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73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0" r:id="rId19"/>
    <p:sldId id="277" r:id="rId20"/>
    <p:sldId id="278" r:id="rId21"/>
    <p:sldId id="279" r:id="rId22"/>
    <p:sldId id="282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6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98148-CC0F-EB4C-9004-30763DA1C94A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CAFF964-122B-5447-ADE8-F6A95832866C}">
      <dgm:prSet phldrT="[Tekst]"/>
      <dgm:spPr/>
      <dgm:t>
        <a:bodyPr/>
        <a:lstStyle/>
        <a:p>
          <a:r>
            <a:rPr lang="nl-NL" dirty="0" smtClean="0"/>
            <a:t>aannemer</a:t>
          </a:r>
          <a:endParaRPr lang="nl-NL" dirty="0"/>
        </a:p>
      </dgm:t>
    </dgm:pt>
    <dgm:pt modelId="{38BA363A-0F85-BB44-9CA8-E7255471FAE7}" type="parTrans" cxnId="{907413D2-095B-CA4F-8775-82005C42D649}">
      <dgm:prSet/>
      <dgm:spPr/>
      <dgm:t>
        <a:bodyPr/>
        <a:lstStyle/>
        <a:p>
          <a:endParaRPr lang="nl-NL"/>
        </a:p>
      </dgm:t>
    </dgm:pt>
    <dgm:pt modelId="{DA3AD96C-DDDD-DE42-B7DF-62338C3EF393}" type="sibTrans" cxnId="{907413D2-095B-CA4F-8775-82005C42D649}">
      <dgm:prSet/>
      <dgm:spPr/>
      <dgm:t>
        <a:bodyPr/>
        <a:lstStyle/>
        <a:p>
          <a:endParaRPr lang="nl-NL"/>
        </a:p>
      </dgm:t>
    </dgm:pt>
    <dgm:pt modelId="{879A99C5-024E-D04F-8C19-B6AF1C678E7D}">
      <dgm:prSet phldrT="[Tekst]"/>
      <dgm:spPr/>
      <dgm:t>
        <a:bodyPr/>
        <a:lstStyle/>
        <a:p>
          <a:r>
            <a:rPr lang="nl-NL" dirty="0" smtClean="0"/>
            <a:t>architect</a:t>
          </a:r>
          <a:endParaRPr lang="nl-NL" dirty="0"/>
        </a:p>
      </dgm:t>
    </dgm:pt>
    <dgm:pt modelId="{1316D19C-D977-A34F-A069-FD863CA861F2}" type="parTrans" cxnId="{EB656C62-432C-4C4A-8BA3-E0ACD77B528F}">
      <dgm:prSet/>
      <dgm:spPr/>
      <dgm:t>
        <a:bodyPr/>
        <a:lstStyle/>
        <a:p>
          <a:endParaRPr lang="nl-NL"/>
        </a:p>
      </dgm:t>
    </dgm:pt>
    <dgm:pt modelId="{C718F8C9-10AD-9E4C-BC90-03566CBA1344}" type="sibTrans" cxnId="{EB656C62-432C-4C4A-8BA3-E0ACD77B528F}">
      <dgm:prSet/>
      <dgm:spPr/>
      <dgm:t>
        <a:bodyPr/>
        <a:lstStyle/>
        <a:p>
          <a:endParaRPr lang="nl-NL"/>
        </a:p>
      </dgm:t>
    </dgm:pt>
    <dgm:pt modelId="{98B6A489-537D-EB48-9E06-E7962197C5EC}">
      <dgm:prSet phldrT="[Tekst]"/>
      <dgm:spPr/>
      <dgm:t>
        <a:bodyPr/>
        <a:lstStyle/>
        <a:p>
          <a:r>
            <a:rPr lang="nl-NL" dirty="0" smtClean="0"/>
            <a:t>energie-adviseur</a:t>
          </a:r>
          <a:endParaRPr lang="nl-NL" dirty="0"/>
        </a:p>
      </dgm:t>
    </dgm:pt>
    <dgm:pt modelId="{DEBC2C6F-405B-C849-B34D-76CBCBA7D001}" type="parTrans" cxnId="{8F16785B-BCE7-354E-9396-1BC63576BD1D}">
      <dgm:prSet/>
      <dgm:spPr/>
      <dgm:t>
        <a:bodyPr/>
        <a:lstStyle/>
        <a:p>
          <a:endParaRPr lang="nl-NL"/>
        </a:p>
      </dgm:t>
    </dgm:pt>
    <dgm:pt modelId="{C7964346-1A43-734B-A056-1EBDBC3E8EE3}" type="sibTrans" cxnId="{8F16785B-BCE7-354E-9396-1BC63576BD1D}">
      <dgm:prSet/>
      <dgm:spPr/>
      <dgm:t>
        <a:bodyPr/>
        <a:lstStyle/>
        <a:p>
          <a:endParaRPr lang="nl-NL"/>
        </a:p>
      </dgm:t>
    </dgm:pt>
    <dgm:pt modelId="{7F51F860-7E9D-4748-8BAF-CB61F9A0A798}">
      <dgm:prSet phldrT="[Tekst]"/>
      <dgm:spPr/>
      <dgm:t>
        <a:bodyPr/>
        <a:lstStyle/>
        <a:p>
          <a:r>
            <a:rPr lang="nl-NL" dirty="0" smtClean="0"/>
            <a:t>Bouwteam</a:t>
          </a:r>
          <a:endParaRPr lang="nl-NL" dirty="0"/>
        </a:p>
      </dgm:t>
    </dgm:pt>
    <dgm:pt modelId="{A30AD66C-AE0B-5146-A430-BA88874B5AF0}" type="parTrans" cxnId="{27981946-1961-0440-BC57-D092E32C403C}">
      <dgm:prSet/>
      <dgm:spPr/>
      <dgm:t>
        <a:bodyPr/>
        <a:lstStyle/>
        <a:p>
          <a:endParaRPr lang="nl-NL"/>
        </a:p>
      </dgm:t>
    </dgm:pt>
    <dgm:pt modelId="{052CD269-D8E4-7540-AB57-2C107E6A371A}" type="sibTrans" cxnId="{27981946-1961-0440-BC57-D092E32C403C}">
      <dgm:prSet/>
      <dgm:spPr/>
      <dgm:t>
        <a:bodyPr/>
        <a:lstStyle/>
        <a:p>
          <a:endParaRPr lang="nl-NL"/>
        </a:p>
      </dgm:t>
    </dgm:pt>
    <dgm:pt modelId="{D2C5E1A7-99A5-A242-A11D-BF6F3839A4C3}" type="pres">
      <dgm:prSet presAssocID="{FB998148-CC0F-EB4C-9004-30763DA1C94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5898BB7-D57C-EF41-9D37-62009F9323AA}" type="pres">
      <dgm:prSet presAssocID="{FB998148-CC0F-EB4C-9004-30763DA1C94A}" presName="ellipse" presStyleLbl="trBgShp" presStyleIdx="0" presStyleCnt="1"/>
      <dgm:spPr/>
    </dgm:pt>
    <dgm:pt modelId="{5D10F4D9-3854-8E4D-9481-DCC7D71D4E38}" type="pres">
      <dgm:prSet presAssocID="{FB998148-CC0F-EB4C-9004-30763DA1C94A}" presName="arrow1" presStyleLbl="fgShp" presStyleIdx="0" presStyleCnt="1"/>
      <dgm:spPr/>
    </dgm:pt>
    <dgm:pt modelId="{75E4BE20-B7CE-A741-9300-C6966E8B92AE}" type="pres">
      <dgm:prSet presAssocID="{FB998148-CC0F-EB4C-9004-30763DA1C94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F9073F4-DE7C-154B-BA84-936F182D3F12}" type="pres">
      <dgm:prSet presAssocID="{9CAFF964-122B-5447-ADE8-F6A95832866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1ED57C-7CFB-5541-B2BB-EF1C889DD591}" type="pres">
      <dgm:prSet presAssocID="{98B6A489-537D-EB48-9E06-E7962197C5E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98647A6-CF1F-374F-B60C-05143FB7C95D}" type="pres">
      <dgm:prSet presAssocID="{7F51F860-7E9D-4748-8BAF-CB61F9A0A79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1352119-AAE4-854C-A04C-14DA8C49ACDF}" type="pres">
      <dgm:prSet presAssocID="{FB998148-CC0F-EB4C-9004-30763DA1C94A}" presName="funnel" presStyleLbl="trAlignAcc1" presStyleIdx="0" presStyleCnt="1"/>
      <dgm:spPr/>
    </dgm:pt>
  </dgm:ptLst>
  <dgm:cxnLst>
    <dgm:cxn modelId="{907413D2-095B-CA4F-8775-82005C42D649}" srcId="{FB998148-CC0F-EB4C-9004-30763DA1C94A}" destId="{9CAFF964-122B-5447-ADE8-F6A95832866C}" srcOrd="1" destOrd="0" parTransId="{38BA363A-0F85-BB44-9CA8-E7255471FAE7}" sibTransId="{DA3AD96C-DDDD-DE42-B7DF-62338C3EF393}"/>
    <dgm:cxn modelId="{8587DD6F-1737-B442-92D3-18B8CDD89C01}" type="presOf" srcId="{FB998148-CC0F-EB4C-9004-30763DA1C94A}" destId="{D2C5E1A7-99A5-A242-A11D-BF6F3839A4C3}" srcOrd="0" destOrd="0" presId="urn:microsoft.com/office/officeart/2005/8/layout/funnel1"/>
    <dgm:cxn modelId="{E11A39BC-DE6B-304C-A3EF-A2C05F48853F}" type="presOf" srcId="{9CAFF964-122B-5447-ADE8-F6A95832866C}" destId="{511ED57C-7CFB-5541-B2BB-EF1C889DD591}" srcOrd="0" destOrd="0" presId="urn:microsoft.com/office/officeart/2005/8/layout/funnel1"/>
    <dgm:cxn modelId="{27981946-1961-0440-BC57-D092E32C403C}" srcId="{FB998148-CC0F-EB4C-9004-30763DA1C94A}" destId="{7F51F860-7E9D-4748-8BAF-CB61F9A0A798}" srcOrd="3" destOrd="0" parTransId="{A30AD66C-AE0B-5146-A430-BA88874B5AF0}" sibTransId="{052CD269-D8E4-7540-AB57-2C107E6A371A}"/>
    <dgm:cxn modelId="{5CC828CC-D1C1-A24A-9963-51297ED25D26}" type="presOf" srcId="{7F51F860-7E9D-4748-8BAF-CB61F9A0A798}" destId="{75E4BE20-B7CE-A741-9300-C6966E8B92AE}" srcOrd="0" destOrd="0" presId="urn:microsoft.com/office/officeart/2005/8/layout/funnel1"/>
    <dgm:cxn modelId="{7926938C-EEA3-7E4E-80BB-6E28757B9BC2}" type="presOf" srcId="{98B6A489-537D-EB48-9E06-E7962197C5EC}" destId="{4F9073F4-DE7C-154B-BA84-936F182D3F12}" srcOrd="0" destOrd="0" presId="urn:microsoft.com/office/officeart/2005/8/layout/funnel1"/>
    <dgm:cxn modelId="{EC4F744D-38C5-7140-A7FA-561CE417F528}" type="presOf" srcId="{879A99C5-024E-D04F-8C19-B6AF1C678E7D}" destId="{D98647A6-CF1F-374F-B60C-05143FB7C95D}" srcOrd="0" destOrd="0" presId="urn:microsoft.com/office/officeart/2005/8/layout/funnel1"/>
    <dgm:cxn modelId="{EB656C62-432C-4C4A-8BA3-E0ACD77B528F}" srcId="{FB998148-CC0F-EB4C-9004-30763DA1C94A}" destId="{879A99C5-024E-D04F-8C19-B6AF1C678E7D}" srcOrd="0" destOrd="0" parTransId="{1316D19C-D977-A34F-A069-FD863CA861F2}" sibTransId="{C718F8C9-10AD-9E4C-BC90-03566CBA1344}"/>
    <dgm:cxn modelId="{8F16785B-BCE7-354E-9396-1BC63576BD1D}" srcId="{FB998148-CC0F-EB4C-9004-30763DA1C94A}" destId="{98B6A489-537D-EB48-9E06-E7962197C5EC}" srcOrd="2" destOrd="0" parTransId="{DEBC2C6F-405B-C849-B34D-76CBCBA7D001}" sibTransId="{C7964346-1A43-734B-A056-1EBDBC3E8EE3}"/>
    <dgm:cxn modelId="{1B52CC4E-5390-B249-89ED-107C422E7000}" type="presParOf" srcId="{D2C5E1A7-99A5-A242-A11D-BF6F3839A4C3}" destId="{45898BB7-D57C-EF41-9D37-62009F9323AA}" srcOrd="0" destOrd="0" presId="urn:microsoft.com/office/officeart/2005/8/layout/funnel1"/>
    <dgm:cxn modelId="{A2762C5B-D3E4-3D4D-8F15-B3574C4C20C3}" type="presParOf" srcId="{D2C5E1A7-99A5-A242-A11D-BF6F3839A4C3}" destId="{5D10F4D9-3854-8E4D-9481-DCC7D71D4E38}" srcOrd="1" destOrd="0" presId="urn:microsoft.com/office/officeart/2005/8/layout/funnel1"/>
    <dgm:cxn modelId="{9E8E8006-CDCC-0144-8B8C-0B65114A02A5}" type="presParOf" srcId="{D2C5E1A7-99A5-A242-A11D-BF6F3839A4C3}" destId="{75E4BE20-B7CE-A741-9300-C6966E8B92AE}" srcOrd="2" destOrd="0" presId="urn:microsoft.com/office/officeart/2005/8/layout/funnel1"/>
    <dgm:cxn modelId="{DC17E75A-C1C4-5145-AC0B-9400C9087ED0}" type="presParOf" srcId="{D2C5E1A7-99A5-A242-A11D-BF6F3839A4C3}" destId="{4F9073F4-DE7C-154B-BA84-936F182D3F12}" srcOrd="3" destOrd="0" presId="urn:microsoft.com/office/officeart/2005/8/layout/funnel1"/>
    <dgm:cxn modelId="{DDACB018-E3B8-1B4A-98C4-13E8E585D42E}" type="presParOf" srcId="{D2C5E1A7-99A5-A242-A11D-BF6F3839A4C3}" destId="{511ED57C-7CFB-5541-B2BB-EF1C889DD591}" srcOrd="4" destOrd="0" presId="urn:microsoft.com/office/officeart/2005/8/layout/funnel1"/>
    <dgm:cxn modelId="{5788FAE1-B1F0-A949-BAB7-8A8116662A4E}" type="presParOf" srcId="{D2C5E1A7-99A5-A242-A11D-BF6F3839A4C3}" destId="{D98647A6-CF1F-374F-B60C-05143FB7C95D}" srcOrd="5" destOrd="0" presId="urn:microsoft.com/office/officeart/2005/8/layout/funnel1"/>
    <dgm:cxn modelId="{E224BB7A-CBFC-E24B-BA49-312071B12343}" type="presParOf" srcId="{D2C5E1A7-99A5-A242-A11D-BF6F3839A4C3}" destId="{31352119-AAE4-854C-A04C-14DA8C49ACD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253F94-095A-0B4E-8620-02AEBA930A2F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FCA228F-B260-D54A-B5ED-3944D524222E}">
      <dgm:prSet phldrT="[Tekst]"/>
      <dgm:spPr/>
      <dgm:t>
        <a:bodyPr/>
        <a:lstStyle/>
        <a:p>
          <a:r>
            <a:rPr lang="nl-NL" dirty="0" smtClean="0"/>
            <a:t>Energie</a:t>
          </a:r>
        </a:p>
        <a:p>
          <a:r>
            <a:rPr lang="nl-NL" dirty="0" smtClean="0"/>
            <a:t>maatregelen</a:t>
          </a:r>
          <a:endParaRPr lang="nl-NL" dirty="0"/>
        </a:p>
      </dgm:t>
    </dgm:pt>
    <dgm:pt modelId="{5F909A93-C5DF-0640-8D70-B61126927C4D}" type="parTrans" cxnId="{9FBC1533-39CB-2748-9B71-438B597A52C5}">
      <dgm:prSet/>
      <dgm:spPr/>
      <dgm:t>
        <a:bodyPr/>
        <a:lstStyle/>
        <a:p>
          <a:endParaRPr lang="nl-NL"/>
        </a:p>
      </dgm:t>
    </dgm:pt>
    <dgm:pt modelId="{C9ED5A72-55E0-A54F-B739-A6F0DF7C584D}" type="sibTrans" cxnId="{9FBC1533-39CB-2748-9B71-438B597A52C5}">
      <dgm:prSet/>
      <dgm:spPr/>
      <dgm:t>
        <a:bodyPr/>
        <a:lstStyle/>
        <a:p>
          <a:endParaRPr lang="nl-NL"/>
        </a:p>
      </dgm:t>
    </dgm:pt>
    <dgm:pt modelId="{33ECBECE-0EE6-2442-B3A6-CBF1274902AF}">
      <dgm:prSet phldrT="[Tekst]"/>
      <dgm:spPr/>
      <dgm:t>
        <a:bodyPr/>
        <a:lstStyle/>
        <a:p>
          <a:r>
            <a:rPr lang="nl-NL" dirty="0" smtClean="0"/>
            <a:t>Budget</a:t>
          </a:r>
          <a:endParaRPr lang="nl-NL" dirty="0"/>
        </a:p>
      </dgm:t>
    </dgm:pt>
    <dgm:pt modelId="{4FF85BB4-E1E9-E34E-984D-BAE3CA4B9D14}" type="parTrans" cxnId="{859E420B-D69D-5140-AF5F-DA5FD8161412}">
      <dgm:prSet/>
      <dgm:spPr/>
      <dgm:t>
        <a:bodyPr/>
        <a:lstStyle/>
        <a:p>
          <a:endParaRPr lang="nl-NL"/>
        </a:p>
      </dgm:t>
    </dgm:pt>
    <dgm:pt modelId="{DA537F5A-BA1C-5047-9D65-3A0F3130A03A}" type="sibTrans" cxnId="{859E420B-D69D-5140-AF5F-DA5FD8161412}">
      <dgm:prSet/>
      <dgm:spPr/>
      <dgm:t>
        <a:bodyPr/>
        <a:lstStyle/>
        <a:p>
          <a:endParaRPr lang="nl-NL"/>
        </a:p>
      </dgm:t>
    </dgm:pt>
    <dgm:pt modelId="{CCE03492-E323-9440-9519-CC2D01BB5C59}">
      <dgm:prSet phldrT="[Tekst]"/>
      <dgm:spPr/>
      <dgm:t>
        <a:bodyPr/>
        <a:lstStyle/>
        <a:p>
          <a:r>
            <a:rPr lang="nl-NL" dirty="0" smtClean="0"/>
            <a:t>Behoud architectuur</a:t>
          </a:r>
          <a:endParaRPr lang="nl-NL" dirty="0"/>
        </a:p>
      </dgm:t>
    </dgm:pt>
    <dgm:pt modelId="{22F312CE-D946-EE42-B10E-F1B459C5D885}" type="parTrans" cxnId="{AB38BF4B-BCD0-544C-ABB3-F992695129A5}">
      <dgm:prSet/>
      <dgm:spPr/>
      <dgm:t>
        <a:bodyPr/>
        <a:lstStyle/>
        <a:p>
          <a:endParaRPr lang="nl-NL"/>
        </a:p>
      </dgm:t>
    </dgm:pt>
    <dgm:pt modelId="{163BD7D9-EA0F-384D-90CE-26BAD0D790FF}" type="sibTrans" cxnId="{AB38BF4B-BCD0-544C-ABB3-F992695129A5}">
      <dgm:prSet/>
      <dgm:spPr/>
      <dgm:t>
        <a:bodyPr/>
        <a:lstStyle/>
        <a:p>
          <a:endParaRPr lang="nl-NL"/>
        </a:p>
      </dgm:t>
    </dgm:pt>
    <dgm:pt modelId="{F873B3E5-D536-7F42-A634-2678B0010F97}" type="pres">
      <dgm:prSet presAssocID="{82253F94-095A-0B4E-8620-02AEBA930A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BCEB934-4C06-7049-B72F-B64771A8BB5F}" type="pres">
      <dgm:prSet presAssocID="{2FCA228F-B260-D54A-B5ED-3944D524222E}" presName="node" presStyleLbl="node1" presStyleIdx="0" presStyleCnt="3" custRadScaleRad="93272" custRadScaleInc="612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C1278A-DFFC-4B40-A774-A2F4AB90CBAF}" type="pres">
      <dgm:prSet presAssocID="{C9ED5A72-55E0-A54F-B739-A6F0DF7C584D}" presName="sibTrans" presStyleLbl="sibTrans2D1" presStyleIdx="0" presStyleCnt="3"/>
      <dgm:spPr/>
      <dgm:t>
        <a:bodyPr/>
        <a:lstStyle/>
        <a:p>
          <a:endParaRPr lang="nl-NL"/>
        </a:p>
      </dgm:t>
    </dgm:pt>
    <dgm:pt modelId="{F7AE4CA4-1D02-EB48-A92F-0A768A3B2F4B}" type="pres">
      <dgm:prSet presAssocID="{C9ED5A72-55E0-A54F-B739-A6F0DF7C584D}" presName="connectorText" presStyleLbl="sibTrans2D1" presStyleIdx="0" presStyleCnt="3"/>
      <dgm:spPr/>
      <dgm:t>
        <a:bodyPr/>
        <a:lstStyle/>
        <a:p>
          <a:endParaRPr lang="nl-NL"/>
        </a:p>
      </dgm:t>
    </dgm:pt>
    <dgm:pt modelId="{BABF1692-0F07-CD4D-ACC5-6407DDBDABC7}" type="pres">
      <dgm:prSet presAssocID="{33ECBECE-0EE6-2442-B3A6-CBF1274902AF}" presName="node" presStyleLbl="node1" presStyleIdx="1" presStyleCnt="3" custRadScaleRad="107702" custRadScaleInc="-714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BABF1D-E2DA-8B49-AEAB-9B4787415722}" type="pres">
      <dgm:prSet presAssocID="{DA537F5A-BA1C-5047-9D65-3A0F3130A03A}" presName="sibTrans" presStyleLbl="sibTrans2D1" presStyleIdx="1" presStyleCnt="3"/>
      <dgm:spPr/>
      <dgm:t>
        <a:bodyPr/>
        <a:lstStyle/>
        <a:p>
          <a:endParaRPr lang="nl-NL"/>
        </a:p>
      </dgm:t>
    </dgm:pt>
    <dgm:pt modelId="{9CCA1490-DF42-5B4F-9823-02BAC6150FB6}" type="pres">
      <dgm:prSet presAssocID="{DA537F5A-BA1C-5047-9D65-3A0F3130A03A}" presName="connectorText" presStyleLbl="sibTrans2D1" presStyleIdx="1" presStyleCnt="3"/>
      <dgm:spPr/>
      <dgm:t>
        <a:bodyPr/>
        <a:lstStyle/>
        <a:p>
          <a:endParaRPr lang="nl-NL"/>
        </a:p>
      </dgm:t>
    </dgm:pt>
    <dgm:pt modelId="{E46C58F1-F285-5D42-A8D8-FC64D391F4C6}" type="pres">
      <dgm:prSet presAssocID="{CCE03492-E323-9440-9519-CC2D01BB5C59}" presName="node" presStyleLbl="node1" presStyleIdx="2" presStyleCnt="3" custRadScaleRad="119540" custRadScaleInc="830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ACC8513-F8CB-0F47-8480-B6EEB0588775}" type="pres">
      <dgm:prSet presAssocID="{163BD7D9-EA0F-384D-90CE-26BAD0D790FF}" presName="sibTrans" presStyleLbl="sibTrans2D1" presStyleIdx="2" presStyleCnt="3"/>
      <dgm:spPr/>
      <dgm:t>
        <a:bodyPr/>
        <a:lstStyle/>
        <a:p>
          <a:endParaRPr lang="nl-NL"/>
        </a:p>
      </dgm:t>
    </dgm:pt>
    <dgm:pt modelId="{44D9966B-C8DD-244E-9ECB-C2F5A8E17C4D}" type="pres">
      <dgm:prSet presAssocID="{163BD7D9-EA0F-384D-90CE-26BAD0D790FF}" presName="connectorText" presStyleLbl="sibTrans2D1" presStyleIdx="2" presStyleCnt="3"/>
      <dgm:spPr/>
      <dgm:t>
        <a:bodyPr/>
        <a:lstStyle/>
        <a:p>
          <a:endParaRPr lang="nl-NL"/>
        </a:p>
      </dgm:t>
    </dgm:pt>
  </dgm:ptLst>
  <dgm:cxnLst>
    <dgm:cxn modelId="{CB2B9623-6F50-2342-A201-2AFA699140D7}" type="presOf" srcId="{C9ED5A72-55E0-A54F-B739-A6F0DF7C584D}" destId="{D2C1278A-DFFC-4B40-A774-A2F4AB90CBAF}" srcOrd="0" destOrd="0" presId="urn:microsoft.com/office/officeart/2005/8/layout/cycle7"/>
    <dgm:cxn modelId="{9FBC1533-39CB-2748-9B71-438B597A52C5}" srcId="{82253F94-095A-0B4E-8620-02AEBA930A2F}" destId="{2FCA228F-B260-D54A-B5ED-3944D524222E}" srcOrd="0" destOrd="0" parTransId="{5F909A93-C5DF-0640-8D70-B61126927C4D}" sibTransId="{C9ED5A72-55E0-A54F-B739-A6F0DF7C584D}"/>
    <dgm:cxn modelId="{859E420B-D69D-5140-AF5F-DA5FD8161412}" srcId="{82253F94-095A-0B4E-8620-02AEBA930A2F}" destId="{33ECBECE-0EE6-2442-B3A6-CBF1274902AF}" srcOrd="1" destOrd="0" parTransId="{4FF85BB4-E1E9-E34E-984D-BAE3CA4B9D14}" sibTransId="{DA537F5A-BA1C-5047-9D65-3A0F3130A03A}"/>
    <dgm:cxn modelId="{AB38BF4B-BCD0-544C-ABB3-F992695129A5}" srcId="{82253F94-095A-0B4E-8620-02AEBA930A2F}" destId="{CCE03492-E323-9440-9519-CC2D01BB5C59}" srcOrd="2" destOrd="0" parTransId="{22F312CE-D946-EE42-B10E-F1B459C5D885}" sibTransId="{163BD7D9-EA0F-384D-90CE-26BAD0D790FF}"/>
    <dgm:cxn modelId="{F485CA4E-F26E-DF48-8790-264CBEEB7776}" type="presOf" srcId="{163BD7D9-EA0F-384D-90CE-26BAD0D790FF}" destId="{CACC8513-F8CB-0F47-8480-B6EEB0588775}" srcOrd="0" destOrd="0" presId="urn:microsoft.com/office/officeart/2005/8/layout/cycle7"/>
    <dgm:cxn modelId="{38EA1E6B-D978-604C-B97B-75CD07095733}" type="presOf" srcId="{DA537F5A-BA1C-5047-9D65-3A0F3130A03A}" destId="{9CCA1490-DF42-5B4F-9823-02BAC6150FB6}" srcOrd="1" destOrd="0" presId="urn:microsoft.com/office/officeart/2005/8/layout/cycle7"/>
    <dgm:cxn modelId="{FBC8A713-966E-3343-B85B-9378BE0A3ADD}" type="presOf" srcId="{C9ED5A72-55E0-A54F-B739-A6F0DF7C584D}" destId="{F7AE4CA4-1D02-EB48-A92F-0A768A3B2F4B}" srcOrd="1" destOrd="0" presId="urn:microsoft.com/office/officeart/2005/8/layout/cycle7"/>
    <dgm:cxn modelId="{C3EA5F71-2645-D048-950C-9D6DE0766B42}" type="presOf" srcId="{2FCA228F-B260-D54A-B5ED-3944D524222E}" destId="{9BCEB934-4C06-7049-B72F-B64771A8BB5F}" srcOrd="0" destOrd="0" presId="urn:microsoft.com/office/officeart/2005/8/layout/cycle7"/>
    <dgm:cxn modelId="{08DB0A8E-AF10-9546-9FC8-78278D287AE9}" type="presOf" srcId="{33ECBECE-0EE6-2442-B3A6-CBF1274902AF}" destId="{BABF1692-0F07-CD4D-ACC5-6407DDBDABC7}" srcOrd="0" destOrd="0" presId="urn:microsoft.com/office/officeart/2005/8/layout/cycle7"/>
    <dgm:cxn modelId="{C6298CB9-366E-9D41-9D25-AB34D46B24B4}" type="presOf" srcId="{DA537F5A-BA1C-5047-9D65-3A0F3130A03A}" destId="{80BABF1D-E2DA-8B49-AEAB-9B4787415722}" srcOrd="0" destOrd="0" presId="urn:microsoft.com/office/officeart/2005/8/layout/cycle7"/>
    <dgm:cxn modelId="{800A8757-C77B-1A42-9CF5-5C17D92DA2A1}" type="presOf" srcId="{163BD7D9-EA0F-384D-90CE-26BAD0D790FF}" destId="{44D9966B-C8DD-244E-9ECB-C2F5A8E17C4D}" srcOrd="1" destOrd="0" presId="urn:microsoft.com/office/officeart/2005/8/layout/cycle7"/>
    <dgm:cxn modelId="{950F2FBF-CA89-EE43-A207-2D3B1213FE88}" type="presOf" srcId="{CCE03492-E323-9440-9519-CC2D01BB5C59}" destId="{E46C58F1-F285-5D42-A8D8-FC64D391F4C6}" srcOrd="0" destOrd="0" presId="urn:microsoft.com/office/officeart/2005/8/layout/cycle7"/>
    <dgm:cxn modelId="{645BBA4C-2642-8143-97AA-C28441C52A53}" type="presOf" srcId="{82253F94-095A-0B4E-8620-02AEBA930A2F}" destId="{F873B3E5-D536-7F42-A634-2678B0010F97}" srcOrd="0" destOrd="0" presId="urn:microsoft.com/office/officeart/2005/8/layout/cycle7"/>
    <dgm:cxn modelId="{33315077-6493-524E-A74C-33907CA71BC8}" type="presParOf" srcId="{F873B3E5-D536-7F42-A634-2678B0010F97}" destId="{9BCEB934-4C06-7049-B72F-B64771A8BB5F}" srcOrd="0" destOrd="0" presId="urn:microsoft.com/office/officeart/2005/8/layout/cycle7"/>
    <dgm:cxn modelId="{46A4F3F2-BA1C-8242-A8AE-364B5CDA342E}" type="presParOf" srcId="{F873B3E5-D536-7F42-A634-2678B0010F97}" destId="{D2C1278A-DFFC-4B40-A774-A2F4AB90CBAF}" srcOrd="1" destOrd="0" presId="urn:microsoft.com/office/officeart/2005/8/layout/cycle7"/>
    <dgm:cxn modelId="{C9935A15-C118-DB44-9B18-9C2947AF6236}" type="presParOf" srcId="{D2C1278A-DFFC-4B40-A774-A2F4AB90CBAF}" destId="{F7AE4CA4-1D02-EB48-A92F-0A768A3B2F4B}" srcOrd="0" destOrd="0" presId="urn:microsoft.com/office/officeart/2005/8/layout/cycle7"/>
    <dgm:cxn modelId="{E4F7D769-9645-D94A-92D5-513B93D84D6F}" type="presParOf" srcId="{F873B3E5-D536-7F42-A634-2678B0010F97}" destId="{BABF1692-0F07-CD4D-ACC5-6407DDBDABC7}" srcOrd="2" destOrd="0" presId="urn:microsoft.com/office/officeart/2005/8/layout/cycle7"/>
    <dgm:cxn modelId="{35B09C52-62C5-1D43-983B-74C8C12A34B9}" type="presParOf" srcId="{F873B3E5-D536-7F42-A634-2678B0010F97}" destId="{80BABF1D-E2DA-8B49-AEAB-9B4787415722}" srcOrd="3" destOrd="0" presId="urn:microsoft.com/office/officeart/2005/8/layout/cycle7"/>
    <dgm:cxn modelId="{3B5FF11B-0212-2946-9C5D-AEBA3A5913DB}" type="presParOf" srcId="{80BABF1D-E2DA-8B49-AEAB-9B4787415722}" destId="{9CCA1490-DF42-5B4F-9823-02BAC6150FB6}" srcOrd="0" destOrd="0" presId="urn:microsoft.com/office/officeart/2005/8/layout/cycle7"/>
    <dgm:cxn modelId="{134C231C-4CCE-444B-952F-AEFB2CE2DED9}" type="presParOf" srcId="{F873B3E5-D536-7F42-A634-2678B0010F97}" destId="{E46C58F1-F285-5D42-A8D8-FC64D391F4C6}" srcOrd="4" destOrd="0" presId="urn:microsoft.com/office/officeart/2005/8/layout/cycle7"/>
    <dgm:cxn modelId="{8A9B957C-0B51-B64D-82E8-66FFEE0E1836}" type="presParOf" srcId="{F873B3E5-D536-7F42-A634-2678B0010F97}" destId="{CACC8513-F8CB-0F47-8480-B6EEB0588775}" srcOrd="5" destOrd="0" presId="urn:microsoft.com/office/officeart/2005/8/layout/cycle7"/>
    <dgm:cxn modelId="{0C60948B-BB2B-4A48-B01F-2B94D70AE969}" type="presParOf" srcId="{CACC8513-F8CB-0F47-8480-B6EEB0588775}" destId="{44D9966B-C8DD-244E-9ECB-C2F5A8E17C4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62FC1A-ED29-684B-89FE-3437C3999BFB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F1C097C-66CB-FC45-A99B-9EF7CEED575C}">
      <dgm:prSet phldrT="[Tekst]"/>
      <dgm:spPr/>
      <dgm:t>
        <a:bodyPr/>
        <a:lstStyle/>
        <a:p>
          <a:r>
            <a:rPr lang="nl-NL" dirty="0" smtClean="0"/>
            <a:t>Oude isolatie verwijderen</a:t>
          </a:r>
          <a:endParaRPr lang="nl-NL" dirty="0"/>
        </a:p>
      </dgm:t>
    </dgm:pt>
    <dgm:pt modelId="{FDB43A23-7B3C-1841-AE8A-E8CA18E543D4}" type="parTrans" cxnId="{1DC8A009-2B3D-8848-B303-62CDF474F9A9}">
      <dgm:prSet/>
      <dgm:spPr/>
      <dgm:t>
        <a:bodyPr/>
        <a:lstStyle/>
        <a:p>
          <a:endParaRPr lang="nl-NL"/>
        </a:p>
      </dgm:t>
    </dgm:pt>
    <dgm:pt modelId="{2E0B553C-2140-7741-9558-C1D9E6A06840}" type="sibTrans" cxnId="{1DC8A009-2B3D-8848-B303-62CDF474F9A9}">
      <dgm:prSet/>
      <dgm:spPr/>
      <dgm:t>
        <a:bodyPr/>
        <a:lstStyle/>
        <a:p>
          <a:endParaRPr lang="nl-NL"/>
        </a:p>
      </dgm:t>
    </dgm:pt>
    <dgm:pt modelId="{77D58ACE-6FB5-AC44-A566-3E9E88827426}">
      <dgm:prSet phldrT="[Tekst]" custT="1"/>
      <dgm:spPr/>
      <dgm:t>
        <a:bodyPr/>
        <a:lstStyle/>
        <a:p>
          <a:r>
            <a:rPr lang="nl-NL" sz="2700" dirty="0" smtClean="0"/>
            <a:t>RC 6</a:t>
          </a:r>
        </a:p>
        <a:p>
          <a:r>
            <a:rPr lang="nl-NL" sz="1800" dirty="0" smtClean="0"/>
            <a:t>(PIR plaat 2x8cm) </a:t>
          </a:r>
          <a:r>
            <a:rPr lang="nl-NL" sz="2700" dirty="0" smtClean="0"/>
            <a:t>met witte leislag (bitumen)</a:t>
          </a:r>
          <a:endParaRPr lang="nl-NL" sz="2700" dirty="0"/>
        </a:p>
      </dgm:t>
    </dgm:pt>
    <dgm:pt modelId="{455C40A1-33EA-8C4D-9380-FB8C7541D93A}" type="parTrans" cxnId="{93857874-A0AB-614A-B88D-F2424022F80E}">
      <dgm:prSet/>
      <dgm:spPr/>
      <dgm:t>
        <a:bodyPr/>
        <a:lstStyle/>
        <a:p>
          <a:endParaRPr lang="nl-NL"/>
        </a:p>
      </dgm:t>
    </dgm:pt>
    <dgm:pt modelId="{8A1FDDAF-4468-E644-9E8B-262AA79BBEBD}" type="sibTrans" cxnId="{93857874-A0AB-614A-B88D-F2424022F80E}">
      <dgm:prSet/>
      <dgm:spPr/>
      <dgm:t>
        <a:bodyPr/>
        <a:lstStyle/>
        <a:p>
          <a:endParaRPr lang="nl-NL"/>
        </a:p>
      </dgm:t>
    </dgm:pt>
    <dgm:pt modelId="{63A66733-9A01-4F4D-BEDC-74DB7C8CE725}">
      <dgm:prSet phldrT="[Tekst]" custT="1"/>
      <dgm:spPr/>
      <dgm:t>
        <a:bodyPr/>
        <a:lstStyle/>
        <a:p>
          <a:r>
            <a:rPr lang="nl-NL" sz="2300" dirty="0" smtClean="0"/>
            <a:t>Zonnepanelen</a:t>
          </a:r>
        </a:p>
        <a:p>
          <a:r>
            <a:rPr lang="nl-NL" sz="1600" dirty="0" smtClean="0"/>
            <a:t>24x </a:t>
          </a:r>
          <a:r>
            <a:rPr lang="nl-NL" sz="1600" dirty="0" err="1" smtClean="0"/>
            <a:t>Axsun</a:t>
          </a:r>
          <a:r>
            <a:rPr lang="nl-NL" sz="1600" dirty="0" smtClean="0"/>
            <a:t> AX-P60 255 </a:t>
          </a:r>
          <a:r>
            <a:rPr lang="nl-NL" sz="1600" dirty="0" err="1" smtClean="0"/>
            <a:t>Wattpiek</a:t>
          </a:r>
          <a:r>
            <a:rPr lang="nl-NL" sz="1600" dirty="0" smtClean="0"/>
            <a:t> polykristallijn</a:t>
          </a:r>
          <a:br>
            <a:rPr lang="nl-NL" sz="1600" dirty="0" smtClean="0"/>
          </a:br>
          <a:r>
            <a:rPr lang="nl-NL" sz="1600" dirty="0" smtClean="0"/>
            <a:t>Oost-West opstelling</a:t>
          </a:r>
        </a:p>
        <a:p>
          <a:r>
            <a:rPr lang="nl-NL" sz="2300" dirty="0" smtClean="0"/>
            <a:t>en zonneboiler</a:t>
          </a:r>
        </a:p>
        <a:p>
          <a:r>
            <a:rPr lang="nl-NL" sz="1800" dirty="0" smtClean="0"/>
            <a:t>70 </a:t>
          </a:r>
          <a:r>
            <a:rPr lang="nl-NL" sz="1800" dirty="0" err="1" smtClean="0"/>
            <a:t>heatpipes</a:t>
          </a:r>
          <a:endParaRPr lang="nl-NL" sz="1800" dirty="0"/>
        </a:p>
      </dgm:t>
    </dgm:pt>
    <dgm:pt modelId="{5B174F9E-64F1-CA4C-A0A3-28702F1A33CA}" type="parTrans" cxnId="{975E400A-3FB0-D64C-A8EC-121483D9062A}">
      <dgm:prSet/>
      <dgm:spPr/>
      <dgm:t>
        <a:bodyPr/>
        <a:lstStyle/>
        <a:p>
          <a:endParaRPr lang="nl-NL"/>
        </a:p>
      </dgm:t>
    </dgm:pt>
    <dgm:pt modelId="{CBF3B262-1BD4-A54C-B0CD-634808D438F0}" type="sibTrans" cxnId="{975E400A-3FB0-D64C-A8EC-121483D9062A}">
      <dgm:prSet/>
      <dgm:spPr/>
      <dgm:t>
        <a:bodyPr/>
        <a:lstStyle/>
        <a:p>
          <a:endParaRPr lang="nl-NL"/>
        </a:p>
      </dgm:t>
    </dgm:pt>
    <dgm:pt modelId="{FF4E3A6B-7115-E848-8C16-F9392E970EFD}" type="pres">
      <dgm:prSet presAssocID="{E262FC1A-ED29-684B-89FE-3437C3999B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5BD4C80-4473-CE43-98A9-6FCAD6721815}" type="pres">
      <dgm:prSet presAssocID="{E262FC1A-ED29-684B-89FE-3437C3999BFB}" presName="bkgdShp" presStyleLbl="alignAccFollowNode1" presStyleIdx="0" presStyleCnt="1"/>
      <dgm:spPr/>
    </dgm:pt>
    <dgm:pt modelId="{C91A5A68-3277-D74E-97C5-59B5F184C7DF}" type="pres">
      <dgm:prSet presAssocID="{E262FC1A-ED29-684B-89FE-3437C3999BFB}" presName="linComp" presStyleCnt="0"/>
      <dgm:spPr/>
    </dgm:pt>
    <dgm:pt modelId="{3E757B29-6352-D342-9543-D80D97E6D4E2}" type="pres">
      <dgm:prSet presAssocID="{EF1C097C-66CB-FC45-A99B-9EF7CEED575C}" presName="compNode" presStyleCnt="0"/>
      <dgm:spPr/>
    </dgm:pt>
    <dgm:pt modelId="{C1073837-519C-F844-8B6C-1E0C8E543787}" type="pres">
      <dgm:prSet presAssocID="{EF1C097C-66CB-FC45-A99B-9EF7CEED57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4D8CC5-49EE-A441-B7DF-816675AA1912}" type="pres">
      <dgm:prSet presAssocID="{EF1C097C-66CB-FC45-A99B-9EF7CEED575C}" presName="invisiNode" presStyleLbl="node1" presStyleIdx="0" presStyleCnt="3"/>
      <dgm:spPr/>
    </dgm:pt>
    <dgm:pt modelId="{B8AA9B1D-6645-0F4C-9E9D-FE4B3524FA04}" type="pres">
      <dgm:prSet presAssocID="{EF1C097C-66CB-FC45-A99B-9EF7CEED575C}" presName="imagNode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445B9133-051F-F746-B769-235DA83B7F16}" type="pres">
      <dgm:prSet presAssocID="{2E0B553C-2140-7741-9558-C1D9E6A06840}" presName="sibTrans" presStyleLbl="sibTrans2D1" presStyleIdx="0" presStyleCnt="0"/>
      <dgm:spPr/>
      <dgm:t>
        <a:bodyPr/>
        <a:lstStyle/>
        <a:p>
          <a:endParaRPr lang="nl-NL"/>
        </a:p>
      </dgm:t>
    </dgm:pt>
    <dgm:pt modelId="{1258D69E-557C-4B4C-A385-FD9A373F5F9E}" type="pres">
      <dgm:prSet presAssocID="{77D58ACE-6FB5-AC44-A566-3E9E88827426}" presName="compNode" presStyleCnt="0"/>
      <dgm:spPr/>
    </dgm:pt>
    <dgm:pt modelId="{31F047F6-A5F0-0947-977E-D09DF98F78D9}" type="pres">
      <dgm:prSet presAssocID="{77D58ACE-6FB5-AC44-A566-3E9E888274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5D8EEF3-27ED-9F4B-AA59-09FC36887947}" type="pres">
      <dgm:prSet presAssocID="{77D58ACE-6FB5-AC44-A566-3E9E88827426}" presName="invisiNode" presStyleLbl="node1" presStyleIdx="1" presStyleCnt="3"/>
      <dgm:spPr/>
    </dgm:pt>
    <dgm:pt modelId="{4989AD45-9A98-0344-89FA-8303FB3680B6}" type="pres">
      <dgm:prSet presAssocID="{77D58ACE-6FB5-AC44-A566-3E9E88827426}" presName="imagNode" presStyleLbl="fgImgPlace1" presStyleIdx="1" presStyleCnt="3" custLinFactNeighborY="-514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64"/>
          </a:stretch>
        </a:blipFill>
      </dgm:spPr>
      <dgm:t>
        <a:bodyPr/>
        <a:lstStyle/>
        <a:p>
          <a:endParaRPr lang="nl-NL"/>
        </a:p>
      </dgm:t>
    </dgm:pt>
    <dgm:pt modelId="{5EDE1DA8-128C-3940-8258-FFD60D23EC29}" type="pres">
      <dgm:prSet presAssocID="{8A1FDDAF-4468-E644-9E8B-262AA79BBEBD}" presName="sibTrans" presStyleLbl="sibTrans2D1" presStyleIdx="0" presStyleCnt="0"/>
      <dgm:spPr/>
      <dgm:t>
        <a:bodyPr/>
        <a:lstStyle/>
        <a:p>
          <a:endParaRPr lang="nl-NL"/>
        </a:p>
      </dgm:t>
    </dgm:pt>
    <dgm:pt modelId="{993EE7A3-69AD-F347-B1E7-959E031355E1}" type="pres">
      <dgm:prSet presAssocID="{63A66733-9A01-4F4D-BEDC-74DB7C8CE725}" presName="compNode" presStyleCnt="0"/>
      <dgm:spPr/>
    </dgm:pt>
    <dgm:pt modelId="{BA7BA54B-A414-7948-A062-7C292E463FCF}" type="pres">
      <dgm:prSet presAssocID="{63A66733-9A01-4F4D-BEDC-74DB7C8CE7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634C014-858E-B844-93CC-AC2AB8F3DB74}" type="pres">
      <dgm:prSet presAssocID="{63A66733-9A01-4F4D-BEDC-74DB7C8CE725}" presName="invisiNode" presStyleLbl="node1" presStyleIdx="2" presStyleCnt="3"/>
      <dgm:spPr/>
    </dgm:pt>
    <dgm:pt modelId="{214281A8-FA87-A347-8B33-A7D5F6B12816}" type="pres">
      <dgm:prSet presAssocID="{63A66733-9A01-4F4D-BEDC-74DB7C8CE725}" presName="imagNode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</dgm:ptLst>
  <dgm:cxnLst>
    <dgm:cxn modelId="{93857874-A0AB-614A-B88D-F2424022F80E}" srcId="{E262FC1A-ED29-684B-89FE-3437C3999BFB}" destId="{77D58ACE-6FB5-AC44-A566-3E9E88827426}" srcOrd="1" destOrd="0" parTransId="{455C40A1-33EA-8C4D-9380-FB8C7541D93A}" sibTransId="{8A1FDDAF-4468-E644-9E8B-262AA79BBEBD}"/>
    <dgm:cxn modelId="{A8A4A57E-7522-9345-8F81-9E490A7A809A}" type="presOf" srcId="{EF1C097C-66CB-FC45-A99B-9EF7CEED575C}" destId="{C1073837-519C-F844-8B6C-1E0C8E543787}" srcOrd="0" destOrd="0" presId="urn:microsoft.com/office/officeart/2005/8/layout/pList2"/>
    <dgm:cxn modelId="{5462F8BA-233A-144A-8229-121E6963E8C1}" type="presOf" srcId="{E262FC1A-ED29-684B-89FE-3437C3999BFB}" destId="{FF4E3A6B-7115-E848-8C16-F9392E970EFD}" srcOrd="0" destOrd="0" presId="urn:microsoft.com/office/officeart/2005/8/layout/pList2"/>
    <dgm:cxn modelId="{1091C6DF-03F7-A448-9FDC-C7F62308E2F2}" type="presOf" srcId="{8A1FDDAF-4468-E644-9E8B-262AA79BBEBD}" destId="{5EDE1DA8-128C-3940-8258-FFD60D23EC29}" srcOrd="0" destOrd="0" presId="urn:microsoft.com/office/officeart/2005/8/layout/pList2"/>
    <dgm:cxn modelId="{C86CA56E-4C34-864E-9110-6D1DC3B9CB0E}" type="presOf" srcId="{77D58ACE-6FB5-AC44-A566-3E9E88827426}" destId="{31F047F6-A5F0-0947-977E-D09DF98F78D9}" srcOrd="0" destOrd="0" presId="urn:microsoft.com/office/officeart/2005/8/layout/pList2"/>
    <dgm:cxn modelId="{4AFF51C6-9079-6247-A5C7-DC5ECC7FA6A6}" type="presOf" srcId="{63A66733-9A01-4F4D-BEDC-74DB7C8CE725}" destId="{BA7BA54B-A414-7948-A062-7C292E463FCF}" srcOrd="0" destOrd="0" presId="urn:microsoft.com/office/officeart/2005/8/layout/pList2"/>
    <dgm:cxn modelId="{3C3DD63A-CEE6-0F40-9B55-3BC3E8724C67}" type="presOf" srcId="{2E0B553C-2140-7741-9558-C1D9E6A06840}" destId="{445B9133-051F-F746-B769-235DA83B7F16}" srcOrd="0" destOrd="0" presId="urn:microsoft.com/office/officeart/2005/8/layout/pList2"/>
    <dgm:cxn modelId="{975E400A-3FB0-D64C-A8EC-121483D9062A}" srcId="{E262FC1A-ED29-684B-89FE-3437C3999BFB}" destId="{63A66733-9A01-4F4D-BEDC-74DB7C8CE725}" srcOrd="2" destOrd="0" parTransId="{5B174F9E-64F1-CA4C-A0A3-28702F1A33CA}" sibTransId="{CBF3B262-1BD4-A54C-B0CD-634808D438F0}"/>
    <dgm:cxn modelId="{1DC8A009-2B3D-8848-B303-62CDF474F9A9}" srcId="{E262FC1A-ED29-684B-89FE-3437C3999BFB}" destId="{EF1C097C-66CB-FC45-A99B-9EF7CEED575C}" srcOrd="0" destOrd="0" parTransId="{FDB43A23-7B3C-1841-AE8A-E8CA18E543D4}" sibTransId="{2E0B553C-2140-7741-9558-C1D9E6A06840}"/>
    <dgm:cxn modelId="{5CC07BEE-31DE-054A-859F-A336D0A5B008}" type="presParOf" srcId="{FF4E3A6B-7115-E848-8C16-F9392E970EFD}" destId="{35BD4C80-4473-CE43-98A9-6FCAD6721815}" srcOrd="0" destOrd="0" presId="urn:microsoft.com/office/officeart/2005/8/layout/pList2"/>
    <dgm:cxn modelId="{7568355A-CBED-824E-8C30-7FC89D32F586}" type="presParOf" srcId="{FF4E3A6B-7115-E848-8C16-F9392E970EFD}" destId="{C91A5A68-3277-D74E-97C5-59B5F184C7DF}" srcOrd="1" destOrd="0" presId="urn:microsoft.com/office/officeart/2005/8/layout/pList2"/>
    <dgm:cxn modelId="{0EE750BA-5D64-3549-8CE4-87C6984275DD}" type="presParOf" srcId="{C91A5A68-3277-D74E-97C5-59B5F184C7DF}" destId="{3E757B29-6352-D342-9543-D80D97E6D4E2}" srcOrd="0" destOrd="0" presId="urn:microsoft.com/office/officeart/2005/8/layout/pList2"/>
    <dgm:cxn modelId="{3BB5342D-5D27-D042-8ABC-750800AB0428}" type="presParOf" srcId="{3E757B29-6352-D342-9543-D80D97E6D4E2}" destId="{C1073837-519C-F844-8B6C-1E0C8E543787}" srcOrd="0" destOrd="0" presId="urn:microsoft.com/office/officeart/2005/8/layout/pList2"/>
    <dgm:cxn modelId="{297B8C64-254E-AE4D-BECA-EC2A8638D50C}" type="presParOf" srcId="{3E757B29-6352-D342-9543-D80D97E6D4E2}" destId="{224D8CC5-49EE-A441-B7DF-816675AA1912}" srcOrd="1" destOrd="0" presId="urn:microsoft.com/office/officeart/2005/8/layout/pList2"/>
    <dgm:cxn modelId="{CC775AB7-9737-814F-ABB6-8D0AEF63C451}" type="presParOf" srcId="{3E757B29-6352-D342-9543-D80D97E6D4E2}" destId="{B8AA9B1D-6645-0F4C-9E9D-FE4B3524FA04}" srcOrd="2" destOrd="0" presId="urn:microsoft.com/office/officeart/2005/8/layout/pList2"/>
    <dgm:cxn modelId="{4F676356-3445-A641-BC20-BB7E0C13C57C}" type="presParOf" srcId="{C91A5A68-3277-D74E-97C5-59B5F184C7DF}" destId="{445B9133-051F-F746-B769-235DA83B7F16}" srcOrd="1" destOrd="0" presId="urn:microsoft.com/office/officeart/2005/8/layout/pList2"/>
    <dgm:cxn modelId="{F52A3963-7FC1-774D-BC8C-2A75C6FC727C}" type="presParOf" srcId="{C91A5A68-3277-D74E-97C5-59B5F184C7DF}" destId="{1258D69E-557C-4B4C-A385-FD9A373F5F9E}" srcOrd="2" destOrd="0" presId="urn:microsoft.com/office/officeart/2005/8/layout/pList2"/>
    <dgm:cxn modelId="{420C2539-EDF4-354A-A01E-6CA894E3D92F}" type="presParOf" srcId="{1258D69E-557C-4B4C-A385-FD9A373F5F9E}" destId="{31F047F6-A5F0-0947-977E-D09DF98F78D9}" srcOrd="0" destOrd="0" presId="urn:microsoft.com/office/officeart/2005/8/layout/pList2"/>
    <dgm:cxn modelId="{D044F24F-1A70-3042-8F89-CB6B02295936}" type="presParOf" srcId="{1258D69E-557C-4B4C-A385-FD9A373F5F9E}" destId="{F5D8EEF3-27ED-9F4B-AA59-09FC36887947}" srcOrd="1" destOrd="0" presId="urn:microsoft.com/office/officeart/2005/8/layout/pList2"/>
    <dgm:cxn modelId="{9C24FDCE-2C69-E749-AF79-098C3BC9AD56}" type="presParOf" srcId="{1258D69E-557C-4B4C-A385-FD9A373F5F9E}" destId="{4989AD45-9A98-0344-89FA-8303FB3680B6}" srcOrd="2" destOrd="0" presId="urn:microsoft.com/office/officeart/2005/8/layout/pList2"/>
    <dgm:cxn modelId="{AE3ED0DD-3353-844D-87E8-93E829D61A7A}" type="presParOf" srcId="{C91A5A68-3277-D74E-97C5-59B5F184C7DF}" destId="{5EDE1DA8-128C-3940-8258-FFD60D23EC29}" srcOrd="3" destOrd="0" presId="urn:microsoft.com/office/officeart/2005/8/layout/pList2"/>
    <dgm:cxn modelId="{8994E44B-7577-3F44-9282-148A1269AC35}" type="presParOf" srcId="{C91A5A68-3277-D74E-97C5-59B5F184C7DF}" destId="{993EE7A3-69AD-F347-B1E7-959E031355E1}" srcOrd="4" destOrd="0" presId="urn:microsoft.com/office/officeart/2005/8/layout/pList2"/>
    <dgm:cxn modelId="{F63FD34F-CC5A-DA49-AE40-5E2627CBB908}" type="presParOf" srcId="{993EE7A3-69AD-F347-B1E7-959E031355E1}" destId="{BA7BA54B-A414-7948-A062-7C292E463FCF}" srcOrd="0" destOrd="0" presId="urn:microsoft.com/office/officeart/2005/8/layout/pList2"/>
    <dgm:cxn modelId="{39620464-6504-904B-A381-64C00EC0D4CA}" type="presParOf" srcId="{993EE7A3-69AD-F347-B1E7-959E031355E1}" destId="{2634C014-858E-B844-93CC-AC2AB8F3DB74}" srcOrd="1" destOrd="0" presId="urn:microsoft.com/office/officeart/2005/8/layout/pList2"/>
    <dgm:cxn modelId="{DD637285-FBAD-3E4C-BEB6-6402AFBA63E7}" type="presParOf" srcId="{993EE7A3-69AD-F347-B1E7-959E031355E1}" destId="{214281A8-FA87-A347-8B33-A7D5F6B1281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62FC1A-ED29-684B-89FE-3437C3999BFB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F1C097C-66CB-FC45-A99B-9EF7CEED575C}">
      <dgm:prSet phldrT="[Tekst]"/>
      <dgm:spPr/>
      <dgm:t>
        <a:bodyPr/>
        <a:lstStyle/>
        <a:p>
          <a:r>
            <a:rPr lang="nl-NL" dirty="0" smtClean="0"/>
            <a:t>Spouwmuur vullen enige optie:</a:t>
          </a:r>
        </a:p>
        <a:p>
          <a:r>
            <a:rPr lang="nl-NL" dirty="0" smtClean="0"/>
            <a:t>Grijze parels beste prijs/RC verhouding</a:t>
          </a:r>
          <a:endParaRPr lang="nl-NL" dirty="0"/>
        </a:p>
      </dgm:t>
    </dgm:pt>
    <dgm:pt modelId="{FDB43A23-7B3C-1841-AE8A-E8CA18E543D4}" type="parTrans" cxnId="{1DC8A009-2B3D-8848-B303-62CDF474F9A9}">
      <dgm:prSet/>
      <dgm:spPr/>
      <dgm:t>
        <a:bodyPr/>
        <a:lstStyle/>
        <a:p>
          <a:endParaRPr lang="nl-NL"/>
        </a:p>
      </dgm:t>
    </dgm:pt>
    <dgm:pt modelId="{2E0B553C-2140-7741-9558-C1D9E6A06840}" type="sibTrans" cxnId="{1DC8A009-2B3D-8848-B303-62CDF474F9A9}">
      <dgm:prSet/>
      <dgm:spPr/>
      <dgm:t>
        <a:bodyPr/>
        <a:lstStyle/>
        <a:p>
          <a:endParaRPr lang="nl-NL"/>
        </a:p>
      </dgm:t>
    </dgm:pt>
    <dgm:pt modelId="{63A66733-9A01-4F4D-BEDC-74DB7C8CE725}">
      <dgm:prSet phldrT="[Tekst]"/>
      <dgm:spPr/>
      <dgm:t>
        <a:bodyPr/>
        <a:lstStyle/>
        <a:p>
          <a:r>
            <a:rPr lang="nl-NL" dirty="0" smtClean="0"/>
            <a:t>Ruiten deels vervangen door Thermobel 0,8 (dubbelglas)</a:t>
          </a:r>
          <a:endParaRPr lang="nl-NL" dirty="0"/>
        </a:p>
      </dgm:t>
    </dgm:pt>
    <dgm:pt modelId="{5B174F9E-64F1-CA4C-A0A3-28702F1A33CA}" type="parTrans" cxnId="{975E400A-3FB0-D64C-A8EC-121483D9062A}">
      <dgm:prSet/>
      <dgm:spPr/>
      <dgm:t>
        <a:bodyPr/>
        <a:lstStyle/>
        <a:p>
          <a:endParaRPr lang="nl-NL"/>
        </a:p>
      </dgm:t>
    </dgm:pt>
    <dgm:pt modelId="{CBF3B262-1BD4-A54C-B0CD-634808D438F0}" type="sibTrans" cxnId="{975E400A-3FB0-D64C-A8EC-121483D9062A}">
      <dgm:prSet/>
      <dgm:spPr/>
      <dgm:t>
        <a:bodyPr/>
        <a:lstStyle/>
        <a:p>
          <a:endParaRPr lang="nl-NL"/>
        </a:p>
      </dgm:t>
    </dgm:pt>
    <dgm:pt modelId="{C2261C83-4C89-E14C-B8BA-9A3C9A33736A}">
      <dgm:prSet/>
      <dgm:spPr/>
      <dgm:t>
        <a:bodyPr/>
        <a:lstStyle/>
        <a:p>
          <a:r>
            <a:rPr lang="nl-NL" dirty="0" smtClean="0"/>
            <a:t>NB. Buitengevel damp-open:</a:t>
          </a:r>
          <a:br>
            <a:rPr lang="nl-NL" dirty="0" smtClean="0"/>
          </a:br>
          <a:r>
            <a:rPr lang="nl-NL" dirty="0" smtClean="0"/>
            <a:t>Oude verf moest eraf!</a:t>
          </a:r>
          <a:endParaRPr lang="nl-NL" dirty="0"/>
        </a:p>
      </dgm:t>
    </dgm:pt>
    <dgm:pt modelId="{56AE82F3-9BDE-B64F-91E2-CA9B9191EEFA}" type="parTrans" cxnId="{9944614D-A480-5248-914E-3B8BF3EE1036}">
      <dgm:prSet/>
      <dgm:spPr/>
      <dgm:t>
        <a:bodyPr/>
        <a:lstStyle/>
        <a:p>
          <a:endParaRPr lang="nl-NL"/>
        </a:p>
      </dgm:t>
    </dgm:pt>
    <dgm:pt modelId="{F89D8ED3-28C5-984B-B04E-00E4EBB51269}" type="sibTrans" cxnId="{9944614D-A480-5248-914E-3B8BF3EE1036}">
      <dgm:prSet/>
      <dgm:spPr/>
      <dgm:t>
        <a:bodyPr/>
        <a:lstStyle/>
        <a:p>
          <a:endParaRPr lang="nl-NL"/>
        </a:p>
      </dgm:t>
    </dgm:pt>
    <dgm:pt modelId="{FF4E3A6B-7115-E848-8C16-F9392E970EFD}" type="pres">
      <dgm:prSet presAssocID="{E262FC1A-ED29-684B-89FE-3437C3999B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5BD4C80-4473-CE43-98A9-6FCAD6721815}" type="pres">
      <dgm:prSet presAssocID="{E262FC1A-ED29-684B-89FE-3437C3999BFB}" presName="bkgdShp" presStyleLbl="alignAccFollowNode1" presStyleIdx="0" presStyleCnt="1"/>
      <dgm:spPr/>
    </dgm:pt>
    <dgm:pt modelId="{C91A5A68-3277-D74E-97C5-59B5F184C7DF}" type="pres">
      <dgm:prSet presAssocID="{E262FC1A-ED29-684B-89FE-3437C3999BFB}" presName="linComp" presStyleCnt="0"/>
      <dgm:spPr/>
    </dgm:pt>
    <dgm:pt modelId="{3E757B29-6352-D342-9543-D80D97E6D4E2}" type="pres">
      <dgm:prSet presAssocID="{EF1C097C-66CB-FC45-A99B-9EF7CEED575C}" presName="compNode" presStyleCnt="0"/>
      <dgm:spPr/>
    </dgm:pt>
    <dgm:pt modelId="{C1073837-519C-F844-8B6C-1E0C8E543787}" type="pres">
      <dgm:prSet presAssocID="{EF1C097C-66CB-FC45-A99B-9EF7CEED57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4D8CC5-49EE-A441-B7DF-816675AA1912}" type="pres">
      <dgm:prSet presAssocID="{EF1C097C-66CB-FC45-A99B-9EF7CEED575C}" presName="invisiNode" presStyleLbl="node1" presStyleIdx="0" presStyleCnt="3"/>
      <dgm:spPr/>
    </dgm:pt>
    <dgm:pt modelId="{B8AA9B1D-6645-0F4C-9E9D-FE4B3524FA04}" type="pres">
      <dgm:prSet presAssocID="{EF1C097C-66CB-FC45-A99B-9EF7CEED575C}" presName="imagNode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445B9133-051F-F746-B769-235DA83B7F16}" type="pres">
      <dgm:prSet presAssocID="{2E0B553C-2140-7741-9558-C1D9E6A06840}" presName="sibTrans" presStyleLbl="sibTrans2D1" presStyleIdx="0" presStyleCnt="0"/>
      <dgm:spPr/>
      <dgm:t>
        <a:bodyPr/>
        <a:lstStyle/>
        <a:p>
          <a:endParaRPr lang="nl-NL"/>
        </a:p>
      </dgm:t>
    </dgm:pt>
    <dgm:pt modelId="{4281A03A-928E-5241-A5FF-0162992D6D9A}" type="pres">
      <dgm:prSet presAssocID="{C2261C83-4C89-E14C-B8BA-9A3C9A33736A}" presName="compNode" presStyleCnt="0"/>
      <dgm:spPr/>
    </dgm:pt>
    <dgm:pt modelId="{99B09798-D948-8341-A1ED-57030077880B}" type="pres">
      <dgm:prSet presAssocID="{C2261C83-4C89-E14C-B8BA-9A3C9A3373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988DC2-EBDF-D94B-AA27-E332BF0D717B}" type="pres">
      <dgm:prSet presAssocID="{C2261C83-4C89-E14C-B8BA-9A3C9A33736A}" presName="invisiNode" presStyleLbl="node1" presStyleIdx="1" presStyleCnt="3"/>
      <dgm:spPr/>
    </dgm:pt>
    <dgm:pt modelId="{30407FF6-0B29-7141-AD24-5A20DBBFA859}" type="pres">
      <dgm:prSet presAssocID="{C2261C83-4C89-E14C-B8BA-9A3C9A33736A}" presName="imagNode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A100C7AD-2335-F841-9B9A-2AA05B6EB4E0}" type="pres">
      <dgm:prSet presAssocID="{F89D8ED3-28C5-984B-B04E-00E4EBB51269}" presName="sibTrans" presStyleLbl="sibTrans2D1" presStyleIdx="0" presStyleCnt="0"/>
      <dgm:spPr/>
      <dgm:t>
        <a:bodyPr/>
        <a:lstStyle/>
        <a:p>
          <a:endParaRPr lang="nl-NL"/>
        </a:p>
      </dgm:t>
    </dgm:pt>
    <dgm:pt modelId="{993EE7A3-69AD-F347-B1E7-959E031355E1}" type="pres">
      <dgm:prSet presAssocID="{63A66733-9A01-4F4D-BEDC-74DB7C8CE725}" presName="compNode" presStyleCnt="0"/>
      <dgm:spPr/>
    </dgm:pt>
    <dgm:pt modelId="{BA7BA54B-A414-7948-A062-7C292E463FCF}" type="pres">
      <dgm:prSet presAssocID="{63A66733-9A01-4F4D-BEDC-74DB7C8CE7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634C014-858E-B844-93CC-AC2AB8F3DB74}" type="pres">
      <dgm:prSet presAssocID="{63A66733-9A01-4F4D-BEDC-74DB7C8CE725}" presName="invisiNode" presStyleLbl="node1" presStyleIdx="2" presStyleCnt="3"/>
      <dgm:spPr/>
    </dgm:pt>
    <dgm:pt modelId="{214281A8-FA87-A347-8B33-A7D5F6B12816}" type="pres">
      <dgm:prSet presAssocID="{63A66733-9A01-4F4D-BEDC-74DB7C8CE725}" presName="imagNode" presStyleLbl="fgImgPlace1" presStyleIdx="2" presStyleCnt="3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</dgm:ptLst>
  <dgm:cxnLst>
    <dgm:cxn modelId="{975E400A-3FB0-D64C-A8EC-121483D9062A}" srcId="{E262FC1A-ED29-684B-89FE-3437C3999BFB}" destId="{63A66733-9A01-4F4D-BEDC-74DB7C8CE725}" srcOrd="2" destOrd="0" parTransId="{5B174F9E-64F1-CA4C-A0A3-28702F1A33CA}" sibTransId="{CBF3B262-1BD4-A54C-B0CD-634808D438F0}"/>
    <dgm:cxn modelId="{7445C002-F707-0A4D-AFE3-814DE5428B8A}" type="presOf" srcId="{E262FC1A-ED29-684B-89FE-3437C3999BFB}" destId="{FF4E3A6B-7115-E848-8C16-F9392E970EFD}" srcOrd="0" destOrd="0" presId="urn:microsoft.com/office/officeart/2005/8/layout/pList2"/>
    <dgm:cxn modelId="{9944614D-A480-5248-914E-3B8BF3EE1036}" srcId="{E262FC1A-ED29-684B-89FE-3437C3999BFB}" destId="{C2261C83-4C89-E14C-B8BA-9A3C9A33736A}" srcOrd="1" destOrd="0" parTransId="{56AE82F3-9BDE-B64F-91E2-CA9B9191EEFA}" sibTransId="{F89D8ED3-28C5-984B-B04E-00E4EBB51269}"/>
    <dgm:cxn modelId="{4540F125-0A41-A34E-BD9B-9CE8D3863663}" type="presOf" srcId="{2E0B553C-2140-7741-9558-C1D9E6A06840}" destId="{445B9133-051F-F746-B769-235DA83B7F16}" srcOrd="0" destOrd="0" presId="urn:microsoft.com/office/officeart/2005/8/layout/pList2"/>
    <dgm:cxn modelId="{27DC7B8D-1D90-AE46-BA9B-63A52AF8DD30}" type="presOf" srcId="{63A66733-9A01-4F4D-BEDC-74DB7C8CE725}" destId="{BA7BA54B-A414-7948-A062-7C292E463FCF}" srcOrd="0" destOrd="0" presId="urn:microsoft.com/office/officeart/2005/8/layout/pList2"/>
    <dgm:cxn modelId="{5EA825A4-D7E9-8045-8025-43195330832C}" type="presOf" srcId="{F89D8ED3-28C5-984B-B04E-00E4EBB51269}" destId="{A100C7AD-2335-F841-9B9A-2AA05B6EB4E0}" srcOrd="0" destOrd="0" presId="urn:microsoft.com/office/officeart/2005/8/layout/pList2"/>
    <dgm:cxn modelId="{1DC8A009-2B3D-8848-B303-62CDF474F9A9}" srcId="{E262FC1A-ED29-684B-89FE-3437C3999BFB}" destId="{EF1C097C-66CB-FC45-A99B-9EF7CEED575C}" srcOrd="0" destOrd="0" parTransId="{FDB43A23-7B3C-1841-AE8A-E8CA18E543D4}" sibTransId="{2E0B553C-2140-7741-9558-C1D9E6A06840}"/>
    <dgm:cxn modelId="{0017E44C-7390-9A46-B3E2-0BE94E1EDBC5}" type="presOf" srcId="{EF1C097C-66CB-FC45-A99B-9EF7CEED575C}" destId="{C1073837-519C-F844-8B6C-1E0C8E543787}" srcOrd="0" destOrd="0" presId="urn:microsoft.com/office/officeart/2005/8/layout/pList2"/>
    <dgm:cxn modelId="{ACA2B7E3-0BED-864A-9133-939C81B30BB3}" type="presOf" srcId="{C2261C83-4C89-E14C-B8BA-9A3C9A33736A}" destId="{99B09798-D948-8341-A1ED-57030077880B}" srcOrd="0" destOrd="0" presId="urn:microsoft.com/office/officeart/2005/8/layout/pList2"/>
    <dgm:cxn modelId="{018FE8E5-D255-1544-9207-ABA9D1891624}" type="presParOf" srcId="{FF4E3A6B-7115-E848-8C16-F9392E970EFD}" destId="{35BD4C80-4473-CE43-98A9-6FCAD6721815}" srcOrd="0" destOrd="0" presId="urn:microsoft.com/office/officeart/2005/8/layout/pList2"/>
    <dgm:cxn modelId="{3EC89702-5A5D-2849-B84F-8B964DC8084B}" type="presParOf" srcId="{FF4E3A6B-7115-E848-8C16-F9392E970EFD}" destId="{C91A5A68-3277-D74E-97C5-59B5F184C7DF}" srcOrd="1" destOrd="0" presId="urn:microsoft.com/office/officeart/2005/8/layout/pList2"/>
    <dgm:cxn modelId="{56D94E80-C008-3140-B44D-7B9A5D4DE52E}" type="presParOf" srcId="{C91A5A68-3277-D74E-97C5-59B5F184C7DF}" destId="{3E757B29-6352-D342-9543-D80D97E6D4E2}" srcOrd="0" destOrd="0" presId="urn:microsoft.com/office/officeart/2005/8/layout/pList2"/>
    <dgm:cxn modelId="{76EB6DB9-DBD1-E242-85D5-F667277BE79E}" type="presParOf" srcId="{3E757B29-6352-D342-9543-D80D97E6D4E2}" destId="{C1073837-519C-F844-8B6C-1E0C8E543787}" srcOrd="0" destOrd="0" presId="urn:microsoft.com/office/officeart/2005/8/layout/pList2"/>
    <dgm:cxn modelId="{9F68918A-0573-2C4D-94B8-0AE78AA7A27D}" type="presParOf" srcId="{3E757B29-6352-D342-9543-D80D97E6D4E2}" destId="{224D8CC5-49EE-A441-B7DF-816675AA1912}" srcOrd="1" destOrd="0" presId="urn:microsoft.com/office/officeart/2005/8/layout/pList2"/>
    <dgm:cxn modelId="{64461E60-5C14-7A4D-8D3A-55C27702316A}" type="presParOf" srcId="{3E757B29-6352-D342-9543-D80D97E6D4E2}" destId="{B8AA9B1D-6645-0F4C-9E9D-FE4B3524FA04}" srcOrd="2" destOrd="0" presId="urn:microsoft.com/office/officeart/2005/8/layout/pList2"/>
    <dgm:cxn modelId="{21FFA561-0A75-B74C-AAE2-2237ECBDCF23}" type="presParOf" srcId="{C91A5A68-3277-D74E-97C5-59B5F184C7DF}" destId="{445B9133-051F-F746-B769-235DA83B7F16}" srcOrd="1" destOrd="0" presId="urn:microsoft.com/office/officeart/2005/8/layout/pList2"/>
    <dgm:cxn modelId="{26E20194-F683-BB4D-828C-AC83639D2EE9}" type="presParOf" srcId="{C91A5A68-3277-D74E-97C5-59B5F184C7DF}" destId="{4281A03A-928E-5241-A5FF-0162992D6D9A}" srcOrd="2" destOrd="0" presId="urn:microsoft.com/office/officeart/2005/8/layout/pList2"/>
    <dgm:cxn modelId="{C92FDF52-B37E-3D4C-AD5B-82BA52EB827D}" type="presParOf" srcId="{4281A03A-928E-5241-A5FF-0162992D6D9A}" destId="{99B09798-D948-8341-A1ED-57030077880B}" srcOrd="0" destOrd="0" presId="urn:microsoft.com/office/officeart/2005/8/layout/pList2"/>
    <dgm:cxn modelId="{94429CA1-BB1B-1D41-85A4-0FF3D9FD8009}" type="presParOf" srcId="{4281A03A-928E-5241-A5FF-0162992D6D9A}" destId="{9B988DC2-EBDF-D94B-AA27-E332BF0D717B}" srcOrd="1" destOrd="0" presId="urn:microsoft.com/office/officeart/2005/8/layout/pList2"/>
    <dgm:cxn modelId="{C8255863-2E55-3640-B85F-D86082476B12}" type="presParOf" srcId="{4281A03A-928E-5241-A5FF-0162992D6D9A}" destId="{30407FF6-0B29-7141-AD24-5A20DBBFA859}" srcOrd="2" destOrd="0" presId="urn:microsoft.com/office/officeart/2005/8/layout/pList2"/>
    <dgm:cxn modelId="{14B05361-2E92-5049-96AC-C66BC5D7BB57}" type="presParOf" srcId="{C91A5A68-3277-D74E-97C5-59B5F184C7DF}" destId="{A100C7AD-2335-F841-9B9A-2AA05B6EB4E0}" srcOrd="3" destOrd="0" presId="urn:microsoft.com/office/officeart/2005/8/layout/pList2"/>
    <dgm:cxn modelId="{5564E7C1-FEC1-9C47-BC9B-1A430134BB64}" type="presParOf" srcId="{C91A5A68-3277-D74E-97C5-59B5F184C7DF}" destId="{993EE7A3-69AD-F347-B1E7-959E031355E1}" srcOrd="4" destOrd="0" presId="urn:microsoft.com/office/officeart/2005/8/layout/pList2"/>
    <dgm:cxn modelId="{5FD89BA4-8CCE-7D42-B16C-7E8C7CCA8BBA}" type="presParOf" srcId="{993EE7A3-69AD-F347-B1E7-959E031355E1}" destId="{BA7BA54B-A414-7948-A062-7C292E463FCF}" srcOrd="0" destOrd="0" presId="urn:microsoft.com/office/officeart/2005/8/layout/pList2"/>
    <dgm:cxn modelId="{7B662E67-CD72-FE4F-B1B0-C5222F15F2F4}" type="presParOf" srcId="{993EE7A3-69AD-F347-B1E7-959E031355E1}" destId="{2634C014-858E-B844-93CC-AC2AB8F3DB74}" srcOrd="1" destOrd="0" presId="urn:microsoft.com/office/officeart/2005/8/layout/pList2"/>
    <dgm:cxn modelId="{07FB9886-ACFC-EC4E-B078-A6EDA49523E4}" type="presParOf" srcId="{993EE7A3-69AD-F347-B1E7-959E031355E1}" destId="{214281A8-FA87-A347-8B33-A7D5F6B1281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62FC1A-ED29-684B-89FE-3437C3999BFB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F1C097C-66CB-FC45-A99B-9EF7CEED575C}">
      <dgm:prSet phldrT="[Tekst]"/>
      <dgm:spPr/>
      <dgm:t>
        <a:bodyPr/>
        <a:lstStyle/>
        <a:p>
          <a:r>
            <a:rPr lang="nl-NL" dirty="0" smtClean="0"/>
            <a:t>Houten begane grond vloer eruit</a:t>
          </a:r>
          <a:endParaRPr lang="nl-NL" dirty="0"/>
        </a:p>
      </dgm:t>
    </dgm:pt>
    <dgm:pt modelId="{FDB43A23-7B3C-1841-AE8A-E8CA18E543D4}" type="parTrans" cxnId="{1DC8A009-2B3D-8848-B303-62CDF474F9A9}">
      <dgm:prSet/>
      <dgm:spPr/>
      <dgm:t>
        <a:bodyPr/>
        <a:lstStyle/>
        <a:p>
          <a:endParaRPr lang="nl-NL"/>
        </a:p>
      </dgm:t>
    </dgm:pt>
    <dgm:pt modelId="{2E0B553C-2140-7741-9558-C1D9E6A06840}" type="sibTrans" cxnId="{1DC8A009-2B3D-8848-B303-62CDF474F9A9}">
      <dgm:prSet/>
      <dgm:spPr/>
      <dgm:t>
        <a:bodyPr/>
        <a:lstStyle/>
        <a:p>
          <a:endParaRPr lang="nl-NL"/>
        </a:p>
      </dgm:t>
    </dgm:pt>
    <dgm:pt modelId="{63A66733-9A01-4F4D-BEDC-74DB7C8CE725}">
      <dgm:prSet phldrT="[Tekst]"/>
      <dgm:spPr/>
      <dgm:t>
        <a:bodyPr/>
        <a:lstStyle/>
        <a:p>
          <a:r>
            <a:rPr lang="nl-NL" dirty="0" smtClean="0"/>
            <a:t>Vloerverwarming in zones</a:t>
          </a:r>
        </a:p>
        <a:p>
          <a:endParaRPr lang="nl-NL" dirty="0"/>
        </a:p>
      </dgm:t>
    </dgm:pt>
    <dgm:pt modelId="{5B174F9E-64F1-CA4C-A0A3-28702F1A33CA}" type="parTrans" cxnId="{975E400A-3FB0-D64C-A8EC-121483D9062A}">
      <dgm:prSet/>
      <dgm:spPr/>
      <dgm:t>
        <a:bodyPr/>
        <a:lstStyle/>
        <a:p>
          <a:endParaRPr lang="nl-NL"/>
        </a:p>
      </dgm:t>
    </dgm:pt>
    <dgm:pt modelId="{CBF3B262-1BD4-A54C-B0CD-634808D438F0}" type="sibTrans" cxnId="{975E400A-3FB0-D64C-A8EC-121483D9062A}">
      <dgm:prSet/>
      <dgm:spPr/>
      <dgm:t>
        <a:bodyPr/>
        <a:lstStyle/>
        <a:p>
          <a:endParaRPr lang="nl-NL"/>
        </a:p>
      </dgm:t>
    </dgm:pt>
    <dgm:pt modelId="{C2261C83-4C89-E14C-B8BA-9A3C9A33736A}">
      <dgm:prSet/>
      <dgm:spPr/>
      <dgm:t>
        <a:bodyPr/>
        <a:lstStyle/>
        <a:p>
          <a:r>
            <a:rPr lang="nl-NL" dirty="0" smtClean="0"/>
            <a:t>RC 6 isoleren en ‘omgekeerde’</a:t>
          </a:r>
        </a:p>
        <a:p>
          <a:r>
            <a:rPr lang="nl-NL" dirty="0" smtClean="0"/>
            <a:t>betonvloer</a:t>
          </a:r>
          <a:endParaRPr lang="nl-NL" dirty="0"/>
        </a:p>
      </dgm:t>
    </dgm:pt>
    <dgm:pt modelId="{56AE82F3-9BDE-B64F-91E2-CA9B9191EEFA}" type="parTrans" cxnId="{9944614D-A480-5248-914E-3B8BF3EE1036}">
      <dgm:prSet/>
      <dgm:spPr/>
      <dgm:t>
        <a:bodyPr/>
        <a:lstStyle/>
        <a:p>
          <a:endParaRPr lang="nl-NL"/>
        </a:p>
      </dgm:t>
    </dgm:pt>
    <dgm:pt modelId="{F89D8ED3-28C5-984B-B04E-00E4EBB51269}" type="sibTrans" cxnId="{9944614D-A480-5248-914E-3B8BF3EE1036}">
      <dgm:prSet/>
      <dgm:spPr/>
      <dgm:t>
        <a:bodyPr/>
        <a:lstStyle/>
        <a:p>
          <a:endParaRPr lang="nl-NL"/>
        </a:p>
      </dgm:t>
    </dgm:pt>
    <dgm:pt modelId="{FF4E3A6B-7115-E848-8C16-F9392E970EFD}" type="pres">
      <dgm:prSet presAssocID="{E262FC1A-ED29-684B-89FE-3437C3999B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5BD4C80-4473-CE43-98A9-6FCAD6721815}" type="pres">
      <dgm:prSet presAssocID="{E262FC1A-ED29-684B-89FE-3437C3999BFB}" presName="bkgdShp" presStyleLbl="alignAccFollowNode1" presStyleIdx="0" presStyleCnt="1"/>
      <dgm:spPr/>
    </dgm:pt>
    <dgm:pt modelId="{C91A5A68-3277-D74E-97C5-59B5F184C7DF}" type="pres">
      <dgm:prSet presAssocID="{E262FC1A-ED29-684B-89FE-3437C3999BFB}" presName="linComp" presStyleCnt="0"/>
      <dgm:spPr/>
    </dgm:pt>
    <dgm:pt modelId="{3E757B29-6352-D342-9543-D80D97E6D4E2}" type="pres">
      <dgm:prSet presAssocID="{EF1C097C-66CB-FC45-A99B-9EF7CEED575C}" presName="compNode" presStyleCnt="0"/>
      <dgm:spPr/>
    </dgm:pt>
    <dgm:pt modelId="{C1073837-519C-F844-8B6C-1E0C8E543787}" type="pres">
      <dgm:prSet presAssocID="{EF1C097C-66CB-FC45-A99B-9EF7CEED57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4D8CC5-49EE-A441-B7DF-816675AA1912}" type="pres">
      <dgm:prSet presAssocID="{EF1C097C-66CB-FC45-A99B-9EF7CEED575C}" presName="invisiNode" presStyleLbl="node1" presStyleIdx="0" presStyleCnt="3"/>
      <dgm:spPr/>
    </dgm:pt>
    <dgm:pt modelId="{B8AA9B1D-6645-0F4C-9E9D-FE4B3524FA04}" type="pres">
      <dgm:prSet presAssocID="{EF1C097C-66CB-FC45-A99B-9EF7CEED575C}" presName="imagNode" presStyleLbl="fgImgPlace1" presStyleIdx="0" presStyleCnt="3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445B9133-051F-F746-B769-235DA83B7F16}" type="pres">
      <dgm:prSet presAssocID="{2E0B553C-2140-7741-9558-C1D9E6A06840}" presName="sibTrans" presStyleLbl="sibTrans2D1" presStyleIdx="0" presStyleCnt="0"/>
      <dgm:spPr/>
      <dgm:t>
        <a:bodyPr/>
        <a:lstStyle/>
        <a:p>
          <a:endParaRPr lang="nl-NL"/>
        </a:p>
      </dgm:t>
    </dgm:pt>
    <dgm:pt modelId="{4281A03A-928E-5241-A5FF-0162992D6D9A}" type="pres">
      <dgm:prSet presAssocID="{C2261C83-4C89-E14C-B8BA-9A3C9A33736A}" presName="compNode" presStyleCnt="0"/>
      <dgm:spPr/>
    </dgm:pt>
    <dgm:pt modelId="{99B09798-D948-8341-A1ED-57030077880B}" type="pres">
      <dgm:prSet presAssocID="{C2261C83-4C89-E14C-B8BA-9A3C9A3373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988DC2-EBDF-D94B-AA27-E332BF0D717B}" type="pres">
      <dgm:prSet presAssocID="{C2261C83-4C89-E14C-B8BA-9A3C9A33736A}" presName="invisiNode" presStyleLbl="node1" presStyleIdx="1" presStyleCnt="3"/>
      <dgm:spPr/>
    </dgm:pt>
    <dgm:pt modelId="{30407FF6-0B29-7141-AD24-5A20DBBFA859}" type="pres">
      <dgm:prSet presAssocID="{C2261C83-4C89-E14C-B8BA-9A3C9A33736A}" presName="imagNode" presStyleLbl="fgImgPlace1" presStyleIdx="1" presStyleCnt="3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64"/>
          </a:stretch>
        </a:blipFill>
      </dgm:spPr>
      <dgm:t>
        <a:bodyPr/>
        <a:lstStyle/>
        <a:p>
          <a:endParaRPr lang="nl-NL"/>
        </a:p>
      </dgm:t>
    </dgm:pt>
    <dgm:pt modelId="{A100C7AD-2335-F841-9B9A-2AA05B6EB4E0}" type="pres">
      <dgm:prSet presAssocID="{F89D8ED3-28C5-984B-B04E-00E4EBB51269}" presName="sibTrans" presStyleLbl="sibTrans2D1" presStyleIdx="0" presStyleCnt="0"/>
      <dgm:spPr/>
      <dgm:t>
        <a:bodyPr/>
        <a:lstStyle/>
        <a:p>
          <a:endParaRPr lang="nl-NL"/>
        </a:p>
      </dgm:t>
    </dgm:pt>
    <dgm:pt modelId="{993EE7A3-69AD-F347-B1E7-959E031355E1}" type="pres">
      <dgm:prSet presAssocID="{63A66733-9A01-4F4D-BEDC-74DB7C8CE725}" presName="compNode" presStyleCnt="0"/>
      <dgm:spPr/>
    </dgm:pt>
    <dgm:pt modelId="{BA7BA54B-A414-7948-A062-7C292E463FCF}" type="pres">
      <dgm:prSet presAssocID="{63A66733-9A01-4F4D-BEDC-74DB7C8CE7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634C014-858E-B844-93CC-AC2AB8F3DB74}" type="pres">
      <dgm:prSet presAssocID="{63A66733-9A01-4F4D-BEDC-74DB7C8CE725}" presName="invisiNode" presStyleLbl="node1" presStyleIdx="2" presStyleCnt="3"/>
      <dgm:spPr/>
    </dgm:pt>
    <dgm:pt modelId="{214281A8-FA87-A347-8B33-A7D5F6B12816}" type="pres">
      <dgm:prSet presAssocID="{63A66733-9A01-4F4D-BEDC-74DB7C8CE725}" presName="imagNode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</dgm:ptLst>
  <dgm:cxnLst>
    <dgm:cxn modelId="{9944614D-A480-5248-914E-3B8BF3EE1036}" srcId="{E262FC1A-ED29-684B-89FE-3437C3999BFB}" destId="{C2261C83-4C89-E14C-B8BA-9A3C9A33736A}" srcOrd="1" destOrd="0" parTransId="{56AE82F3-9BDE-B64F-91E2-CA9B9191EEFA}" sibTransId="{F89D8ED3-28C5-984B-B04E-00E4EBB51269}"/>
    <dgm:cxn modelId="{1DC8A009-2B3D-8848-B303-62CDF474F9A9}" srcId="{E262FC1A-ED29-684B-89FE-3437C3999BFB}" destId="{EF1C097C-66CB-FC45-A99B-9EF7CEED575C}" srcOrd="0" destOrd="0" parTransId="{FDB43A23-7B3C-1841-AE8A-E8CA18E543D4}" sibTransId="{2E0B553C-2140-7741-9558-C1D9E6A06840}"/>
    <dgm:cxn modelId="{BEB06867-A0AE-3742-9362-D240BEE3582A}" type="presOf" srcId="{63A66733-9A01-4F4D-BEDC-74DB7C8CE725}" destId="{BA7BA54B-A414-7948-A062-7C292E463FCF}" srcOrd="0" destOrd="0" presId="urn:microsoft.com/office/officeart/2005/8/layout/pList2"/>
    <dgm:cxn modelId="{C6DBBC66-B8F3-034E-9D36-E3C4A7C86DB4}" type="presOf" srcId="{EF1C097C-66CB-FC45-A99B-9EF7CEED575C}" destId="{C1073837-519C-F844-8B6C-1E0C8E543787}" srcOrd="0" destOrd="0" presId="urn:microsoft.com/office/officeart/2005/8/layout/pList2"/>
    <dgm:cxn modelId="{99B010CB-00FF-0F4F-9501-4D527B5734F6}" type="presOf" srcId="{2E0B553C-2140-7741-9558-C1D9E6A06840}" destId="{445B9133-051F-F746-B769-235DA83B7F16}" srcOrd="0" destOrd="0" presId="urn:microsoft.com/office/officeart/2005/8/layout/pList2"/>
    <dgm:cxn modelId="{968DE79A-43C2-3243-9BD5-F07149283D5D}" type="presOf" srcId="{E262FC1A-ED29-684B-89FE-3437C3999BFB}" destId="{FF4E3A6B-7115-E848-8C16-F9392E970EFD}" srcOrd="0" destOrd="0" presId="urn:microsoft.com/office/officeart/2005/8/layout/pList2"/>
    <dgm:cxn modelId="{975E400A-3FB0-D64C-A8EC-121483D9062A}" srcId="{E262FC1A-ED29-684B-89FE-3437C3999BFB}" destId="{63A66733-9A01-4F4D-BEDC-74DB7C8CE725}" srcOrd="2" destOrd="0" parTransId="{5B174F9E-64F1-CA4C-A0A3-28702F1A33CA}" sibTransId="{CBF3B262-1BD4-A54C-B0CD-634808D438F0}"/>
    <dgm:cxn modelId="{F635A449-6F28-1149-B784-AF1881FAD9DD}" type="presOf" srcId="{C2261C83-4C89-E14C-B8BA-9A3C9A33736A}" destId="{99B09798-D948-8341-A1ED-57030077880B}" srcOrd="0" destOrd="0" presId="urn:microsoft.com/office/officeart/2005/8/layout/pList2"/>
    <dgm:cxn modelId="{18744B7D-8F4E-744D-97D2-340F63856C0F}" type="presOf" srcId="{F89D8ED3-28C5-984B-B04E-00E4EBB51269}" destId="{A100C7AD-2335-F841-9B9A-2AA05B6EB4E0}" srcOrd="0" destOrd="0" presId="urn:microsoft.com/office/officeart/2005/8/layout/pList2"/>
    <dgm:cxn modelId="{CBED7AAA-D6AC-A44B-8651-14AC44C87729}" type="presParOf" srcId="{FF4E3A6B-7115-E848-8C16-F9392E970EFD}" destId="{35BD4C80-4473-CE43-98A9-6FCAD6721815}" srcOrd="0" destOrd="0" presId="urn:microsoft.com/office/officeart/2005/8/layout/pList2"/>
    <dgm:cxn modelId="{59DE5FE2-2011-C143-B51A-C4EA08077D1E}" type="presParOf" srcId="{FF4E3A6B-7115-E848-8C16-F9392E970EFD}" destId="{C91A5A68-3277-D74E-97C5-59B5F184C7DF}" srcOrd="1" destOrd="0" presId="urn:microsoft.com/office/officeart/2005/8/layout/pList2"/>
    <dgm:cxn modelId="{6B0F2672-21BC-BC4F-9443-05673B2D448C}" type="presParOf" srcId="{C91A5A68-3277-D74E-97C5-59B5F184C7DF}" destId="{3E757B29-6352-D342-9543-D80D97E6D4E2}" srcOrd="0" destOrd="0" presId="urn:microsoft.com/office/officeart/2005/8/layout/pList2"/>
    <dgm:cxn modelId="{8D33E3C6-3195-2B4B-9985-670EBB4BB03E}" type="presParOf" srcId="{3E757B29-6352-D342-9543-D80D97E6D4E2}" destId="{C1073837-519C-F844-8B6C-1E0C8E543787}" srcOrd="0" destOrd="0" presId="urn:microsoft.com/office/officeart/2005/8/layout/pList2"/>
    <dgm:cxn modelId="{0B90D344-AB6C-9E45-8A16-025C5B414D68}" type="presParOf" srcId="{3E757B29-6352-D342-9543-D80D97E6D4E2}" destId="{224D8CC5-49EE-A441-B7DF-816675AA1912}" srcOrd="1" destOrd="0" presId="urn:microsoft.com/office/officeart/2005/8/layout/pList2"/>
    <dgm:cxn modelId="{F7D79517-DA75-8849-82FE-A84DBD104BDE}" type="presParOf" srcId="{3E757B29-6352-D342-9543-D80D97E6D4E2}" destId="{B8AA9B1D-6645-0F4C-9E9D-FE4B3524FA04}" srcOrd="2" destOrd="0" presId="urn:microsoft.com/office/officeart/2005/8/layout/pList2"/>
    <dgm:cxn modelId="{F51662B4-C1B8-6A49-8188-CF7D7E18423B}" type="presParOf" srcId="{C91A5A68-3277-D74E-97C5-59B5F184C7DF}" destId="{445B9133-051F-F746-B769-235DA83B7F16}" srcOrd="1" destOrd="0" presId="urn:microsoft.com/office/officeart/2005/8/layout/pList2"/>
    <dgm:cxn modelId="{672B994C-662D-9843-8424-4F45D87B9B65}" type="presParOf" srcId="{C91A5A68-3277-D74E-97C5-59B5F184C7DF}" destId="{4281A03A-928E-5241-A5FF-0162992D6D9A}" srcOrd="2" destOrd="0" presId="urn:microsoft.com/office/officeart/2005/8/layout/pList2"/>
    <dgm:cxn modelId="{470DCDB2-53B4-0C40-96B6-C76E2C7CDE00}" type="presParOf" srcId="{4281A03A-928E-5241-A5FF-0162992D6D9A}" destId="{99B09798-D948-8341-A1ED-57030077880B}" srcOrd="0" destOrd="0" presId="urn:microsoft.com/office/officeart/2005/8/layout/pList2"/>
    <dgm:cxn modelId="{F4A62CC2-A6B8-424A-B77F-4AB3EC0D039F}" type="presParOf" srcId="{4281A03A-928E-5241-A5FF-0162992D6D9A}" destId="{9B988DC2-EBDF-D94B-AA27-E332BF0D717B}" srcOrd="1" destOrd="0" presId="urn:microsoft.com/office/officeart/2005/8/layout/pList2"/>
    <dgm:cxn modelId="{AB36D550-BC9A-4045-A72F-57ED22AC4FBD}" type="presParOf" srcId="{4281A03A-928E-5241-A5FF-0162992D6D9A}" destId="{30407FF6-0B29-7141-AD24-5A20DBBFA859}" srcOrd="2" destOrd="0" presId="urn:microsoft.com/office/officeart/2005/8/layout/pList2"/>
    <dgm:cxn modelId="{C6EB537F-1E06-A243-88CB-F6D45CE2B556}" type="presParOf" srcId="{C91A5A68-3277-D74E-97C5-59B5F184C7DF}" destId="{A100C7AD-2335-F841-9B9A-2AA05B6EB4E0}" srcOrd="3" destOrd="0" presId="urn:microsoft.com/office/officeart/2005/8/layout/pList2"/>
    <dgm:cxn modelId="{443FEE7E-BDAA-BB42-B886-88504EF329F5}" type="presParOf" srcId="{C91A5A68-3277-D74E-97C5-59B5F184C7DF}" destId="{993EE7A3-69AD-F347-B1E7-959E031355E1}" srcOrd="4" destOrd="0" presId="urn:microsoft.com/office/officeart/2005/8/layout/pList2"/>
    <dgm:cxn modelId="{DC2EB6A5-9C53-2044-9329-EBB767579C57}" type="presParOf" srcId="{993EE7A3-69AD-F347-B1E7-959E031355E1}" destId="{BA7BA54B-A414-7948-A062-7C292E463FCF}" srcOrd="0" destOrd="0" presId="urn:microsoft.com/office/officeart/2005/8/layout/pList2"/>
    <dgm:cxn modelId="{72DDB362-D761-6C4C-8CED-CA0AC2646A19}" type="presParOf" srcId="{993EE7A3-69AD-F347-B1E7-959E031355E1}" destId="{2634C014-858E-B844-93CC-AC2AB8F3DB74}" srcOrd="1" destOrd="0" presId="urn:microsoft.com/office/officeart/2005/8/layout/pList2"/>
    <dgm:cxn modelId="{47E40EAA-FC66-AA45-B887-3D61D642708D}" type="presParOf" srcId="{993EE7A3-69AD-F347-B1E7-959E031355E1}" destId="{214281A8-FA87-A347-8B33-A7D5F6B1281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62FC1A-ED29-684B-89FE-3437C3999BFB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F1C097C-66CB-FC45-A99B-9EF7CEED575C}">
      <dgm:prSet phldrT="[Tekst]"/>
      <dgm:spPr/>
      <dgm:t>
        <a:bodyPr/>
        <a:lstStyle/>
        <a:p>
          <a:r>
            <a:rPr lang="nl-NL" dirty="0" smtClean="0"/>
            <a:t>Sfeer haard in woonkamer behouden, warmte zoveel mogelijk optimaal benutten</a:t>
          </a:r>
          <a:endParaRPr lang="nl-NL" dirty="0"/>
        </a:p>
      </dgm:t>
    </dgm:pt>
    <dgm:pt modelId="{FDB43A23-7B3C-1841-AE8A-E8CA18E543D4}" type="parTrans" cxnId="{1DC8A009-2B3D-8848-B303-62CDF474F9A9}">
      <dgm:prSet/>
      <dgm:spPr/>
      <dgm:t>
        <a:bodyPr/>
        <a:lstStyle/>
        <a:p>
          <a:endParaRPr lang="nl-NL"/>
        </a:p>
      </dgm:t>
    </dgm:pt>
    <dgm:pt modelId="{2E0B553C-2140-7741-9558-C1D9E6A06840}" type="sibTrans" cxnId="{1DC8A009-2B3D-8848-B303-62CDF474F9A9}">
      <dgm:prSet/>
      <dgm:spPr/>
      <dgm:t>
        <a:bodyPr/>
        <a:lstStyle/>
        <a:p>
          <a:endParaRPr lang="nl-NL"/>
        </a:p>
      </dgm:t>
    </dgm:pt>
    <dgm:pt modelId="{63A66733-9A01-4F4D-BEDC-74DB7C8CE725}">
      <dgm:prSet phldrT="[Tekst]"/>
      <dgm:spPr/>
      <dgm:t>
        <a:bodyPr/>
        <a:lstStyle/>
        <a:p>
          <a:r>
            <a:rPr lang="nl-NL" dirty="0" smtClean="0"/>
            <a:t>Buffervaten 2x 500 L voor warmteopslag</a:t>
          </a:r>
          <a:endParaRPr lang="nl-NL" dirty="0"/>
        </a:p>
      </dgm:t>
    </dgm:pt>
    <dgm:pt modelId="{5B174F9E-64F1-CA4C-A0A3-28702F1A33CA}" type="parTrans" cxnId="{975E400A-3FB0-D64C-A8EC-121483D9062A}">
      <dgm:prSet/>
      <dgm:spPr/>
      <dgm:t>
        <a:bodyPr/>
        <a:lstStyle/>
        <a:p>
          <a:endParaRPr lang="nl-NL"/>
        </a:p>
      </dgm:t>
    </dgm:pt>
    <dgm:pt modelId="{CBF3B262-1BD4-A54C-B0CD-634808D438F0}" type="sibTrans" cxnId="{975E400A-3FB0-D64C-A8EC-121483D9062A}">
      <dgm:prSet/>
      <dgm:spPr/>
      <dgm:t>
        <a:bodyPr/>
        <a:lstStyle/>
        <a:p>
          <a:endParaRPr lang="nl-NL"/>
        </a:p>
      </dgm:t>
    </dgm:pt>
    <dgm:pt modelId="{C2261C83-4C89-E14C-B8BA-9A3C9A33736A}">
      <dgm:prSet/>
      <dgm:spPr/>
      <dgm:t>
        <a:bodyPr/>
        <a:lstStyle/>
        <a:p>
          <a:r>
            <a:rPr lang="nl-NL" dirty="0" err="1" smtClean="0"/>
            <a:t>Spartherm</a:t>
          </a:r>
          <a:r>
            <a:rPr lang="nl-NL" dirty="0" smtClean="0"/>
            <a:t> 1Vh H2O XXL: 80% warmte naar water, 20% naar woonkamer</a:t>
          </a:r>
          <a:endParaRPr lang="nl-NL" dirty="0"/>
        </a:p>
      </dgm:t>
    </dgm:pt>
    <dgm:pt modelId="{56AE82F3-9BDE-B64F-91E2-CA9B9191EEFA}" type="parTrans" cxnId="{9944614D-A480-5248-914E-3B8BF3EE1036}">
      <dgm:prSet/>
      <dgm:spPr/>
      <dgm:t>
        <a:bodyPr/>
        <a:lstStyle/>
        <a:p>
          <a:endParaRPr lang="nl-NL"/>
        </a:p>
      </dgm:t>
    </dgm:pt>
    <dgm:pt modelId="{F89D8ED3-28C5-984B-B04E-00E4EBB51269}" type="sibTrans" cxnId="{9944614D-A480-5248-914E-3B8BF3EE1036}">
      <dgm:prSet/>
      <dgm:spPr/>
      <dgm:t>
        <a:bodyPr/>
        <a:lstStyle/>
        <a:p>
          <a:endParaRPr lang="nl-NL"/>
        </a:p>
      </dgm:t>
    </dgm:pt>
    <dgm:pt modelId="{FF4E3A6B-7115-E848-8C16-F9392E970EFD}" type="pres">
      <dgm:prSet presAssocID="{E262FC1A-ED29-684B-89FE-3437C3999B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5BD4C80-4473-CE43-98A9-6FCAD6721815}" type="pres">
      <dgm:prSet presAssocID="{E262FC1A-ED29-684B-89FE-3437C3999BFB}" presName="bkgdShp" presStyleLbl="alignAccFollowNode1" presStyleIdx="0" presStyleCnt="1"/>
      <dgm:spPr/>
    </dgm:pt>
    <dgm:pt modelId="{C91A5A68-3277-D74E-97C5-59B5F184C7DF}" type="pres">
      <dgm:prSet presAssocID="{E262FC1A-ED29-684B-89FE-3437C3999BFB}" presName="linComp" presStyleCnt="0"/>
      <dgm:spPr/>
    </dgm:pt>
    <dgm:pt modelId="{3E757B29-6352-D342-9543-D80D97E6D4E2}" type="pres">
      <dgm:prSet presAssocID="{EF1C097C-66CB-FC45-A99B-9EF7CEED575C}" presName="compNode" presStyleCnt="0"/>
      <dgm:spPr/>
    </dgm:pt>
    <dgm:pt modelId="{C1073837-519C-F844-8B6C-1E0C8E543787}" type="pres">
      <dgm:prSet presAssocID="{EF1C097C-66CB-FC45-A99B-9EF7CEED575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24D8CC5-49EE-A441-B7DF-816675AA1912}" type="pres">
      <dgm:prSet presAssocID="{EF1C097C-66CB-FC45-A99B-9EF7CEED575C}" presName="invisiNode" presStyleLbl="node1" presStyleIdx="0" presStyleCnt="3"/>
      <dgm:spPr/>
    </dgm:pt>
    <dgm:pt modelId="{B8AA9B1D-6645-0F4C-9E9D-FE4B3524FA04}" type="pres">
      <dgm:prSet presAssocID="{EF1C097C-66CB-FC45-A99B-9EF7CEED575C}" presName="imagNode" presStyleLbl="fgImgPlace1" presStyleIdx="0" presStyleCnt="3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445B9133-051F-F746-B769-235DA83B7F16}" type="pres">
      <dgm:prSet presAssocID="{2E0B553C-2140-7741-9558-C1D9E6A06840}" presName="sibTrans" presStyleLbl="sibTrans2D1" presStyleIdx="0" presStyleCnt="0"/>
      <dgm:spPr/>
      <dgm:t>
        <a:bodyPr/>
        <a:lstStyle/>
        <a:p>
          <a:endParaRPr lang="nl-NL"/>
        </a:p>
      </dgm:t>
    </dgm:pt>
    <dgm:pt modelId="{4281A03A-928E-5241-A5FF-0162992D6D9A}" type="pres">
      <dgm:prSet presAssocID="{C2261C83-4C89-E14C-B8BA-9A3C9A33736A}" presName="compNode" presStyleCnt="0"/>
      <dgm:spPr/>
    </dgm:pt>
    <dgm:pt modelId="{99B09798-D948-8341-A1ED-57030077880B}" type="pres">
      <dgm:prSet presAssocID="{C2261C83-4C89-E14C-B8BA-9A3C9A3373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988DC2-EBDF-D94B-AA27-E332BF0D717B}" type="pres">
      <dgm:prSet presAssocID="{C2261C83-4C89-E14C-B8BA-9A3C9A33736A}" presName="invisiNode" presStyleLbl="node1" presStyleIdx="1" presStyleCnt="3"/>
      <dgm:spPr/>
    </dgm:pt>
    <dgm:pt modelId="{30407FF6-0B29-7141-AD24-5A20DBBFA859}" type="pres">
      <dgm:prSet presAssocID="{C2261C83-4C89-E14C-B8BA-9A3C9A33736A}" presName="imagNode" presStyleLbl="fgImgPlace1" presStyleIdx="1" presStyleCnt="3" custLinFactNeighborX="-1092" custLinFactNeighborY="3084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27"/>
          </a:stretch>
        </a:blipFill>
      </dgm:spPr>
      <dgm:t>
        <a:bodyPr/>
        <a:lstStyle/>
        <a:p>
          <a:endParaRPr lang="nl-NL"/>
        </a:p>
      </dgm:t>
    </dgm:pt>
    <dgm:pt modelId="{A100C7AD-2335-F841-9B9A-2AA05B6EB4E0}" type="pres">
      <dgm:prSet presAssocID="{F89D8ED3-28C5-984B-B04E-00E4EBB51269}" presName="sibTrans" presStyleLbl="sibTrans2D1" presStyleIdx="0" presStyleCnt="0"/>
      <dgm:spPr/>
      <dgm:t>
        <a:bodyPr/>
        <a:lstStyle/>
        <a:p>
          <a:endParaRPr lang="nl-NL"/>
        </a:p>
      </dgm:t>
    </dgm:pt>
    <dgm:pt modelId="{993EE7A3-69AD-F347-B1E7-959E031355E1}" type="pres">
      <dgm:prSet presAssocID="{63A66733-9A01-4F4D-BEDC-74DB7C8CE725}" presName="compNode" presStyleCnt="0"/>
      <dgm:spPr/>
    </dgm:pt>
    <dgm:pt modelId="{BA7BA54B-A414-7948-A062-7C292E463FCF}" type="pres">
      <dgm:prSet presAssocID="{63A66733-9A01-4F4D-BEDC-74DB7C8CE7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634C014-858E-B844-93CC-AC2AB8F3DB74}" type="pres">
      <dgm:prSet presAssocID="{63A66733-9A01-4F4D-BEDC-74DB7C8CE725}" presName="invisiNode" presStyleLbl="node1" presStyleIdx="2" presStyleCnt="3"/>
      <dgm:spPr/>
    </dgm:pt>
    <dgm:pt modelId="{214281A8-FA87-A347-8B33-A7D5F6B12816}" type="pres">
      <dgm:prSet presAssocID="{63A66733-9A01-4F4D-BEDC-74DB7C8CE725}" presName="imagNode" presStyleLbl="fgImgPlace1" presStyleIdx="2" presStyleCnt="3" custAng="16200000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</dgm:ptLst>
  <dgm:cxnLst>
    <dgm:cxn modelId="{94A8DE0B-1458-D048-9704-3E5260D2CF46}" type="presOf" srcId="{E262FC1A-ED29-684B-89FE-3437C3999BFB}" destId="{FF4E3A6B-7115-E848-8C16-F9392E970EFD}" srcOrd="0" destOrd="0" presId="urn:microsoft.com/office/officeart/2005/8/layout/pList2"/>
    <dgm:cxn modelId="{9944614D-A480-5248-914E-3B8BF3EE1036}" srcId="{E262FC1A-ED29-684B-89FE-3437C3999BFB}" destId="{C2261C83-4C89-E14C-B8BA-9A3C9A33736A}" srcOrd="1" destOrd="0" parTransId="{56AE82F3-9BDE-B64F-91E2-CA9B9191EEFA}" sibTransId="{F89D8ED3-28C5-984B-B04E-00E4EBB51269}"/>
    <dgm:cxn modelId="{5875D03F-4CA7-BA41-B26E-4097848801DD}" type="presOf" srcId="{EF1C097C-66CB-FC45-A99B-9EF7CEED575C}" destId="{C1073837-519C-F844-8B6C-1E0C8E543787}" srcOrd="0" destOrd="0" presId="urn:microsoft.com/office/officeart/2005/8/layout/pList2"/>
    <dgm:cxn modelId="{4A633F51-7697-F342-A20D-2F3E3BCA032C}" type="presOf" srcId="{F89D8ED3-28C5-984B-B04E-00E4EBB51269}" destId="{A100C7AD-2335-F841-9B9A-2AA05B6EB4E0}" srcOrd="0" destOrd="0" presId="urn:microsoft.com/office/officeart/2005/8/layout/pList2"/>
    <dgm:cxn modelId="{9235B936-9AD9-B149-87A5-1D24B36BCF8F}" type="presOf" srcId="{2E0B553C-2140-7741-9558-C1D9E6A06840}" destId="{445B9133-051F-F746-B769-235DA83B7F16}" srcOrd="0" destOrd="0" presId="urn:microsoft.com/office/officeart/2005/8/layout/pList2"/>
    <dgm:cxn modelId="{E4B4BD2E-B7A4-7149-8B64-25E9CC2AA8CB}" type="presOf" srcId="{63A66733-9A01-4F4D-BEDC-74DB7C8CE725}" destId="{BA7BA54B-A414-7948-A062-7C292E463FCF}" srcOrd="0" destOrd="0" presId="urn:microsoft.com/office/officeart/2005/8/layout/pList2"/>
    <dgm:cxn modelId="{244EEE11-2E3C-5B4F-B0D9-DB6FB3815A96}" type="presOf" srcId="{C2261C83-4C89-E14C-B8BA-9A3C9A33736A}" destId="{99B09798-D948-8341-A1ED-57030077880B}" srcOrd="0" destOrd="0" presId="urn:microsoft.com/office/officeart/2005/8/layout/pList2"/>
    <dgm:cxn modelId="{975E400A-3FB0-D64C-A8EC-121483D9062A}" srcId="{E262FC1A-ED29-684B-89FE-3437C3999BFB}" destId="{63A66733-9A01-4F4D-BEDC-74DB7C8CE725}" srcOrd="2" destOrd="0" parTransId="{5B174F9E-64F1-CA4C-A0A3-28702F1A33CA}" sibTransId="{CBF3B262-1BD4-A54C-B0CD-634808D438F0}"/>
    <dgm:cxn modelId="{1DC8A009-2B3D-8848-B303-62CDF474F9A9}" srcId="{E262FC1A-ED29-684B-89FE-3437C3999BFB}" destId="{EF1C097C-66CB-FC45-A99B-9EF7CEED575C}" srcOrd="0" destOrd="0" parTransId="{FDB43A23-7B3C-1841-AE8A-E8CA18E543D4}" sibTransId="{2E0B553C-2140-7741-9558-C1D9E6A06840}"/>
    <dgm:cxn modelId="{A9652DD6-3733-6B45-B791-67FEC4181AB6}" type="presParOf" srcId="{FF4E3A6B-7115-E848-8C16-F9392E970EFD}" destId="{35BD4C80-4473-CE43-98A9-6FCAD6721815}" srcOrd="0" destOrd="0" presId="urn:microsoft.com/office/officeart/2005/8/layout/pList2"/>
    <dgm:cxn modelId="{BBCD1DD6-FB10-854C-A662-949886C34076}" type="presParOf" srcId="{FF4E3A6B-7115-E848-8C16-F9392E970EFD}" destId="{C91A5A68-3277-D74E-97C5-59B5F184C7DF}" srcOrd="1" destOrd="0" presId="urn:microsoft.com/office/officeart/2005/8/layout/pList2"/>
    <dgm:cxn modelId="{5EA7BC9A-17BB-8C42-B713-066825674A2A}" type="presParOf" srcId="{C91A5A68-3277-D74E-97C5-59B5F184C7DF}" destId="{3E757B29-6352-D342-9543-D80D97E6D4E2}" srcOrd="0" destOrd="0" presId="urn:microsoft.com/office/officeart/2005/8/layout/pList2"/>
    <dgm:cxn modelId="{A1EDD505-B879-F549-87A2-7D2235EAECC1}" type="presParOf" srcId="{3E757B29-6352-D342-9543-D80D97E6D4E2}" destId="{C1073837-519C-F844-8B6C-1E0C8E543787}" srcOrd="0" destOrd="0" presId="urn:microsoft.com/office/officeart/2005/8/layout/pList2"/>
    <dgm:cxn modelId="{072935E6-1039-1247-8052-CEEA81E60B57}" type="presParOf" srcId="{3E757B29-6352-D342-9543-D80D97E6D4E2}" destId="{224D8CC5-49EE-A441-B7DF-816675AA1912}" srcOrd="1" destOrd="0" presId="urn:microsoft.com/office/officeart/2005/8/layout/pList2"/>
    <dgm:cxn modelId="{A6111EE7-CEF0-F348-BE92-4115074CA249}" type="presParOf" srcId="{3E757B29-6352-D342-9543-D80D97E6D4E2}" destId="{B8AA9B1D-6645-0F4C-9E9D-FE4B3524FA04}" srcOrd="2" destOrd="0" presId="urn:microsoft.com/office/officeart/2005/8/layout/pList2"/>
    <dgm:cxn modelId="{CA560E69-B0C4-D242-947F-6A07A6654A23}" type="presParOf" srcId="{C91A5A68-3277-D74E-97C5-59B5F184C7DF}" destId="{445B9133-051F-F746-B769-235DA83B7F16}" srcOrd="1" destOrd="0" presId="urn:microsoft.com/office/officeart/2005/8/layout/pList2"/>
    <dgm:cxn modelId="{B1466123-9BD1-EB42-BA97-AE1D02BCB87C}" type="presParOf" srcId="{C91A5A68-3277-D74E-97C5-59B5F184C7DF}" destId="{4281A03A-928E-5241-A5FF-0162992D6D9A}" srcOrd="2" destOrd="0" presId="urn:microsoft.com/office/officeart/2005/8/layout/pList2"/>
    <dgm:cxn modelId="{8FEBCCAA-E124-854D-A120-A548A7C92018}" type="presParOf" srcId="{4281A03A-928E-5241-A5FF-0162992D6D9A}" destId="{99B09798-D948-8341-A1ED-57030077880B}" srcOrd="0" destOrd="0" presId="urn:microsoft.com/office/officeart/2005/8/layout/pList2"/>
    <dgm:cxn modelId="{EBC47C43-78D1-BA48-8A93-047532E92A03}" type="presParOf" srcId="{4281A03A-928E-5241-A5FF-0162992D6D9A}" destId="{9B988DC2-EBDF-D94B-AA27-E332BF0D717B}" srcOrd="1" destOrd="0" presId="urn:microsoft.com/office/officeart/2005/8/layout/pList2"/>
    <dgm:cxn modelId="{78BBA8B0-362A-0C42-B8B3-3D1EA8799ECA}" type="presParOf" srcId="{4281A03A-928E-5241-A5FF-0162992D6D9A}" destId="{30407FF6-0B29-7141-AD24-5A20DBBFA859}" srcOrd="2" destOrd="0" presId="urn:microsoft.com/office/officeart/2005/8/layout/pList2"/>
    <dgm:cxn modelId="{5E336EC3-4E3B-7548-AABD-68801E9B64D3}" type="presParOf" srcId="{C91A5A68-3277-D74E-97C5-59B5F184C7DF}" destId="{A100C7AD-2335-F841-9B9A-2AA05B6EB4E0}" srcOrd="3" destOrd="0" presId="urn:microsoft.com/office/officeart/2005/8/layout/pList2"/>
    <dgm:cxn modelId="{175221D2-7293-4046-9CBB-A0D656E0548C}" type="presParOf" srcId="{C91A5A68-3277-D74E-97C5-59B5F184C7DF}" destId="{993EE7A3-69AD-F347-B1E7-959E031355E1}" srcOrd="4" destOrd="0" presId="urn:microsoft.com/office/officeart/2005/8/layout/pList2"/>
    <dgm:cxn modelId="{D4968CF7-DA40-7447-B60B-35E01F80BD5A}" type="presParOf" srcId="{993EE7A3-69AD-F347-B1E7-959E031355E1}" destId="{BA7BA54B-A414-7948-A062-7C292E463FCF}" srcOrd="0" destOrd="0" presId="urn:microsoft.com/office/officeart/2005/8/layout/pList2"/>
    <dgm:cxn modelId="{CAF68A63-1BDB-3143-89A7-DACBF313FC53}" type="presParOf" srcId="{993EE7A3-69AD-F347-B1E7-959E031355E1}" destId="{2634C014-858E-B844-93CC-AC2AB8F3DB74}" srcOrd="1" destOrd="0" presId="urn:microsoft.com/office/officeart/2005/8/layout/pList2"/>
    <dgm:cxn modelId="{447FED1F-171E-9B4D-BB4D-EB3033265F72}" type="presParOf" srcId="{993EE7A3-69AD-F347-B1E7-959E031355E1}" destId="{214281A8-FA87-A347-8B33-A7D5F6B1281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98BB7-D57C-EF41-9D37-62009F9323AA}">
      <dsp:nvSpPr>
        <dsp:cNvPr id="0" name=""/>
        <dsp:cNvSpPr/>
      </dsp:nvSpPr>
      <dsp:spPr>
        <a:xfrm>
          <a:off x="1868757" y="195024"/>
          <a:ext cx="3870483" cy="134416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0F4D9-3854-8E4D-9481-DCC7D71D4E38}">
      <dsp:nvSpPr>
        <dsp:cNvPr id="0" name=""/>
        <dsp:cNvSpPr/>
      </dsp:nvSpPr>
      <dsp:spPr>
        <a:xfrm>
          <a:off x="3434953" y="3486435"/>
          <a:ext cx="750093" cy="48006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E4BE20-B7CE-A741-9300-C6966E8B92AE}">
      <dsp:nvSpPr>
        <dsp:cNvPr id="0" name=""/>
        <dsp:cNvSpPr/>
      </dsp:nvSpPr>
      <dsp:spPr>
        <a:xfrm>
          <a:off x="2009774" y="3870483"/>
          <a:ext cx="3600450" cy="900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Bouwteam</a:t>
          </a:r>
          <a:endParaRPr lang="nl-NL" sz="3100" kern="1200" dirty="0"/>
        </a:p>
      </dsp:txBody>
      <dsp:txXfrm>
        <a:off x="2009774" y="3870483"/>
        <a:ext cx="3600450" cy="900112"/>
      </dsp:txXfrm>
    </dsp:sp>
    <dsp:sp modelId="{4F9073F4-DE7C-154B-BA84-936F182D3F12}">
      <dsp:nvSpPr>
        <dsp:cNvPr id="0" name=""/>
        <dsp:cNvSpPr/>
      </dsp:nvSpPr>
      <dsp:spPr>
        <a:xfrm>
          <a:off x="3275933" y="1643005"/>
          <a:ext cx="1350168" cy="1350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energie-adviseur</a:t>
          </a:r>
          <a:endParaRPr lang="nl-NL" sz="1700" kern="1200" dirty="0"/>
        </a:p>
      </dsp:txBody>
      <dsp:txXfrm>
        <a:off x="3473661" y="1840733"/>
        <a:ext cx="954712" cy="954712"/>
      </dsp:txXfrm>
    </dsp:sp>
    <dsp:sp modelId="{511ED57C-7CFB-5541-B2BB-EF1C889DD591}">
      <dsp:nvSpPr>
        <dsp:cNvPr id="0" name=""/>
        <dsp:cNvSpPr/>
      </dsp:nvSpPr>
      <dsp:spPr>
        <a:xfrm>
          <a:off x="2309812" y="630078"/>
          <a:ext cx="1350168" cy="1350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aannemer</a:t>
          </a:r>
          <a:endParaRPr lang="nl-NL" sz="1700" kern="1200" dirty="0"/>
        </a:p>
      </dsp:txBody>
      <dsp:txXfrm>
        <a:off x="2507540" y="827806"/>
        <a:ext cx="954712" cy="954712"/>
      </dsp:txXfrm>
    </dsp:sp>
    <dsp:sp modelId="{D98647A6-CF1F-374F-B60C-05143FB7C95D}">
      <dsp:nvSpPr>
        <dsp:cNvPr id="0" name=""/>
        <dsp:cNvSpPr/>
      </dsp:nvSpPr>
      <dsp:spPr>
        <a:xfrm>
          <a:off x="3689985" y="303637"/>
          <a:ext cx="1350168" cy="1350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architect</a:t>
          </a:r>
          <a:endParaRPr lang="nl-NL" sz="1700" kern="1200" dirty="0"/>
        </a:p>
      </dsp:txBody>
      <dsp:txXfrm>
        <a:off x="3887713" y="501365"/>
        <a:ext cx="954712" cy="954712"/>
      </dsp:txXfrm>
    </dsp:sp>
    <dsp:sp modelId="{31352119-AAE4-854C-A04C-14DA8C49ACDF}">
      <dsp:nvSpPr>
        <dsp:cNvPr id="0" name=""/>
        <dsp:cNvSpPr/>
      </dsp:nvSpPr>
      <dsp:spPr>
        <a:xfrm>
          <a:off x="1709737" y="30003"/>
          <a:ext cx="4200525" cy="33604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EB934-4C06-7049-B72F-B64771A8BB5F}">
      <dsp:nvSpPr>
        <dsp:cNvPr id="0" name=""/>
        <dsp:cNvSpPr/>
      </dsp:nvSpPr>
      <dsp:spPr>
        <a:xfrm>
          <a:off x="1773078" y="103491"/>
          <a:ext cx="1555800" cy="777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Energie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maatregelen</a:t>
          </a:r>
          <a:endParaRPr lang="nl-NL" sz="1700" kern="1200" dirty="0"/>
        </a:p>
      </dsp:txBody>
      <dsp:txXfrm>
        <a:off x="1795862" y="126275"/>
        <a:ext cx="1510232" cy="732332"/>
      </dsp:txXfrm>
    </dsp:sp>
    <dsp:sp modelId="{D2C1278A-DFFC-4B40-A774-A2F4AB90CBAF}">
      <dsp:nvSpPr>
        <dsp:cNvPr id="0" name=""/>
        <dsp:cNvSpPr/>
      </dsp:nvSpPr>
      <dsp:spPr>
        <a:xfrm rot="3415291">
          <a:off x="2630150" y="1393124"/>
          <a:ext cx="1192331" cy="272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>
        <a:off x="2711830" y="1447577"/>
        <a:ext cx="1028972" cy="163359"/>
      </dsp:txXfrm>
    </dsp:sp>
    <dsp:sp modelId="{BABF1692-0F07-CD4D-ACC5-6407DDBDABC7}">
      <dsp:nvSpPr>
        <dsp:cNvPr id="0" name=""/>
        <dsp:cNvSpPr/>
      </dsp:nvSpPr>
      <dsp:spPr>
        <a:xfrm>
          <a:off x="3123752" y="2177122"/>
          <a:ext cx="1555800" cy="777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Budget</a:t>
          </a:r>
          <a:endParaRPr lang="nl-NL" sz="1700" kern="1200" dirty="0"/>
        </a:p>
      </dsp:txBody>
      <dsp:txXfrm>
        <a:off x="3146536" y="2199906"/>
        <a:ext cx="1510232" cy="732332"/>
      </dsp:txXfrm>
    </dsp:sp>
    <dsp:sp modelId="{80BABF1D-E2DA-8B49-AEAB-9B4787415722}">
      <dsp:nvSpPr>
        <dsp:cNvPr id="0" name=""/>
        <dsp:cNvSpPr/>
      </dsp:nvSpPr>
      <dsp:spPr>
        <a:xfrm rot="10744213">
          <a:off x="1782477" y="2454657"/>
          <a:ext cx="1192331" cy="272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 rot="10800000">
        <a:off x="1864156" y="2509110"/>
        <a:ext cx="1028972" cy="163359"/>
      </dsp:txXfrm>
    </dsp:sp>
    <dsp:sp modelId="{E46C58F1-F285-5D42-A8D8-FC64D391F4C6}">
      <dsp:nvSpPr>
        <dsp:cNvPr id="0" name=""/>
        <dsp:cNvSpPr/>
      </dsp:nvSpPr>
      <dsp:spPr>
        <a:xfrm>
          <a:off x="77733" y="2226556"/>
          <a:ext cx="1555800" cy="777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Behoud architectuur</a:t>
          </a:r>
          <a:endParaRPr lang="nl-NL" sz="1700" kern="1200" dirty="0"/>
        </a:p>
      </dsp:txBody>
      <dsp:txXfrm>
        <a:off x="100517" y="2249340"/>
        <a:ext cx="1510232" cy="732332"/>
      </dsp:txXfrm>
    </dsp:sp>
    <dsp:sp modelId="{CACC8513-F8CB-0F47-8480-B6EEB0588775}">
      <dsp:nvSpPr>
        <dsp:cNvPr id="0" name=""/>
        <dsp:cNvSpPr/>
      </dsp:nvSpPr>
      <dsp:spPr>
        <a:xfrm rot="18516518">
          <a:off x="1107140" y="1417841"/>
          <a:ext cx="1192331" cy="27226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/>
        </a:p>
      </dsp:txBody>
      <dsp:txXfrm>
        <a:off x="1188820" y="1472294"/>
        <a:ext cx="1028972" cy="1633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D4C80-4473-CE43-98A9-6FCAD6721815}">
      <dsp:nvSpPr>
        <dsp:cNvPr id="0" name=""/>
        <dsp:cNvSpPr/>
      </dsp:nvSpPr>
      <dsp:spPr>
        <a:xfrm>
          <a:off x="0" y="0"/>
          <a:ext cx="7620000" cy="21602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A9B1D-6645-0F4C-9E9D-FE4B3524FA04}">
      <dsp:nvSpPr>
        <dsp:cNvPr id="0" name=""/>
        <dsp:cNvSpPr/>
      </dsp:nvSpPr>
      <dsp:spPr>
        <a:xfrm>
          <a:off x="228600" y="288036"/>
          <a:ext cx="2238374" cy="15841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073837-519C-F844-8B6C-1E0C8E543787}">
      <dsp:nvSpPr>
        <dsp:cNvPr id="0" name=""/>
        <dsp:cNvSpPr/>
      </dsp:nvSpPr>
      <dsp:spPr>
        <a:xfrm rot="10800000">
          <a:off x="228600" y="2160269"/>
          <a:ext cx="2238374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Oude isolatie verwijderen</a:t>
          </a:r>
          <a:endParaRPr lang="nl-NL" sz="2700" kern="1200" dirty="0"/>
        </a:p>
      </dsp:txBody>
      <dsp:txXfrm rot="10800000">
        <a:off x="297438" y="2160269"/>
        <a:ext cx="2100698" cy="2571492"/>
      </dsp:txXfrm>
    </dsp:sp>
    <dsp:sp modelId="{4989AD45-9A98-0344-89FA-8303FB3680B6}">
      <dsp:nvSpPr>
        <dsp:cNvPr id="0" name=""/>
        <dsp:cNvSpPr/>
      </dsp:nvSpPr>
      <dsp:spPr>
        <a:xfrm>
          <a:off x="2690812" y="279893"/>
          <a:ext cx="2238374" cy="158419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64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F047F6-A5F0-0947-977E-D09DF98F78D9}">
      <dsp:nvSpPr>
        <dsp:cNvPr id="0" name=""/>
        <dsp:cNvSpPr/>
      </dsp:nvSpPr>
      <dsp:spPr>
        <a:xfrm rot="10800000">
          <a:off x="2690812" y="2160269"/>
          <a:ext cx="2238374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RC 6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(PIR plaat 2x8cm) </a:t>
          </a:r>
          <a:r>
            <a:rPr lang="nl-NL" sz="2700" kern="1200" dirty="0" smtClean="0"/>
            <a:t>met witte leislag (bitumen)</a:t>
          </a:r>
          <a:endParaRPr lang="nl-NL" sz="2700" kern="1200" dirty="0"/>
        </a:p>
      </dsp:txBody>
      <dsp:txXfrm rot="10800000">
        <a:off x="2759650" y="2160269"/>
        <a:ext cx="2100698" cy="2571492"/>
      </dsp:txXfrm>
    </dsp:sp>
    <dsp:sp modelId="{214281A8-FA87-A347-8B33-A7D5F6B12816}">
      <dsp:nvSpPr>
        <dsp:cNvPr id="0" name=""/>
        <dsp:cNvSpPr/>
      </dsp:nvSpPr>
      <dsp:spPr>
        <a:xfrm>
          <a:off x="5153024" y="288036"/>
          <a:ext cx="2238374" cy="15841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7BA54B-A414-7948-A062-7C292E463FCF}">
      <dsp:nvSpPr>
        <dsp:cNvPr id="0" name=""/>
        <dsp:cNvSpPr/>
      </dsp:nvSpPr>
      <dsp:spPr>
        <a:xfrm rot="10800000">
          <a:off x="5153024" y="2160269"/>
          <a:ext cx="2238374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Zonnepanelen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smtClean="0"/>
            <a:t>24x </a:t>
          </a:r>
          <a:r>
            <a:rPr lang="nl-NL" sz="1600" kern="1200" dirty="0" err="1" smtClean="0"/>
            <a:t>Axsun</a:t>
          </a:r>
          <a:r>
            <a:rPr lang="nl-NL" sz="1600" kern="1200" dirty="0" smtClean="0"/>
            <a:t> AX-P60 255 </a:t>
          </a:r>
          <a:r>
            <a:rPr lang="nl-NL" sz="1600" kern="1200" dirty="0" err="1" smtClean="0"/>
            <a:t>Wattpiek</a:t>
          </a:r>
          <a:r>
            <a:rPr lang="nl-NL" sz="1600" kern="1200" dirty="0" smtClean="0"/>
            <a:t> polykristallijn</a:t>
          </a:r>
          <a:br>
            <a:rPr lang="nl-NL" sz="1600" kern="1200" dirty="0" smtClean="0"/>
          </a:br>
          <a:r>
            <a:rPr lang="nl-NL" sz="1600" kern="1200" dirty="0" smtClean="0"/>
            <a:t>Oost-West opstelling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en zonneboiler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70 </a:t>
          </a:r>
          <a:r>
            <a:rPr lang="nl-NL" sz="1800" kern="1200" dirty="0" err="1" smtClean="0"/>
            <a:t>heatpipes</a:t>
          </a:r>
          <a:endParaRPr lang="nl-NL" sz="1800" kern="1200" dirty="0"/>
        </a:p>
      </dsp:txBody>
      <dsp:txXfrm rot="10800000">
        <a:off x="5221862" y="2160269"/>
        <a:ext cx="2100698" cy="2571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D4C80-4473-CE43-98A9-6FCAD6721815}">
      <dsp:nvSpPr>
        <dsp:cNvPr id="0" name=""/>
        <dsp:cNvSpPr/>
      </dsp:nvSpPr>
      <dsp:spPr>
        <a:xfrm>
          <a:off x="0" y="0"/>
          <a:ext cx="7620000" cy="21602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A9B1D-6645-0F4C-9E9D-FE4B3524FA04}">
      <dsp:nvSpPr>
        <dsp:cNvPr id="0" name=""/>
        <dsp:cNvSpPr/>
      </dsp:nvSpPr>
      <dsp:spPr>
        <a:xfrm>
          <a:off x="228600" y="288036"/>
          <a:ext cx="2238374" cy="158419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073837-519C-F844-8B6C-1E0C8E543787}">
      <dsp:nvSpPr>
        <dsp:cNvPr id="0" name=""/>
        <dsp:cNvSpPr/>
      </dsp:nvSpPr>
      <dsp:spPr>
        <a:xfrm rot="10800000">
          <a:off x="228600" y="2160269"/>
          <a:ext cx="2238374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Houten begane grond vloer eruit</a:t>
          </a:r>
          <a:endParaRPr lang="nl-NL" sz="2000" kern="1200" dirty="0"/>
        </a:p>
      </dsp:txBody>
      <dsp:txXfrm rot="10800000">
        <a:off x="297438" y="2160269"/>
        <a:ext cx="2100698" cy="2571492"/>
      </dsp:txXfrm>
    </dsp:sp>
    <dsp:sp modelId="{30407FF6-0B29-7141-AD24-5A20DBBFA859}">
      <dsp:nvSpPr>
        <dsp:cNvPr id="0" name=""/>
        <dsp:cNvSpPr/>
      </dsp:nvSpPr>
      <dsp:spPr>
        <a:xfrm>
          <a:off x="2690812" y="288036"/>
          <a:ext cx="2238374" cy="158419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64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B09798-D948-8341-A1ED-57030077880B}">
      <dsp:nvSpPr>
        <dsp:cNvPr id="0" name=""/>
        <dsp:cNvSpPr/>
      </dsp:nvSpPr>
      <dsp:spPr>
        <a:xfrm rot="10800000">
          <a:off x="2690812" y="2160269"/>
          <a:ext cx="2238374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RC 6 isoleren en ‘omgekeerde’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betonvloer</a:t>
          </a:r>
          <a:endParaRPr lang="nl-NL" sz="2000" kern="1200" dirty="0"/>
        </a:p>
      </dsp:txBody>
      <dsp:txXfrm rot="10800000">
        <a:off x="2759650" y="2160269"/>
        <a:ext cx="2100698" cy="2571492"/>
      </dsp:txXfrm>
    </dsp:sp>
    <dsp:sp modelId="{214281A8-FA87-A347-8B33-A7D5F6B12816}">
      <dsp:nvSpPr>
        <dsp:cNvPr id="0" name=""/>
        <dsp:cNvSpPr/>
      </dsp:nvSpPr>
      <dsp:spPr>
        <a:xfrm>
          <a:off x="5153024" y="288036"/>
          <a:ext cx="2238374" cy="15841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7BA54B-A414-7948-A062-7C292E463FCF}">
      <dsp:nvSpPr>
        <dsp:cNvPr id="0" name=""/>
        <dsp:cNvSpPr/>
      </dsp:nvSpPr>
      <dsp:spPr>
        <a:xfrm rot="10800000">
          <a:off x="5153024" y="2160269"/>
          <a:ext cx="2238374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Vloerverwarming in zones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000" kern="1200" dirty="0"/>
        </a:p>
      </dsp:txBody>
      <dsp:txXfrm rot="10800000">
        <a:off x="5221862" y="2160269"/>
        <a:ext cx="2100698" cy="25714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D4C80-4473-CE43-98A9-6FCAD6721815}">
      <dsp:nvSpPr>
        <dsp:cNvPr id="0" name=""/>
        <dsp:cNvSpPr/>
      </dsp:nvSpPr>
      <dsp:spPr>
        <a:xfrm>
          <a:off x="0" y="0"/>
          <a:ext cx="7620000" cy="216027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A9B1D-6645-0F4C-9E9D-FE4B3524FA04}">
      <dsp:nvSpPr>
        <dsp:cNvPr id="0" name=""/>
        <dsp:cNvSpPr/>
      </dsp:nvSpPr>
      <dsp:spPr>
        <a:xfrm>
          <a:off x="228600" y="288036"/>
          <a:ext cx="2238374" cy="158419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073837-519C-F844-8B6C-1E0C8E543787}">
      <dsp:nvSpPr>
        <dsp:cNvPr id="0" name=""/>
        <dsp:cNvSpPr/>
      </dsp:nvSpPr>
      <dsp:spPr>
        <a:xfrm rot="10800000">
          <a:off x="228600" y="2160269"/>
          <a:ext cx="2238374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Sfeer haard in woonkamer behouden, warmte zoveel mogelijk optimaal benutten</a:t>
          </a:r>
          <a:endParaRPr lang="nl-NL" sz="2200" kern="1200" dirty="0"/>
        </a:p>
      </dsp:txBody>
      <dsp:txXfrm rot="10800000">
        <a:off x="297438" y="2160269"/>
        <a:ext cx="2100698" cy="2571492"/>
      </dsp:txXfrm>
    </dsp:sp>
    <dsp:sp modelId="{30407FF6-0B29-7141-AD24-5A20DBBFA859}">
      <dsp:nvSpPr>
        <dsp:cNvPr id="0" name=""/>
        <dsp:cNvSpPr/>
      </dsp:nvSpPr>
      <dsp:spPr>
        <a:xfrm>
          <a:off x="2666369" y="336892"/>
          <a:ext cx="2238374" cy="158419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27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B09798-D948-8341-A1ED-57030077880B}">
      <dsp:nvSpPr>
        <dsp:cNvPr id="0" name=""/>
        <dsp:cNvSpPr/>
      </dsp:nvSpPr>
      <dsp:spPr>
        <a:xfrm rot="10800000">
          <a:off x="2690812" y="2160269"/>
          <a:ext cx="2238374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err="1" smtClean="0"/>
            <a:t>Spartherm</a:t>
          </a:r>
          <a:r>
            <a:rPr lang="nl-NL" sz="2200" kern="1200" dirty="0" smtClean="0"/>
            <a:t> 1Vh H2O XXL: 80% warmte naar water, 20% naar woonkamer</a:t>
          </a:r>
          <a:endParaRPr lang="nl-NL" sz="2200" kern="1200" dirty="0"/>
        </a:p>
      </dsp:txBody>
      <dsp:txXfrm rot="10800000">
        <a:off x="2759650" y="2160269"/>
        <a:ext cx="2100698" cy="2571492"/>
      </dsp:txXfrm>
    </dsp:sp>
    <dsp:sp modelId="{214281A8-FA87-A347-8B33-A7D5F6B12816}">
      <dsp:nvSpPr>
        <dsp:cNvPr id="0" name=""/>
        <dsp:cNvSpPr/>
      </dsp:nvSpPr>
      <dsp:spPr>
        <a:xfrm rot="16200000">
          <a:off x="5153024" y="288036"/>
          <a:ext cx="2238374" cy="15841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7BA54B-A414-7948-A062-7C292E463FCF}">
      <dsp:nvSpPr>
        <dsp:cNvPr id="0" name=""/>
        <dsp:cNvSpPr/>
      </dsp:nvSpPr>
      <dsp:spPr>
        <a:xfrm rot="10800000">
          <a:off x="5153024" y="2160269"/>
          <a:ext cx="2238374" cy="26403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Buffervaten 2x 500 L voor warmteopslag</a:t>
          </a:r>
          <a:endParaRPr lang="nl-NL" sz="2200" kern="1200" dirty="0"/>
        </a:p>
      </dsp:txBody>
      <dsp:txXfrm rot="10800000">
        <a:off x="5221862" y="2160269"/>
        <a:ext cx="2100698" cy="2571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9/11/2018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3533088"/>
          </a:xfrm>
        </p:spPr>
        <p:txBody>
          <a:bodyPr/>
          <a:lstStyle/>
          <a:p>
            <a:r>
              <a:rPr lang="nl-NL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Hamelakkers </a:t>
            </a:r>
            <a:r>
              <a:rPr lang="nl-NL" sz="2400" dirty="0" err="1" smtClean="0">
                <a:solidFill>
                  <a:srgbClr val="FFC000"/>
                </a:solidFill>
                <a:latin typeface="Arial Narrow" panose="020B0606020202030204" pitchFamily="34" charset="0"/>
              </a:rPr>
              <a:t>Woont</a:t>
            </a:r>
            <a:r>
              <a:rPr lang="nl-NL" sz="24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Duurzaam</a:t>
            </a:r>
            <a:r>
              <a:rPr lang="nl-NL" sz="4400" dirty="0">
                <a:latin typeface="Arial Narrow" panose="020B0606020202030204" pitchFamily="34" charset="0"/>
              </a:rPr>
              <a:t/>
            </a:r>
            <a:br>
              <a:rPr lang="nl-NL" sz="4400" dirty="0">
                <a:latin typeface="Arial Narrow" panose="020B0606020202030204" pitchFamily="34" charset="0"/>
              </a:rPr>
            </a:br>
            <a:r>
              <a:rPr lang="nl-N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Ervaringen van buurtbewoners</a:t>
            </a:r>
            <a:br>
              <a:rPr lang="nl-NL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Violette </a:t>
            </a: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Brand: Generaal </a:t>
            </a:r>
            <a:r>
              <a:rPr lang="nl-N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Foulkesweg</a:t>
            </a: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 111</a:t>
            </a:r>
            <a:b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Martin </a:t>
            </a:r>
            <a:r>
              <a:rPr lang="nl-N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Keijbets</a:t>
            </a: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Hamelakkerlaan</a:t>
            </a: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 31</a:t>
            </a:r>
            <a:b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Nora van den Broek: </a:t>
            </a:r>
            <a:r>
              <a:rPr lang="nl-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Bosrandweg 8 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48" y="3275463"/>
            <a:ext cx="3370550" cy="31390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021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Keuzes isolatie: Gevel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315544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748941" y="6408941"/>
            <a:ext cx="664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dirty="0" smtClean="0"/>
              <a:t>*) Binnen</a:t>
            </a:r>
            <a:r>
              <a:rPr lang="nl-NL" dirty="0"/>
              <a:t>-/ buitengevel isolatie valt af wegens architectuur en kosten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87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Keuzes isolatie: Vloer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58056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0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Keuze verwarming: </a:t>
            </a:r>
            <a:br>
              <a:rPr lang="nl-NL" dirty="0" smtClean="0"/>
            </a:br>
            <a:r>
              <a:rPr lang="nl-NL" dirty="0" smtClean="0"/>
              <a:t>				Hout-CV haard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68423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136" y="274638"/>
            <a:ext cx="8360230" cy="1143000"/>
          </a:xfrm>
        </p:spPr>
        <p:txBody>
          <a:bodyPr/>
          <a:lstStyle/>
          <a:p>
            <a:r>
              <a:rPr lang="nl-NL" sz="4400" dirty="0" smtClean="0"/>
              <a:t>CV haard met </a:t>
            </a:r>
            <a:r>
              <a:rPr lang="nl-NL" sz="4400" dirty="0" err="1" smtClean="0"/>
              <a:t>heatpipes</a:t>
            </a:r>
            <a:r>
              <a:rPr lang="nl-NL" sz="4400" dirty="0" smtClean="0"/>
              <a:t> </a:t>
            </a:r>
            <a:r>
              <a:rPr lang="nl-NL" sz="2800" dirty="0" smtClean="0"/>
              <a:t>(zonneboiler)</a:t>
            </a:r>
            <a:br>
              <a:rPr lang="nl-NL" sz="2800" dirty="0" smtClean="0"/>
            </a:br>
            <a:r>
              <a:rPr lang="nl-NL" sz="3200" dirty="0" smtClean="0"/>
              <a:t>met vloer- </a:t>
            </a:r>
            <a:r>
              <a:rPr lang="nl-NL" sz="3200" dirty="0" err="1" smtClean="0"/>
              <a:t>cq</a:t>
            </a:r>
            <a:r>
              <a:rPr lang="nl-NL" sz="3200" dirty="0" smtClean="0"/>
              <a:t>. lage temperatuur verwarming</a:t>
            </a:r>
            <a:endParaRPr lang="nl-NL" sz="3600" dirty="0"/>
          </a:p>
        </p:txBody>
      </p:sp>
      <p:pic>
        <p:nvPicPr>
          <p:cNvPr id="4" name="Tijdelijke aanduiding voor inhoud 3" descr="IMG_2941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44" r="1418" b="1155"/>
          <a:stretch/>
        </p:blipFill>
        <p:spPr>
          <a:xfrm>
            <a:off x="561703" y="1521822"/>
            <a:ext cx="7380514" cy="4983604"/>
          </a:xfrm>
        </p:spPr>
      </p:pic>
    </p:spTree>
    <p:extLst>
      <p:ext uri="{BB962C8B-B14F-4D97-AF65-F5344CB8AC3E}">
        <p14:creationId xmlns:p14="http://schemas.microsoft.com/office/powerpoint/2010/main" val="9896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Zonnepanelen</a:t>
            </a:r>
            <a:br>
              <a:rPr lang="nl-NL" dirty="0" smtClean="0"/>
            </a:br>
            <a:r>
              <a:rPr lang="nl-NL" sz="2400" dirty="0" smtClean="0"/>
              <a:t>24x </a:t>
            </a:r>
            <a:r>
              <a:rPr lang="nl-NL" sz="2400" dirty="0" err="1" smtClean="0"/>
              <a:t>Axsun</a:t>
            </a:r>
            <a:r>
              <a:rPr lang="nl-NL" sz="2400" dirty="0" smtClean="0"/>
              <a:t> polykristallijn 255 Watt piek </a:t>
            </a:r>
            <a:r>
              <a:rPr lang="nl-NL" sz="2400" dirty="0"/>
              <a:t> </a:t>
            </a:r>
            <a:r>
              <a:rPr lang="nl-NL" sz="2400" dirty="0" smtClean="0"/>
              <a:t>Oost/West opstelling</a:t>
            </a:r>
            <a:br>
              <a:rPr lang="nl-NL" sz="2400" dirty="0" smtClean="0"/>
            </a:br>
            <a:r>
              <a:rPr lang="nl-NL" sz="2400" dirty="0" smtClean="0"/>
              <a:t>met </a:t>
            </a:r>
            <a:r>
              <a:rPr lang="nl-NL" sz="2400" dirty="0" err="1" smtClean="0"/>
              <a:t>SolarEdge</a:t>
            </a:r>
            <a:r>
              <a:rPr lang="nl-NL" sz="2400" dirty="0" smtClean="0"/>
              <a:t> </a:t>
            </a:r>
            <a:r>
              <a:rPr lang="nl-NL" sz="2400" dirty="0" err="1" smtClean="0"/>
              <a:t>optimizers</a:t>
            </a:r>
            <a:r>
              <a:rPr lang="nl-NL" sz="2400" dirty="0" smtClean="0"/>
              <a:t> en omvormer</a:t>
            </a:r>
            <a:endParaRPr lang="nl-NL" sz="2400" dirty="0"/>
          </a:p>
        </p:txBody>
      </p:sp>
      <p:pic>
        <p:nvPicPr>
          <p:cNvPr id="4" name="Tijdelijke aanduiding voor inhoud 3" descr="Screen Shot 2014-10-25 at 11.05.07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98" t="383" r="-34072"/>
          <a:stretch/>
        </p:blipFill>
        <p:spPr>
          <a:xfrm>
            <a:off x="457200" y="1787443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39556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verder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887268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Douche WTW</a:t>
            </a:r>
          </a:p>
          <a:p>
            <a:r>
              <a:rPr lang="nl-NL" dirty="0" smtClean="0"/>
              <a:t>Centrale ventilatie met WTW: </a:t>
            </a:r>
            <a:r>
              <a:rPr lang="nl-NL" dirty="0" err="1" smtClean="0"/>
              <a:t>Itho</a:t>
            </a:r>
            <a:r>
              <a:rPr lang="nl-NL" dirty="0" smtClean="0"/>
              <a:t> Daalderop </a:t>
            </a:r>
            <a:r>
              <a:rPr lang="nl-NL" dirty="0" err="1" smtClean="0"/>
              <a:t>Quality</a:t>
            </a:r>
            <a:r>
              <a:rPr lang="nl-NL" dirty="0" smtClean="0"/>
              <a:t> Flow</a:t>
            </a:r>
          </a:p>
          <a:p>
            <a:r>
              <a:rPr lang="nl-NL" dirty="0" smtClean="0"/>
              <a:t>Recirculatie afzuigkap</a:t>
            </a:r>
          </a:p>
          <a:p>
            <a:r>
              <a:rPr lang="nl-NL" dirty="0" smtClean="0"/>
              <a:t>Verticale jaloezieën als buitenzonwering, regelbaar op zon- en windsensor en warmte in de verschillende ruimtes (</a:t>
            </a:r>
            <a:r>
              <a:rPr lang="nl-NL" dirty="0" err="1" smtClean="0"/>
              <a:t>EvoHome</a:t>
            </a:r>
            <a:r>
              <a:rPr lang="nl-NL" dirty="0" smtClean="0"/>
              <a:t>)</a:t>
            </a:r>
          </a:p>
          <a:p>
            <a:r>
              <a:rPr lang="nl-NL" dirty="0" err="1"/>
              <a:t>Led-verlichting</a:t>
            </a:r>
            <a:endParaRPr lang="nl-NL" dirty="0" smtClean="0"/>
          </a:p>
          <a:p>
            <a:r>
              <a:rPr lang="nl-NL" dirty="0" smtClean="0"/>
              <a:t>A++/A+++ apparatuur</a:t>
            </a:r>
            <a:endParaRPr lang="nl-NL" dirty="0"/>
          </a:p>
        </p:txBody>
      </p:sp>
      <p:pic>
        <p:nvPicPr>
          <p:cNvPr id="8" name="Tijdelijke aanduiding voor inhoud 7" descr="IMG_3109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3069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Ervaringen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4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06286"/>
            <a:ext cx="7746275" cy="491163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Gasverbruik</a:t>
            </a:r>
            <a:r>
              <a:rPr lang="en-US" dirty="0" smtClean="0"/>
              <a:t>: </a:t>
            </a:r>
            <a:r>
              <a:rPr lang="nl-NL" dirty="0" smtClean="0"/>
              <a:t>160-200 m</a:t>
            </a:r>
            <a:r>
              <a:rPr lang="nl-NL" baseline="30000" dirty="0" smtClean="0"/>
              <a:t>3</a:t>
            </a:r>
            <a:r>
              <a:rPr lang="nl-NL" dirty="0"/>
              <a:t> </a:t>
            </a:r>
            <a:r>
              <a:rPr lang="nl-NL" dirty="0" smtClean="0"/>
              <a:t>per jaar</a:t>
            </a:r>
          </a:p>
          <a:p>
            <a:r>
              <a:rPr lang="nl-NL" dirty="0" smtClean="0"/>
              <a:t>Hout: +/- 12 m3 per jaar: efficiënt stoken is leuke sport!</a:t>
            </a:r>
          </a:p>
          <a:p>
            <a:r>
              <a:rPr lang="nl-NL" dirty="0" smtClean="0"/>
              <a:t>Elektriciteit: 600 kWh per jaar</a:t>
            </a:r>
          </a:p>
          <a:p>
            <a:r>
              <a:rPr lang="nl-NL" dirty="0"/>
              <a:t>Comfort: </a:t>
            </a:r>
            <a:endParaRPr lang="nl-NL" dirty="0" smtClean="0"/>
          </a:p>
          <a:p>
            <a:pPr lvl="1"/>
            <a:r>
              <a:rPr lang="nl-NL" dirty="0"/>
              <a:t>zeer plezierig! </a:t>
            </a:r>
          </a:p>
          <a:p>
            <a:pPr lvl="1"/>
            <a:r>
              <a:rPr lang="nl-NL" dirty="0"/>
              <a:t>g</a:t>
            </a:r>
            <a:r>
              <a:rPr lang="nl-NL" dirty="0" smtClean="0"/>
              <a:t>een geluidsoverlast (installaties in kelder, ventilatiegeluid geen overlast)</a:t>
            </a:r>
          </a:p>
          <a:p>
            <a:pPr lvl="1"/>
            <a:r>
              <a:rPr lang="nl-NL" dirty="0" smtClean="0"/>
              <a:t>geen </a:t>
            </a:r>
            <a:r>
              <a:rPr lang="nl-NL" dirty="0" err="1" smtClean="0"/>
              <a:t>koudeval</a:t>
            </a:r>
            <a:r>
              <a:rPr lang="nl-NL" dirty="0" smtClean="0"/>
              <a:t> ondanks verwijderen convectorput </a:t>
            </a:r>
          </a:p>
          <a:p>
            <a:pPr lvl="1"/>
            <a:r>
              <a:rPr lang="nl-NL" dirty="0" smtClean="0"/>
              <a:t>veel comfort van nieuwe ruiten (2 graden temp verschil op raam bij 0 graden buiten)</a:t>
            </a:r>
          </a:p>
          <a:p>
            <a:pPr lvl="1"/>
            <a:r>
              <a:rPr lang="nl-NL" dirty="0" smtClean="0"/>
              <a:t>Lage temp. radiator = traag verwarmen </a:t>
            </a:r>
            <a:r>
              <a:rPr lang="nl-NL" dirty="0" smtClean="0">
                <a:sym typeface="Wingdings"/>
              </a:rPr>
              <a:t></a:t>
            </a:r>
            <a:br>
              <a:rPr lang="nl-NL" dirty="0" smtClean="0">
                <a:sym typeface="Wingdings"/>
              </a:rPr>
            </a:br>
            <a:r>
              <a:rPr lang="nl-NL" dirty="0" smtClean="0"/>
              <a:t>werkkamer snel </a:t>
            </a:r>
            <a:r>
              <a:rPr lang="nl-NL" dirty="0" err="1" smtClean="0"/>
              <a:t>bijverwarmen</a:t>
            </a:r>
            <a:r>
              <a:rPr lang="nl-NL" dirty="0" smtClean="0"/>
              <a:t> met infrarood paneel</a:t>
            </a:r>
          </a:p>
          <a:p>
            <a:r>
              <a:rPr lang="nl-NL" dirty="0" smtClean="0"/>
              <a:t>Kostenindicatie energiemaatregelen 75-120k€ 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 err="1" smtClean="0"/>
              <a:t>TvT</a:t>
            </a:r>
            <a:r>
              <a:rPr lang="nl-NL" dirty="0" smtClean="0"/>
              <a:t>: +/- 20 </a:t>
            </a:r>
            <a:r>
              <a:rPr lang="nl-NL" dirty="0" err="1" smtClean="0"/>
              <a:t>jr</a:t>
            </a:r>
            <a:r>
              <a:rPr lang="nl-NL" dirty="0" smtClean="0"/>
              <a:t>)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2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620000" cy="4590288"/>
          </a:xfrm>
        </p:spPr>
        <p:txBody>
          <a:bodyPr/>
          <a:lstStyle/>
          <a:p>
            <a:r>
              <a:rPr lang="en-US" dirty="0" err="1" smtClean="0"/>
              <a:t>Volg</a:t>
            </a:r>
            <a:r>
              <a:rPr lang="en-US" dirty="0" smtClean="0"/>
              <a:t> je </a:t>
            </a:r>
            <a:r>
              <a:rPr lang="en-US" dirty="0" err="1" smtClean="0"/>
              <a:t>eigen</a:t>
            </a:r>
            <a:r>
              <a:rPr lang="en-US" dirty="0" smtClean="0"/>
              <a:t> </a:t>
            </a:r>
            <a:r>
              <a:rPr lang="en-US" dirty="0" err="1" smtClean="0"/>
              <a:t>gevoel</a:t>
            </a:r>
            <a:r>
              <a:rPr lang="en-US" dirty="0" smtClean="0"/>
              <a:t>/</a:t>
            </a:r>
            <a:r>
              <a:rPr lang="en-US" dirty="0" err="1" smtClean="0"/>
              <a:t>wensen</a:t>
            </a:r>
            <a:r>
              <a:rPr lang="en-US" dirty="0" smtClean="0"/>
              <a:t>!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veel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plezier</a:t>
            </a:r>
            <a:r>
              <a:rPr lang="en-US" dirty="0" smtClean="0">
                <a:sym typeface="Wingdings"/>
              </a:rPr>
              <a:t> van </a:t>
            </a:r>
            <a:r>
              <a:rPr lang="en-US" dirty="0" err="1" smtClean="0">
                <a:sym typeface="Wingdings"/>
              </a:rPr>
              <a:t>sfeerhaard</a:t>
            </a:r>
            <a:r>
              <a:rPr lang="en-US" dirty="0" smtClean="0">
                <a:sym typeface="Wingdings"/>
              </a:rPr>
              <a:t> met </a:t>
            </a:r>
            <a:r>
              <a:rPr lang="en-US" dirty="0" err="1" smtClean="0">
                <a:sym typeface="Wingdings"/>
              </a:rPr>
              <a:t>verwarmingsfunctie</a:t>
            </a:r>
            <a:endParaRPr lang="en-US" dirty="0" smtClean="0">
              <a:sym typeface="Wingdings"/>
            </a:endParaRPr>
          </a:p>
          <a:p>
            <a:r>
              <a:rPr lang="en-US" dirty="0" err="1">
                <a:sym typeface="Wingdings"/>
              </a:rPr>
              <a:t>Zonneboiler</a:t>
            </a:r>
            <a:r>
              <a:rPr lang="en-US" dirty="0">
                <a:sym typeface="Wingdings"/>
              </a:rPr>
              <a:t> is </a:t>
            </a:r>
            <a:r>
              <a:rPr lang="en-US" dirty="0" err="1">
                <a:sym typeface="Wingdings"/>
              </a:rPr>
              <a:t>zeer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efficiënt</a:t>
            </a:r>
            <a:r>
              <a:rPr lang="en-US" dirty="0">
                <a:sym typeface="Wingdings"/>
              </a:rPr>
              <a:t>, hele </a:t>
            </a:r>
            <a:r>
              <a:rPr lang="en-US" dirty="0" err="1">
                <a:sym typeface="Wingdings"/>
              </a:rPr>
              <a:t>jaar</a:t>
            </a:r>
            <a:r>
              <a:rPr lang="en-US" dirty="0">
                <a:sym typeface="Wingdings"/>
              </a:rPr>
              <a:t> door </a:t>
            </a:r>
            <a:r>
              <a:rPr lang="en-US" dirty="0" err="1">
                <a:sym typeface="Wingdings"/>
              </a:rPr>
              <a:t>plezier</a:t>
            </a:r>
            <a:r>
              <a:rPr lang="en-US" dirty="0">
                <a:sym typeface="Wingdings"/>
              </a:rPr>
              <a:t> van</a:t>
            </a:r>
          </a:p>
          <a:p>
            <a:r>
              <a:rPr lang="en-US" dirty="0" err="1" smtClean="0">
                <a:sym typeface="Wingdings"/>
              </a:rPr>
              <a:t>Bouwteam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overleg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nuttig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alle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partijen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tafel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err="1" smtClean="0">
                <a:sym typeface="Wingdings"/>
              </a:rPr>
              <a:t>Vervang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ruiten</a:t>
            </a:r>
            <a:r>
              <a:rPr lang="en-US" dirty="0" smtClean="0">
                <a:sym typeface="Wingdings"/>
              </a:rPr>
              <a:t> in 1 </a:t>
            </a:r>
            <a:r>
              <a:rPr lang="en-US" dirty="0" err="1" smtClean="0">
                <a:sym typeface="Wingdings"/>
              </a:rPr>
              <a:t>keer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Comfort in </a:t>
            </a:r>
            <a:r>
              <a:rPr lang="en-US" dirty="0" err="1" smtClean="0">
                <a:sym typeface="Wingdings"/>
              </a:rPr>
              <a:t>warme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zomers</a:t>
            </a:r>
            <a:r>
              <a:rPr lang="en-US" dirty="0" smtClean="0">
                <a:sym typeface="Wingdings"/>
              </a:rPr>
              <a:t>: </a:t>
            </a:r>
            <a:r>
              <a:rPr lang="en-US" dirty="0" err="1" smtClean="0">
                <a:sym typeface="Wingdings"/>
              </a:rPr>
              <a:t>isolatie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isolerend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glas</a:t>
            </a:r>
            <a:r>
              <a:rPr lang="en-US" dirty="0" smtClean="0">
                <a:sym typeface="Wingdings"/>
              </a:rPr>
              <a:t> &amp; </a:t>
            </a:r>
            <a:r>
              <a:rPr lang="en-US" dirty="0" err="1" smtClean="0">
                <a:sym typeface="Wingdings"/>
              </a:rPr>
              <a:t>zonwering</a:t>
            </a:r>
            <a:r>
              <a:rPr lang="en-US" dirty="0" smtClean="0">
                <a:sym typeface="Wingdings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>
                <a:solidFill>
                  <a:srgbClr val="C00000"/>
                </a:solidFill>
                <a:latin typeface="Arial Narrow" panose="020B0606020202030204" pitchFamily="34" charset="0"/>
              </a:rPr>
              <a:t>Hamelakkers </a:t>
            </a:r>
            <a:r>
              <a:rPr lang="nl-NL" sz="48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Woont</a:t>
            </a:r>
            <a:r>
              <a:rPr lang="nl-NL" sz="48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Duurzaam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01" y="1676946"/>
            <a:ext cx="4554997" cy="42461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112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“</a:t>
            </a:r>
            <a:r>
              <a:rPr lang="nl-NL" dirty="0" err="1" smtClean="0"/>
              <a:t>Hamelakkerlaan</a:t>
            </a:r>
            <a:r>
              <a:rPr lang="nl-NL" dirty="0" smtClean="0"/>
              <a:t> 31 van het gas los?”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11 september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74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Welkom!</a:t>
            </a:r>
            <a:br>
              <a:rPr lang="nl-NL" dirty="0" smtClean="0"/>
            </a:br>
            <a:r>
              <a:rPr lang="nl-NL" sz="3600" dirty="0" smtClean="0"/>
              <a:t>bij André &amp; Violette Brand</a:t>
            </a:r>
            <a:endParaRPr lang="nl-NL" sz="44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Hamelakkers woont duurzaam, 11 september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62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Gasverbruik H31(m3)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400" dirty="0"/>
              <a:t>huis gebouwd in 1921</a:t>
            </a:r>
            <a:r>
              <a:rPr lang="nl-NL" sz="2400"/>
              <a:t>, gekocht in 1975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1965 centrale verwarming</a:t>
            </a:r>
          </a:p>
          <a:p>
            <a:r>
              <a:rPr lang="nl-NL" sz="2400" dirty="0"/>
              <a:t>1976 ca. 4000</a:t>
            </a:r>
          </a:p>
          <a:p>
            <a:r>
              <a:rPr lang="nl-NL" sz="2400" dirty="0"/>
              <a:t>1979-82 dubbelglas benedenverdieping, spouwmuur isolatie</a:t>
            </a:r>
          </a:p>
          <a:p>
            <a:r>
              <a:rPr lang="nl-NL" sz="2400" dirty="0"/>
              <a:t>1983 ca. 3500</a:t>
            </a:r>
          </a:p>
          <a:p>
            <a:r>
              <a:rPr lang="nl-NL" sz="2400" dirty="0"/>
              <a:t>2002 nieuwe gasketel met verbeterd rendement</a:t>
            </a:r>
          </a:p>
          <a:p>
            <a:r>
              <a:rPr lang="nl-NL" sz="2400" dirty="0"/>
              <a:t>2003 ca. 3200</a:t>
            </a:r>
          </a:p>
          <a:p>
            <a:r>
              <a:rPr lang="nl-NL" sz="2400" dirty="0"/>
              <a:t>2016 studie verduurzaming huis</a:t>
            </a:r>
          </a:p>
          <a:p>
            <a:r>
              <a:rPr lang="nl-NL" sz="2400" dirty="0"/>
              <a:t>2017 2700 (inkoop zonne-energie via ValleiEnergie)</a:t>
            </a:r>
          </a:p>
          <a:p>
            <a:r>
              <a:rPr lang="nl-NL" sz="2400" dirty="0"/>
              <a:t>2019 geschat 1200 – extra elektraverbruik ca. 1600 kWh (nu ca. 2700)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115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7" y="953842"/>
            <a:ext cx="2804928" cy="498653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05" y="984026"/>
            <a:ext cx="2776025" cy="493515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30" y="984026"/>
            <a:ext cx="2770970" cy="492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>
                <a:solidFill>
                  <a:srgbClr val="C00000"/>
                </a:solidFill>
                <a:latin typeface="Arial Narrow" panose="020B0606020202030204" pitchFamily="34" charset="0"/>
              </a:rPr>
              <a:t>Hamelakkers </a:t>
            </a:r>
            <a:r>
              <a:rPr lang="nl-NL" sz="48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Woont</a:t>
            </a:r>
            <a:r>
              <a:rPr lang="nl-NL" sz="48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Duurzaam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01" y="1676946"/>
            <a:ext cx="4554997" cy="42461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621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671" y="417745"/>
            <a:ext cx="7772400" cy="1470025"/>
          </a:xfrm>
        </p:spPr>
        <p:txBody>
          <a:bodyPr/>
          <a:lstStyle/>
          <a:p>
            <a:r>
              <a:rPr lang="nl-NL" dirty="0" smtClean="0"/>
              <a:t>Aardwarmte pomp </a:t>
            </a:r>
            <a:br>
              <a:rPr lang="nl-NL" dirty="0" smtClean="0"/>
            </a:br>
            <a:r>
              <a:rPr lang="nl-NL" dirty="0" smtClean="0"/>
              <a:t>Bosrandweg 8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8383" y="2418189"/>
            <a:ext cx="5468194" cy="2906264"/>
          </a:xfrm>
        </p:spPr>
        <p:txBody>
          <a:bodyPr>
            <a:normAutofit/>
          </a:bodyPr>
          <a:lstStyle/>
          <a:p>
            <a:pPr algn="l"/>
            <a:r>
              <a:rPr lang="nl-NL" sz="2000" dirty="0" smtClean="0"/>
              <a:t>Bouwjaar:	1973/1974</a:t>
            </a:r>
          </a:p>
          <a:p>
            <a:pPr algn="l"/>
            <a:r>
              <a:rPr lang="nl-NL" sz="2000" dirty="0" smtClean="0"/>
              <a:t>Grootte:		900 </a:t>
            </a:r>
            <a:r>
              <a:rPr lang="nl-NL" sz="2000" dirty="0"/>
              <a:t>m3 </a:t>
            </a:r>
            <a:endParaRPr lang="nl-NL" sz="2000" dirty="0" smtClean="0">
              <a:effectLst/>
            </a:endParaRPr>
          </a:p>
          <a:p>
            <a:pPr algn="l"/>
            <a:endParaRPr lang="nl-NL" sz="2000" dirty="0" smtClean="0"/>
          </a:p>
          <a:p>
            <a:pPr algn="l"/>
            <a:r>
              <a:rPr lang="nl-NL" sz="2000" dirty="0" smtClean="0"/>
              <a:t>Gezinssamenstelling: 2 volwassenen + 2 kinderen</a:t>
            </a:r>
          </a:p>
          <a:p>
            <a:pPr algn="l"/>
            <a:r>
              <a:rPr lang="nl-NL" sz="2000" dirty="0" smtClean="0"/>
              <a:t>Kantoor aan huis</a:t>
            </a:r>
          </a:p>
          <a:p>
            <a:pPr algn="l"/>
            <a:endParaRPr lang="nl-NL" sz="2000" dirty="0" smtClean="0"/>
          </a:p>
          <a:p>
            <a:pPr algn="l"/>
            <a:endParaRPr lang="nl-NL" sz="2000" dirty="0"/>
          </a:p>
        </p:txBody>
      </p:sp>
      <p:pic>
        <p:nvPicPr>
          <p:cNvPr id="4" name="Picture 3" descr="DSC_09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27" y="4497240"/>
            <a:ext cx="3104390" cy="206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3348"/>
            <a:ext cx="8229600" cy="2858235"/>
          </a:xfrm>
        </p:spPr>
        <p:txBody>
          <a:bodyPr/>
          <a:lstStyle/>
          <a:p>
            <a:pPr marL="0" indent="0">
              <a:buNone/>
            </a:pPr>
            <a:r>
              <a:rPr lang="nl-NL" sz="2000" u="sng" dirty="0" smtClean="0"/>
              <a:t>2015 Renovatie;</a:t>
            </a:r>
          </a:p>
          <a:p>
            <a:r>
              <a:rPr lang="nl-NL" sz="2000" dirty="0" smtClean="0"/>
              <a:t>Isolatie.  Dak isolatie, dubbel glas en kelder: muur en vloer isolatie.</a:t>
            </a:r>
          </a:p>
          <a:p>
            <a:r>
              <a:rPr lang="nl-NL" sz="2000" dirty="0" smtClean="0"/>
              <a:t>Vervangen verwarmingssysteem.</a:t>
            </a:r>
          </a:p>
          <a:p>
            <a:endParaRPr lang="nl-NL" sz="1000" dirty="0"/>
          </a:p>
          <a:p>
            <a:r>
              <a:rPr lang="nl-NL" sz="2000" dirty="0" smtClean="0"/>
              <a:t>Het aardwarmte systeem.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87" y="2564199"/>
            <a:ext cx="5270500" cy="3780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2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_095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8" b="8598"/>
          <a:stretch>
            <a:fillRect/>
          </a:stretch>
        </p:blipFill>
        <p:spPr>
          <a:xfrm rot="16200000">
            <a:off x="-125405" y="1152756"/>
            <a:ext cx="4300536" cy="2365129"/>
          </a:xfrm>
        </p:spPr>
      </p:pic>
      <p:pic>
        <p:nvPicPr>
          <p:cNvPr id="6" name="Picture 5" descr="DSC_09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58818" y="1074781"/>
            <a:ext cx="3637022" cy="2415634"/>
          </a:xfrm>
          <a:prstGeom prst="rect">
            <a:avLst/>
          </a:prstGeom>
        </p:spPr>
      </p:pic>
      <p:pic>
        <p:nvPicPr>
          <p:cNvPr id="7" name="Picture 6" descr="DSC_096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20" y="4287524"/>
            <a:ext cx="3285047" cy="21818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7721" y="3211747"/>
            <a:ext cx="1925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dirty="0" smtClean="0"/>
              <a:t>Buffervat voor</a:t>
            </a:r>
          </a:p>
          <a:p>
            <a:pPr algn="r"/>
            <a:r>
              <a:rPr lang="nl-NL" dirty="0" smtClean="0"/>
              <a:t> </a:t>
            </a:r>
            <a:r>
              <a:rPr lang="nl-NL" smtClean="0"/>
              <a:t>CV water 500 liter</a:t>
            </a:r>
            <a:endParaRPr lang="nl-NL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309201" y="464087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Warmtepomp</a:t>
            </a:r>
          </a:p>
          <a:p>
            <a:r>
              <a:rPr lang="nl-NL" dirty="0" err="1" smtClean="0"/>
              <a:t>Neura</a:t>
            </a:r>
            <a:r>
              <a:rPr lang="nl-NL" dirty="0" smtClean="0"/>
              <a:t> NDB 14kW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5745167" y="5846354"/>
            <a:ext cx="234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Pompset</a:t>
            </a:r>
            <a:r>
              <a:rPr lang="nl-NL" dirty="0" smtClean="0"/>
              <a:t>/groep </a:t>
            </a:r>
          </a:p>
          <a:p>
            <a:r>
              <a:rPr lang="nl-NL" dirty="0" smtClean="0"/>
              <a:t>voor verwarmingskring</a:t>
            </a:r>
          </a:p>
        </p:txBody>
      </p:sp>
    </p:spTree>
    <p:extLst>
      <p:ext uri="{BB962C8B-B14F-4D97-AF65-F5344CB8AC3E}">
        <p14:creationId xmlns:p14="http://schemas.microsoft.com/office/powerpoint/2010/main" val="384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Voordelen van het systeem.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Zowel voor verwarming als voor tapwater.</a:t>
            </a:r>
          </a:p>
          <a:p>
            <a:r>
              <a:rPr lang="nl-NL" sz="2000" dirty="0" smtClean="0"/>
              <a:t>Comfortabele warmte door laag temperatuur verwarming via vloerverwarming en (</a:t>
            </a:r>
            <a:r>
              <a:rPr lang="nl-NL" sz="2000" dirty="0" err="1"/>
              <a:t>J</a:t>
            </a:r>
            <a:r>
              <a:rPr lang="nl-NL" sz="2000" dirty="0" err="1" smtClean="0"/>
              <a:t>aga</a:t>
            </a:r>
            <a:r>
              <a:rPr lang="nl-NL" sz="2000" dirty="0" smtClean="0"/>
              <a:t>-DBE+)radiatoren.</a:t>
            </a:r>
          </a:p>
          <a:p>
            <a:r>
              <a:rPr lang="nl-NL" sz="2000" dirty="0" smtClean="0"/>
              <a:t>Mogelijkheid om te koelen in de zomer (passief koelen).</a:t>
            </a:r>
          </a:p>
          <a:p>
            <a:r>
              <a:rPr lang="nl-NL" sz="2000" dirty="0" smtClean="0"/>
              <a:t>Hoog rendement van de energie (300%).</a:t>
            </a:r>
          </a:p>
          <a:p>
            <a:r>
              <a:rPr lang="nl-NL" sz="2000" dirty="0" smtClean="0"/>
              <a:t>Lage CO2 waarde.</a:t>
            </a:r>
          </a:p>
          <a:p>
            <a:r>
              <a:rPr lang="nl-NL" sz="2000" dirty="0" smtClean="0"/>
              <a:t>Geen gas aansluiting meer nodig.</a:t>
            </a:r>
          </a:p>
          <a:p>
            <a:r>
              <a:rPr lang="nl-NL" sz="2000" dirty="0" smtClean="0"/>
              <a:t>Warmte per verdieping regelbaar.</a:t>
            </a:r>
          </a:p>
          <a:p>
            <a:r>
              <a:rPr lang="nl-NL" sz="2000" dirty="0" smtClean="0"/>
              <a:t>Geschatte kosten besparing € 1190,-per jaar. Terugverdientijd 13,5 jaar.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2142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dirty="0">
                <a:solidFill>
                  <a:srgbClr val="C00000"/>
                </a:solidFill>
                <a:latin typeface="Arial Narrow" panose="020B0606020202030204" pitchFamily="34" charset="0"/>
              </a:rPr>
              <a:t>Hamelakkers </a:t>
            </a:r>
            <a:r>
              <a:rPr lang="nl-NL" sz="48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Woont</a:t>
            </a:r>
            <a:r>
              <a:rPr lang="nl-NL" sz="48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Duurzaam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01" y="1676946"/>
            <a:ext cx="4554997" cy="42461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84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000" dirty="0" smtClean="0"/>
              <a:t>Naar energieneutraal</a:t>
            </a:r>
            <a:endParaRPr lang="nl-NL" sz="60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Renovatie woning uit de jaren ‘50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97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Bouwjaar 1957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57200" y="6043164"/>
            <a:ext cx="7818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1">
                    <a:tint val="75000"/>
                  </a:schemeClr>
                </a:solidFill>
              </a:rPr>
              <a:t>Toen</a:t>
            </a:r>
            <a:r>
              <a:rPr lang="nl-NL" dirty="0" smtClean="0"/>
              <a:t> </a:t>
            </a:r>
            <a:r>
              <a:rPr lang="nl-NL" sz="2000" dirty="0">
                <a:solidFill>
                  <a:schemeClr val="tx1">
                    <a:tint val="75000"/>
                  </a:schemeClr>
                </a:solidFill>
              </a:rPr>
              <a:t>al zijn tijd ver vooruit: </a:t>
            </a:r>
          </a:p>
          <a:p>
            <a:r>
              <a:rPr lang="nl-NL" sz="2000" dirty="0">
                <a:solidFill>
                  <a:schemeClr val="tx1">
                    <a:tint val="75000"/>
                  </a:schemeClr>
                </a:solidFill>
              </a:rPr>
              <a:t>veel glas op Zuid, weinig op Noord, nu vaak het credo voor passiefhuizen</a:t>
            </a:r>
          </a:p>
        </p:txBody>
      </p:sp>
      <p:pic>
        <p:nvPicPr>
          <p:cNvPr id="14" name="Afbeelding 13" descr="Screen Shot 2014-10-24 at 16.51.05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509917"/>
            <a:ext cx="3667239" cy="4533247"/>
          </a:xfrm>
          <a:prstGeom prst="rect">
            <a:avLst/>
          </a:prstGeom>
        </p:spPr>
      </p:pic>
      <p:pic>
        <p:nvPicPr>
          <p:cNvPr id="17" name="Afbeelding 16" descr="Screen Shot 2014-10-24 at 16.53.4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8655" y="1518924"/>
            <a:ext cx="3461293" cy="452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5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renovatie</a:t>
            </a:r>
            <a:endParaRPr lang="nl-NL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nl-NL" sz="3200" dirty="0">
                <a:solidFill>
                  <a:schemeClr val="tx1">
                    <a:tint val="75000"/>
                  </a:schemeClr>
                </a:solidFill>
              </a:rPr>
              <a:t>Huis aanpassen aan huidige tijd met:</a:t>
            </a:r>
          </a:p>
          <a:p>
            <a:r>
              <a:rPr lang="nl-NL" sz="3200" dirty="0">
                <a:solidFill>
                  <a:schemeClr val="tx1">
                    <a:tint val="75000"/>
                  </a:schemeClr>
                </a:solidFill>
              </a:rPr>
              <a:t>Behoud van architectuur</a:t>
            </a:r>
          </a:p>
          <a:p>
            <a:pPr lvl="1"/>
            <a:r>
              <a:rPr lang="nl-NL" dirty="0" smtClean="0">
                <a:solidFill>
                  <a:schemeClr val="tx1">
                    <a:tint val="75000"/>
                  </a:schemeClr>
                </a:solidFill>
              </a:rPr>
              <a:t>met oorspronkelijke tekeningen en architect</a:t>
            </a:r>
          </a:p>
          <a:p>
            <a:r>
              <a:rPr lang="nl-NL" sz="3200" dirty="0" smtClean="0">
                <a:solidFill>
                  <a:schemeClr val="tx1">
                    <a:tint val="75000"/>
                  </a:schemeClr>
                </a:solidFill>
              </a:rPr>
              <a:t>Besparing energie</a:t>
            </a:r>
          </a:p>
          <a:p>
            <a:pPr lvl="1"/>
            <a:r>
              <a:rPr lang="nl-NL" dirty="0">
                <a:solidFill>
                  <a:schemeClr val="tx1">
                    <a:tint val="75000"/>
                  </a:schemeClr>
                </a:solidFill>
              </a:rPr>
              <a:t>z</a:t>
            </a:r>
            <a:r>
              <a:rPr lang="nl-NL" dirty="0" smtClean="0">
                <a:solidFill>
                  <a:schemeClr val="tx1">
                    <a:tint val="75000"/>
                  </a:schemeClr>
                </a:solidFill>
              </a:rPr>
              <a:t>o mogelijk voldoen aan huidige nieuwbouw-eisen</a:t>
            </a:r>
          </a:p>
          <a:p>
            <a:pPr lvl="1"/>
            <a:r>
              <a:rPr lang="nl-NL" dirty="0">
                <a:solidFill>
                  <a:schemeClr val="tx1">
                    <a:tint val="75000"/>
                  </a:schemeClr>
                </a:solidFill>
              </a:rPr>
              <a:t>s</a:t>
            </a:r>
            <a:r>
              <a:rPr lang="nl-NL" dirty="0" smtClean="0">
                <a:solidFill>
                  <a:schemeClr val="tx1">
                    <a:tint val="75000"/>
                  </a:schemeClr>
                </a:solidFill>
              </a:rPr>
              <a:t>treven naar energieneutraal</a:t>
            </a:r>
            <a:endParaRPr lang="nl-NL" dirty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nl-NL" sz="3200" dirty="0">
                <a:solidFill>
                  <a:schemeClr val="tx1">
                    <a:tint val="75000"/>
                  </a:schemeClr>
                </a:solidFill>
              </a:rPr>
              <a:t>Optimaal </a:t>
            </a:r>
            <a:r>
              <a:rPr lang="nl-NL" sz="3200" dirty="0" smtClean="0">
                <a:solidFill>
                  <a:schemeClr val="tx1">
                    <a:tint val="75000"/>
                  </a:schemeClr>
                </a:solidFill>
              </a:rPr>
              <a:t>comfort</a:t>
            </a:r>
          </a:p>
          <a:p>
            <a:pPr lvl="1"/>
            <a:r>
              <a:rPr lang="nl-NL" dirty="0" smtClean="0">
                <a:solidFill>
                  <a:schemeClr val="tx1">
                    <a:tint val="75000"/>
                  </a:schemeClr>
                </a:solidFill>
              </a:rPr>
              <a:t>geen beperking in gebruiksgemak</a:t>
            </a:r>
            <a:endParaRPr lang="nl-NL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9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556130" y="1418913"/>
            <a:ext cx="3558669" cy="639762"/>
          </a:xfrm>
        </p:spPr>
        <p:txBody>
          <a:bodyPr/>
          <a:lstStyle/>
          <a:p>
            <a:pPr algn="l"/>
            <a:r>
              <a:rPr lang="nl-NL" dirty="0" smtClean="0"/>
              <a:t>Voor renovatie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Alleen dakisolatie 5 cm (1999)</a:t>
            </a:r>
          </a:p>
          <a:p>
            <a:r>
              <a:rPr lang="nl-NL" dirty="0" smtClean="0"/>
              <a:t>Gasverbruik: </a:t>
            </a:r>
            <a:br>
              <a:rPr lang="nl-NL" dirty="0" smtClean="0"/>
            </a:br>
            <a:r>
              <a:rPr lang="nl-NL" dirty="0" smtClean="0"/>
              <a:t>4000 m</a:t>
            </a:r>
            <a:r>
              <a:rPr lang="nl-NL" baseline="30000" dirty="0" smtClean="0"/>
              <a:t>3</a:t>
            </a:r>
            <a:r>
              <a:rPr lang="nl-NL" dirty="0" smtClean="0"/>
              <a:t>/jaar</a:t>
            </a:r>
          </a:p>
          <a:p>
            <a:r>
              <a:rPr lang="nl-NL" dirty="0" smtClean="0"/>
              <a:t>Elektriciteitsverbruik:</a:t>
            </a:r>
            <a:br>
              <a:rPr lang="nl-NL" dirty="0" smtClean="0"/>
            </a:br>
            <a:r>
              <a:rPr lang="nl-NL" dirty="0" smtClean="0"/>
              <a:t>onbekend</a:t>
            </a:r>
          </a:p>
          <a:p>
            <a:r>
              <a:rPr lang="nl-NL" dirty="0" smtClean="0"/>
              <a:t>Airco op slaapkamer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4548655" y="1418913"/>
            <a:ext cx="3528545" cy="639762"/>
          </a:xfrm>
        </p:spPr>
        <p:txBody>
          <a:bodyPr/>
          <a:lstStyle/>
          <a:p>
            <a:pPr algn="l"/>
            <a:r>
              <a:rPr lang="nl-NL" dirty="0" smtClean="0"/>
              <a:t>Na renovatie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Dak-,vloer- en spouwisolatie</a:t>
            </a:r>
          </a:p>
          <a:p>
            <a:r>
              <a:rPr lang="nl-NL" dirty="0" smtClean="0"/>
              <a:t>Berekend Gasverbruik: 800 m</a:t>
            </a:r>
            <a:r>
              <a:rPr lang="nl-NL" baseline="30000" dirty="0" smtClean="0"/>
              <a:t>3</a:t>
            </a:r>
            <a:r>
              <a:rPr lang="nl-NL" dirty="0" smtClean="0"/>
              <a:t>/jaar, door CV-haard streven naar 0 </a:t>
            </a:r>
            <a:r>
              <a:rPr lang="nl-NL" dirty="0"/>
              <a:t>m</a:t>
            </a:r>
            <a:r>
              <a:rPr lang="nl-NL" baseline="30000" dirty="0"/>
              <a:t>3</a:t>
            </a:r>
          </a:p>
          <a:p>
            <a:r>
              <a:rPr lang="nl-NL" dirty="0" smtClean="0"/>
              <a:t>Elektriciteitsverbruik:</a:t>
            </a:r>
            <a:br>
              <a:rPr lang="nl-NL" dirty="0" smtClean="0"/>
            </a:br>
            <a:r>
              <a:rPr lang="nl-NL" dirty="0" smtClean="0"/>
              <a:t>4500 kWh 50/50, door zonnepanelen naar 0 kWh (2017: 600 kWh)</a:t>
            </a:r>
          </a:p>
          <a:p>
            <a:r>
              <a:rPr lang="nl-NL" dirty="0" smtClean="0"/>
              <a:t>Airco eruit</a:t>
            </a:r>
          </a:p>
        </p:txBody>
      </p:sp>
      <p:sp>
        <p:nvSpPr>
          <p:cNvPr id="9" name="Titel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nl-NL" dirty="0" smtClean="0"/>
              <a:t>Doelen energiebesparing:</a:t>
            </a:r>
            <a:br>
              <a:rPr lang="nl-NL" dirty="0" smtClean="0"/>
            </a:br>
            <a:r>
              <a:rPr lang="nl-NL" dirty="0" smtClean="0"/>
              <a:t>energieneutraal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01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Renovatieproces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19650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511"/>
            <a:ext cx="6453051" cy="48397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Spanningsveld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637915"/>
              </p:ext>
            </p:extLst>
          </p:nvPr>
        </p:nvGraphicFramePr>
        <p:xfrm>
          <a:off x="3735977" y="130629"/>
          <a:ext cx="4924697" cy="30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2021" y="4140927"/>
            <a:ext cx="125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ISOLATIE!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Keuzes isolatie: Dak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086729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26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ing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Aangrenzing.thmx</Template>
  <TotalTime>1079</TotalTime>
  <Words>621</Words>
  <Application>Microsoft Office PowerPoint</Application>
  <PresentationFormat>Diavoorstelling (4:3)</PresentationFormat>
  <Paragraphs>133</Paragraphs>
  <Slides>27</Slides>
  <Notes>0</Notes>
  <HiddenSlides>5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Cambria</vt:lpstr>
      <vt:lpstr>Wingdings</vt:lpstr>
      <vt:lpstr>Aangrenzing</vt:lpstr>
      <vt:lpstr>Hamelakkers WoontDuurzaam Ervaringen van buurtbewoners  Violette Brand: Generaal Foulkesweg 111  Martin Keijbets: Hamelakkerlaan 31  Nora van den Broek: Bosrandweg 8  </vt:lpstr>
      <vt:lpstr>Welkom! bij André &amp; Violette Brand</vt:lpstr>
      <vt:lpstr>Naar energieneutraal</vt:lpstr>
      <vt:lpstr>Bouwjaar 1957</vt:lpstr>
      <vt:lpstr>Doelen renovatie</vt:lpstr>
      <vt:lpstr>Doelen energiebesparing: energieneutraal</vt:lpstr>
      <vt:lpstr>Renovatieproces</vt:lpstr>
      <vt:lpstr>Spanningsveld</vt:lpstr>
      <vt:lpstr>Keuzes isolatie: Dak</vt:lpstr>
      <vt:lpstr>Keuzes isolatie: Gevel</vt:lpstr>
      <vt:lpstr>Keuzes isolatie: Vloer</vt:lpstr>
      <vt:lpstr>Keuze verwarming:      Hout-CV haard</vt:lpstr>
      <vt:lpstr>CV haard met heatpipes (zonneboiler) met vloer- cq. lage temperatuur verwarming</vt:lpstr>
      <vt:lpstr>Zonnepanelen 24x Axsun polykristallijn 255 Watt piek  Oost/West opstelling met SolarEdge optimizers en omvormer</vt:lpstr>
      <vt:lpstr>En verder</vt:lpstr>
      <vt:lpstr>Ervaringen na 4 jaar gebruik</vt:lpstr>
      <vt:lpstr>Tips</vt:lpstr>
      <vt:lpstr>Hamelakkers WoontDuurzaam</vt:lpstr>
      <vt:lpstr>“Hamelakkerlaan 31 van het gas los?”</vt:lpstr>
      <vt:lpstr>Gasverbruik H31(m3)</vt:lpstr>
      <vt:lpstr>PowerPoint-presentatie</vt:lpstr>
      <vt:lpstr>Hamelakkers WoontDuurzaam</vt:lpstr>
      <vt:lpstr>Aardwarmte pomp  Bosrandweg 8</vt:lpstr>
      <vt:lpstr>PowerPoint-presentatie</vt:lpstr>
      <vt:lpstr>PowerPoint-presentatie</vt:lpstr>
      <vt:lpstr>Voordelen van het systeem. </vt:lpstr>
      <vt:lpstr>Hamelakkers WoontDuurzaam</vt:lpstr>
    </vt:vector>
  </TitlesOfParts>
  <Company>Private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Naar energieneutraal</dc:title>
  <dc:creator>André Brand</dc:creator>
  <cp:lastModifiedBy>Carolien Gleichman</cp:lastModifiedBy>
  <cp:revision>60</cp:revision>
  <dcterms:created xsi:type="dcterms:W3CDTF">2014-10-24T14:07:12Z</dcterms:created>
  <dcterms:modified xsi:type="dcterms:W3CDTF">2018-09-11T06:54:06Z</dcterms:modified>
</cp:coreProperties>
</file>