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0" r:id="rId2"/>
    <p:sldId id="324" r:id="rId3"/>
    <p:sldId id="327" r:id="rId4"/>
    <p:sldId id="335" r:id="rId5"/>
    <p:sldId id="328" r:id="rId6"/>
    <p:sldId id="336" r:id="rId7"/>
    <p:sldId id="337" r:id="rId8"/>
    <p:sldId id="339" r:id="rId9"/>
    <p:sldId id="344" r:id="rId10"/>
    <p:sldId id="341" r:id="rId11"/>
    <p:sldId id="334" r:id="rId12"/>
  </p:sldIdLst>
  <p:sldSz cx="9144000" cy="6858000" type="screen4x3"/>
  <p:notesSz cx="6669088" cy="9872663"/>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A329"/>
    <a:srgbClr val="006600"/>
    <a:srgbClr val="6BA42C"/>
    <a:srgbClr val="8CB22C"/>
    <a:srgbClr val="000000"/>
    <a:srgbClr val="00A400"/>
    <a:srgbClr val="008000"/>
    <a:srgbClr val="8E0000"/>
    <a:srgbClr val="BA8B06"/>
    <a:srgbClr val="B33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86" autoAdjust="0"/>
    <p:restoredTop sz="90929"/>
  </p:normalViewPr>
  <p:slideViewPr>
    <p:cSldViewPr>
      <p:cViewPr varScale="1">
        <p:scale>
          <a:sx n="53" d="100"/>
          <a:sy n="53" d="100"/>
        </p:scale>
        <p:origin x="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4512" tIns="47256" rIns="94512" bIns="47256" numCol="1" anchor="t" anchorCtr="0" compatLnSpc="1">
            <a:prstTxWarp prst="textNoShape">
              <a:avLst/>
            </a:prstTxWarp>
          </a:bodyPr>
          <a:lstStyle>
            <a:lvl1pPr defTabSz="945799">
              <a:defRPr sz="1300">
                <a:latin typeface="Times New Roman" pitchFamily="18" charset="0"/>
                <a:cs typeface="Times New Roman" pitchFamily="18" charset="0"/>
              </a:defRPr>
            </a:lvl1pPr>
          </a:lstStyle>
          <a:p>
            <a:pPr>
              <a:defRPr/>
            </a:pPr>
            <a:endParaRPr lang="nl-NL"/>
          </a:p>
        </p:txBody>
      </p:sp>
      <p:sp>
        <p:nvSpPr>
          <p:cNvPr id="36867" name="Rectangle 3"/>
          <p:cNvSpPr>
            <a:spLocks noGrp="1" noChangeArrowheads="1"/>
          </p:cNvSpPr>
          <p:nvPr>
            <p:ph type="dt" sz="quarter" idx="1"/>
          </p:nvPr>
        </p:nvSpPr>
        <p:spPr bwMode="auto">
          <a:xfrm>
            <a:off x="3779838" y="0"/>
            <a:ext cx="2889250" cy="493713"/>
          </a:xfrm>
          <a:prstGeom prst="rect">
            <a:avLst/>
          </a:prstGeom>
          <a:noFill/>
          <a:ln w="9525">
            <a:noFill/>
            <a:miter lim="800000"/>
            <a:headEnd/>
            <a:tailEnd/>
          </a:ln>
          <a:effectLst/>
        </p:spPr>
        <p:txBody>
          <a:bodyPr vert="horz" wrap="square" lIns="94512" tIns="47256" rIns="94512" bIns="47256" numCol="1" anchor="t" anchorCtr="0" compatLnSpc="1">
            <a:prstTxWarp prst="textNoShape">
              <a:avLst/>
            </a:prstTxWarp>
          </a:bodyPr>
          <a:lstStyle>
            <a:lvl1pPr algn="r" defTabSz="945799">
              <a:defRPr sz="1300">
                <a:latin typeface="Times New Roman" pitchFamily="18" charset="0"/>
                <a:cs typeface="Times New Roman" pitchFamily="18" charset="0"/>
              </a:defRPr>
            </a:lvl1pPr>
          </a:lstStyle>
          <a:p>
            <a:pPr>
              <a:defRPr/>
            </a:pPr>
            <a:fld id="{EC685C94-22D2-49C5-9EDE-904A6408D517}" type="datetimeFigureOut">
              <a:rPr lang="nl-NL"/>
              <a:pPr>
                <a:defRPr/>
              </a:pPr>
              <a:t>18-9-2018</a:t>
            </a:fld>
            <a:endParaRPr lang="nl-NL"/>
          </a:p>
        </p:txBody>
      </p:sp>
      <p:sp>
        <p:nvSpPr>
          <p:cNvPr id="36868" name="Rectangle 4"/>
          <p:cNvSpPr>
            <a:spLocks noGrp="1" noChangeArrowheads="1"/>
          </p:cNvSpPr>
          <p:nvPr>
            <p:ph type="ftr" sz="quarter" idx="2"/>
          </p:nvPr>
        </p:nvSpPr>
        <p:spPr bwMode="auto">
          <a:xfrm>
            <a:off x="0" y="9378950"/>
            <a:ext cx="2889250" cy="493713"/>
          </a:xfrm>
          <a:prstGeom prst="rect">
            <a:avLst/>
          </a:prstGeom>
          <a:noFill/>
          <a:ln w="9525">
            <a:noFill/>
            <a:miter lim="800000"/>
            <a:headEnd/>
            <a:tailEnd/>
          </a:ln>
          <a:effectLst/>
        </p:spPr>
        <p:txBody>
          <a:bodyPr vert="horz" wrap="square" lIns="94512" tIns="47256" rIns="94512" bIns="47256" numCol="1" anchor="b" anchorCtr="0" compatLnSpc="1">
            <a:prstTxWarp prst="textNoShape">
              <a:avLst/>
            </a:prstTxWarp>
          </a:bodyPr>
          <a:lstStyle>
            <a:lvl1pPr defTabSz="945799">
              <a:defRPr sz="1300">
                <a:latin typeface="Times New Roman" pitchFamily="18" charset="0"/>
                <a:cs typeface="Times New Roman" pitchFamily="18" charset="0"/>
              </a:defRPr>
            </a:lvl1pPr>
          </a:lstStyle>
          <a:p>
            <a:pPr>
              <a:defRPr/>
            </a:pPr>
            <a:endParaRPr lang="nl-NL"/>
          </a:p>
        </p:txBody>
      </p:sp>
      <p:sp>
        <p:nvSpPr>
          <p:cNvPr id="36869" name="Rectangle 5"/>
          <p:cNvSpPr>
            <a:spLocks noGrp="1" noChangeArrowheads="1"/>
          </p:cNvSpPr>
          <p:nvPr>
            <p:ph type="sldNum" sz="quarter" idx="3"/>
          </p:nvPr>
        </p:nvSpPr>
        <p:spPr bwMode="auto">
          <a:xfrm>
            <a:off x="3779838" y="9378950"/>
            <a:ext cx="2889250" cy="493713"/>
          </a:xfrm>
          <a:prstGeom prst="rect">
            <a:avLst/>
          </a:prstGeom>
          <a:noFill/>
          <a:ln w="9525">
            <a:noFill/>
            <a:miter lim="800000"/>
            <a:headEnd/>
            <a:tailEnd/>
          </a:ln>
          <a:effectLst/>
        </p:spPr>
        <p:txBody>
          <a:bodyPr vert="horz" wrap="square" lIns="94512" tIns="47256" rIns="94512" bIns="47256" numCol="1" anchor="b" anchorCtr="0" compatLnSpc="1">
            <a:prstTxWarp prst="textNoShape">
              <a:avLst/>
            </a:prstTxWarp>
          </a:bodyPr>
          <a:lstStyle>
            <a:lvl1pPr algn="r" defTabSz="945799">
              <a:defRPr sz="1300">
                <a:latin typeface="Times New Roman" pitchFamily="18" charset="0"/>
                <a:cs typeface="Times New Roman" pitchFamily="18" charset="0"/>
              </a:defRPr>
            </a:lvl1pPr>
          </a:lstStyle>
          <a:p>
            <a:pPr>
              <a:defRPr/>
            </a:pPr>
            <a:fld id="{1642C713-18FF-401A-A20D-F349506632B7}"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FD0E2522-C201-46EB-9690-166123100165}" type="datetimeFigureOut">
              <a:rPr lang="nl-NL" smtClean="0"/>
              <a:pPr/>
              <a:t>18-9-2018</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754AE638-56A9-4C7C-B6EF-C45380FD9C23}"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Mijn naam is Sanne Meelker en ik ben projectleider warmtetransitie.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Ik laat</a:t>
            </a:r>
            <a:r>
              <a:rPr lang="nl-NL" baseline="0" dirty="0" smtClean="0"/>
              <a:t> u in 20 minuten zien wat ‘wij’ weten van het waarom / wat en hoe van het afstappen van aardgas en het overstappen op andere warmtebronnen. En met ‘wij’ bedoel ik de grote groep van bewoners en partners die Lara net noemde.</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1</a:t>
            </a:fld>
            <a:endParaRPr lang="nl-NL"/>
          </a:p>
        </p:txBody>
      </p:sp>
    </p:spTree>
    <p:extLst>
      <p:ext uri="{BB962C8B-B14F-4D97-AF65-F5344CB8AC3E}">
        <p14:creationId xmlns:p14="http://schemas.microsoft.com/office/powerpoint/2010/main" val="347572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10</a:t>
            </a:fld>
            <a:endParaRPr lang="nl-NL"/>
          </a:p>
        </p:txBody>
      </p:sp>
    </p:spTree>
    <p:extLst>
      <p:ext uri="{BB962C8B-B14F-4D97-AF65-F5344CB8AC3E}">
        <p14:creationId xmlns:p14="http://schemas.microsoft.com/office/powerpoint/2010/main" val="346787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lnSpc>
                <a:spcPct val="90000"/>
              </a:lnSpc>
            </a:pPr>
            <a:endParaRPr lang="nl-NL" altLang="nl-NL" sz="1200" i="1" dirty="0" smtClean="0">
              <a:solidFill>
                <a:srgbClr val="006600"/>
              </a:solidFill>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i="1" dirty="0" smtClean="0">
              <a:solidFill>
                <a:srgbClr val="006600"/>
              </a:solidFill>
              <a:latin typeface="Verdana" pitchFamily="34" charset="0"/>
            </a:endParaRPr>
          </a:p>
          <a:p>
            <a:endParaRPr lang="nl-NL" dirty="0" smtClean="0"/>
          </a:p>
          <a:p>
            <a:r>
              <a:rPr lang="nl-NL" dirty="0" smtClean="0"/>
              <a:t>Techniek</a:t>
            </a:r>
            <a:r>
              <a:rPr lang="nl-NL" baseline="0" dirty="0" smtClean="0"/>
              <a:t> van morgen; waterstof &gt; wie weet voor de wijken die nog een relatief jong gasnet hebben. Zeker niet voor de wijken waar het gasnet nu al aan vervanging toe is.</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11</a:t>
            </a:fld>
            <a:endParaRPr lang="nl-NL"/>
          </a:p>
        </p:txBody>
      </p:sp>
    </p:spTree>
    <p:extLst>
      <p:ext uri="{BB962C8B-B14F-4D97-AF65-F5344CB8AC3E}">
        <p14:creationId xmlns:p14="http://schemas.microsoft.com/office/powerpoint/2010/main" val="211814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 FILMPJE!!!!!!</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DEZE DIA OVERBODIG?</a:t>
            </a:r>
          </a:p>
          <a:p>
            <a:r>
              <a:rPr lang="nl-NL" dirty="0" smtClean="0"/>
              <a:t>Ik ga er even snel doorheen…..</a:t>
            </a:r>
          </a:p>
          <a:p>
            <a:r>
              <a:rPr lang="nl-NL" dirty="0" smtClean="0"/>
              <a:t>Nieuwbouw </a:t>
            </a:r>
            <a:r>
              <a:rPr lang="nl-NL" dirty="0" err="1" smtClean="0"/>
              <a:t>gasloos</a:t>
            </a:r>
            <a:r>
              <a:rPr lang="nl-NL" dirty="0" smtClean="0"/>
              <a:t> &gt; 2010 de enige uitbreidingswijk </a:t>
            </a:r>
            <a:r>
              <a:rPr lang="nl-NL" dirty="0" err="1" smtClean="0"/>
              <a:t>Kortenoord</a:t>
            </a:r>
            <a:r>
              <a:rPr lang="nl-NL" dirty="0" smtClean="0"/>
              <a:t> wordt </a:t>
            </a:r>
            <a:r>
              <a:rPr lang="nl-NL" dirty="0" err="1" smtClean="0"/>
              <a:t>gasloos</a:t>
            </a:r>
            <a:r>
              <a:rPr lang="nl-NL" dirty="0" smtClean="0"/>
              <a:t> gebouwd (individuele WP)  </a:t>
            </a:r>
            <a:r>
              <a:rPr lang="nl-NL" dirty="0" err="1" smtClean="0"/>
              <a:t>DuBO</a:t>
            </a:r>
            <a:r>
              <a:rPr lang="nl-NL" dirty="0" smtClean="0"/>
              <a:t> beleid</a:t>
            </a:r>
          </a:p>
          <a:p>
            <a:r>
              <a:rPr lang="nl-NL" dirty="0" smtClean="0"/>
              <a:t>Isoleren &gt; daar hoort u straks meer</a:t>
            </a:r>
            <a:r>
              <a:rPr lang="nl-NL" baseline="0" dirty="0" smtClean="0"/>
              <a:t> over in de workshop isolatie (Lex en Suzanne).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Of deze sheet</a:t>
            </a:r>
            <a:r>
              <a:rPr lang="nl-NL" baseline="0" dirty="0" smtClean="0"/>
              <a:t> als 1 </a:t>
            </a:r>
            <a:r>
              <a:rPr lang="nl-NL" baseline="0" dirty="0" err="1" smtClean="0"/>
              <a:t>vd</a:t>
            </a:r>
            <a:r>
              <a:rPr lang="nl-NL" baseline="0" dirty="0" smtClean="0"/>
              <a:t> laatste?</a:t>
            </a:r>
          </a:p>
          <a:p>
            <a:r>
              <a:rPr lang="nl-NL" baseline="0" dirty="0" smtClean="0"/>
              <a:t>We kunnen wel overstappen van gas naar elektra maar als we het niet ook zelf duurzaam gaan opwekken en opslaan dan zijn we nog niet heel duurzaam bezig…. Ook daarvoor moet in alle projecten en </a:t>
            </a:r>
            <a:r>
              <a:rPr lang="nl-NL" baseline="0" dirty="0" err="1" smtClean="0"/>
              <a:t>stadsbreed</a:t>
            </a:r>
            <a:r>
              <a:rPr lang="nl-NL" baseline="0" dirty="0" smtClean="0"/>
              <a:t> dus aandacht zijn!</a:t>
            </a:r>
          </a:p>
          <a:p>
            <a:r>
              <a:rPr lang="nl-NL" baseline="0" dirty="0" smtClean="0"/>
              <a:t>En inkopen van sjoemelstroom is niet de oplossing!</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4</a:t>
            </a:fld>
            <a:endParaRPr lang="nl-NL"/>
          </a:p>
        </p:txBody>
      </p:sp>
    </p:spTree>
    <p:extLst>
      <p:ext uri="{BB962C8B-B14F-4D97-AF65-F5344CB8AC3E}">
        <p14:creationId xmlns:p14="http://schemas.microsoft.com/office/powerpoint/2010/main" val="332634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Al enkele jaren wordt er nagedacht over de mogelijkheden voor een regionaal warmtenet gevoed door een toekomstige geothermische bron bij papierfabriek Parenco. Parenco heeft zelf warmte nodig maar heeft dan ook veel warmte over; voor grofweg 17.000 woningen. Via Wageningen naar Ede</a:t>
            </a:r>
            <a:r>
              <a:rPr lang="nl-NL" baseline="0" dirty="0" smtClean="0"/>
              <a:t> om ook een verbinding te maken met het w-net daar.</a:t>
            </a:r>
          </a:p>
          <a:p>
            <a:r>
              <a:rPr lang="nl-NL" baseline="0" dirty="0" smtClean="0"/>
              <a:t>Nog onzeker maar wel een grote kans voor veel woningen en vastgoed langs die route.</a:t>
            </a:r>
          </a:p>
          <a:p>
            <a:r>
              <a:rPr lang="nl-NL" baseline="0" dirty="0" smtClean="0"/>
              <a:t>Bij de workshop ‘bronnen en netten’ krijgt u straks meer inzicht of dit voor uw wijk een kans is.</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rijk gaat de basis voorwaarden in wetgeving regelen &gt; bv recht op warmte </a:t>
            </a:r>
            <a:r>
              <a:rPr lang="nl-NL" dirty="0" err="1" smtClean="0"/>
              <a:t>ipv</a:t>
            </a:r>
            <a:r>
              <a:rPr lang="nl-NL" dirty="0" smtClean="0"/>
              <a:t> aansluitrecht op gas</a:t>
            </a:r>
          </a:p>
          <a:p>
            <a:r>
              <a:rPr lang="nl-NL" dirty="0" smtClean="0"/>
              <a:t>Het rijk zet gemeentes aan het roer</a:t>
            </a:r>
            <a:r>
              <a:rPr lang="nl-NL" baseline="0" dirty="0" smtClean="0"/>
              <a:t> &gt; dat </a:t>
            </a:r>
            <a:endParaRPr lang="nl-NL" dirty="0" smtClean="0"/>
          </a:p>
          <a:p>
            <a:r>
              <a:rPr lang="nl-NL" dirty="0" smtClean="0"/>
              <a:t>Er zal een verplichting komen om een warmteplan op te stellen.</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6</a:t>
            </a:fld>
            <a:endParaRPr lang="nl-NL"/>
          </a:p>
        </p:txBody>
      </p:sp>
    </p:spTree>
    <p:extLst>
      <p:ext uri="{BB962C8B-B14F-4D97-AF65-F5344CB8AC3E}">
        <p14:creationId xmlns:p14="http://schemas.microsoft.com/office/powerpoint/2010/main" val="420833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geel</a:t>
            </a:r>
            <a:r>
              <a:rPr lang="nl-NL" baseline="0" dirty="0" smtClean="0"/>
              <a:t> gekleurde wijken; </a:t>
            </a:r>
            <a:r>
              <a:rPr lang="nl-NL" baseline="0" dirty="0" err="1" smtClean="0"/>
              <a:t>Nude</a:t>
            </a:r>
            <a:r>
              <a:rPr lang="nl-NL" baseline="0" dirty="0" smtClean="0"/>
              <a:t> </a:t>
            </a:r>
            <a:r>
              <a:rPr lang="nl-NL" baseline="0" dirty="0" err="1" smtClean="0"/>
              <a:t>Benedenbuurt</a:t>
            </a:r>
            <a:r>
              <a:rPr lang="nl-NL" baseline="0" dirty="0" smtClean="0"/>
              <a:t>; daar wordt al aan alternatieven voor gas gewerkt</a:t>
            </a:r>
          </a:p>
          <a:p>
            <a:r>
              <a:rPr lang="nl-NL" baseline="0" dirty="0" smtClean="0"/>
              <a:t>De groen gekleurde wijken hebben grotendeels oude gasleidingen &gt; daar moet dus iets mee de komende .. </a:t>
            </a:r>
            <a:r>
              <a:rPr lang="nl-NL" baseline="0" dirty="0" err="1" smtClean="0"/>
              <a:t>Jr</a:t>
            </a:r>
            <a:endParaRPr lang="nl-NL" baseline="0" dirty="0" smtClean="0"/>
          </a:p>
          <a:p>
            <a:r>
              <a:rPr lang="nl-NL" baseline="0" dirty="0" smtClean="0"/>
              <a:t>Gestreept is </a:t>
            </a:r>
            <a:r>
              <a:rPr lang="nl-NL" baseline="0" dirty="0" err="1" smtClean="0"/>
              <a:t>gevraieerd</a:t>
            </a:r>
            <a:r>
              <a:rPr lang="nl-NL" baseline="0" dirty="0" smtClean="0"/>
              <a:t> </a:t>
            </a:r>
          </a:p>
          <a:p>
            <a:r>
              <a:rPr lang="nl-NL" baseline="0" dirty="0" smtClean="0"/>
              <a:t>Grijs is jonge </a:t>
            </a:r>
            <a:r>
              <a:rPr lang="nl-NL" baseline="0" dirty="0" err="1" smtClean="0"/>
              <a:t>leidngen</a:t>
            </a: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7</a:t>
            </a:fld>
            <a:endParaRPr lang="nl-NL"/>
          </a:p>
        </p:txBody>
      </p:sp>
    </p:spTree>
    <p:extLst>
      <p:ext uri="{BB962C8B-B14F-4D97-AF65-F5344CB8AC3E}">
        <p14:creationId xmlns:p14="http://schemas.microsoft.com/office/powerpoint/2010/main" val="380432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 deze info samen met wijk specifieke kenmerken als bijvoorbeeld bebouwingsdichtheid, ligging van de wijk, natuurlijke momenten in bv vastgoedonderhoud etc. levert</a:t>
            </a:r>
            <a:r>
              <a:rPr lang="nl-NL" baseline="0" dirty="0" smtClean="0"/>
              <a:t> een prioritering op.</a:t>
            </a:r>
          </a:p>
          <a:p>
            <a:r>
              <a:rPr lang="nl-NL" baseline="0" dirty="0" smtClean="0"/>
              <a:t>Wij hebben, los van de wijken </a:t>
            </a:r>
            <a:r>
              <a:rPr lang="nl-NL" baseline="0" dirty="0" err="1" smtClean="0"/>
              <a:t>Nude</a:t>
            </a:r>
            <a:r>
              <a:rPr lang="nl-NL" baseline="0" dirty="0" smtClean="0"/>
              <a:t> en </a:t>
            </a:r>
            <a:r>
              <a:rPr lang="nl-NL" baseline="0" dirty="0" err="1" smtClean="0"/>
              <a:t>Benedenbuurt</a:t>
            </a:r>
            <a:r>
              <a:rPr lang="nl-NL" baseline="0" dirty="0" smtClean="0"/>
              <a:t> nog geen prioritering vastgesteld op dit moment. Ook daarover komen we graag met alle betrokkenen in een wijk in gesprek.</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8</a:t>
            </a:fld>
            <a:endParaRPr lang="nl-NL"/>
          </a:p>
        </p:txBody>
      </p:sp>
    </p:spTree>
    <p:extLst>
      <p:ext uri="{BB962C8B-B14F-4D97-AF65-F5344CB8AC3E}">
        <p14:creationId xmlns:p14="http://schemas.microsoft.com/office/powerpoint/2010/main" val="172258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 deze info samen met wijk specifieke kenmerken als bijvoorbeeld bebouwingsdichtheid, ligging van de wijk, natuurlijke momenten in bv vastgoedonderhoud etc. levert</a:t>
            </a:r>
            <a:r>
              <a:rPr lang="nl-NL" baseline="0" dirty="0" smtClean="0"/>
              <a:t> een prioritering op.</a:t>
            </a:r>
          </a:p>
          <a:p>
            <a:r>
              <a:rPr lang="nl-NL" baseline="0" dirty="0" smtClean="0"/>
              <a:t>Wij hebben, los van de wijken </a:t>
            </a:r>
            <a:r>
              <a:rPr lang="nl-NL" baseline="0" dirty="0" err="1" smtClean="0"/>
              <a:t>Nude</a:t>
            </a:r>
            <a:r>
              <a:rPr lang="nl-NL" baseline="0" dirty="0" smtClean="0"/>
              <a:t> en </a:t>
            </a:r>
            <a:r>
              <a:rPr lang="nl-NL" baseline="0" dirty="0" err="1" smtClean="0"/>
              <a:t>Benedenbuurt</a:t>
            </a:r>
            <a:r>
              <a:rPr lang="nl-NL" baseline="0" dirty="0" smtClean="0"/>
              <a:t> nog geen prioritering vastgesteld op dit moment. Ook daarover komen we graag met alle betrokkenen in een wijk in gesprek.</a:t>
            </a:r>
            <a:endParaRPr lang="nl-NL" dirty="0"/>
          </a:p>
        </p:txBody>
      </p:sp>
      <p:sp>
        <p:nvSpPr>
          <p:cNvPr id="4" name="Tijdelijke aanduiding voor dianummer 3"/>
          <p:cNvSpPr>
            <a:spLocks noGrp="1"/>
          </p:cNvSpPr>
          <p:nvPr>
            <p:ph type="sldNum" sz="quarter" idx="10"/>
          </p:nvPr>
        </p:nvSpPr>
        <p:spPr/>
        <p:txBody>
          <a:bodyPr/>
          <a:lstStyle/>
          <a:p>
            <a:fld id="{754AE638-56A9-4C7C-B6EF-C45380FD9C23}" type="slidenum">
              <a:rPr lang="nl-NL" smtClean="0"/>
              <a:pPr/>
              <a:t>9</a:t>
            </a:fld>
            <a:endParaRPr lang="nl-NL"/>
          </a:p>
        </p:txBody>
      </p:sp>
    </p:spTree>
    <p:extLst>
      <p:ext uri="{BB962C8B-B14F-4D97-AF65-F5344CB8AC3E}">
        <p14:creationId xmlns:p14="http://schemas.microsoft.com/office/powerpoint/2010/main" val="345152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8B76418-5FDF-4DF9-9C9D-7CA64D663BA5}"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646B665-B0B4-4C3C-9769-F5C3147B2D05}"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800FC17-9D9E-4CD6-9255-B7316A77F219}"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70AEEAF-F313-4594-A81C-47EB42944522}"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7CAFE46-9694-4C18-815B-AD73F026C394}"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569E155-4B8A-4014-B27A-5E9B778FF5B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C522437-5918-4E24-A3D2-184A53E0DC92}"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6006FF2-E3C9-4221-9BD9-934087DB27AC}"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5FCA3C83-D6B2-4559-96EF-E347080DF5D3}"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07AF3FA-49B5-4EFC-AF17-29C7A8F769E0}"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9726E38-FEBD-411D-A43B-C39F7F3BD2CC}"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Times New Roman" pitchFamily="18" charset="0"/>
              </a:defRPr>
            </a:lvl1pPr>
          </a:lstStyle>
          <a:p>
            <a:pPr>
              <a:defRPr/>
            </a:pPr>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Times New Roman" pitchFamily="18"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Times New Roman" pitchFamily="18" charset="0"/>
              </a:defRPr>
            </a:lvl1pPr>
          </a:lstStyle>
          <a:p>
            <a:pPr>
              <a:defRPr/>
            </a:pPr>
            <a:fld id="{E612BE4A-BA3B-4F8C-8F60-D5B03E5F5EBF}"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ardwarmteindevallei.nl/vallei-warm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4076700"/>
            <a:ext cx="8208962" cy="792163"/>
          </a:xfrm>
          <a:prstGeom prst="rect">
            <a:avLst/>
          </a:prstGeom>
          <a:noFill/>
          <a:ln w="9525">
            <a:noFill/>
            <a:miter lim="800000"/>
            <a:headEnd/>
            <a:tailEnd/>
          </a:ln>
        </p:spPr>
        <p:txBody>
          <a:bodyPr/>
          <a:lstStyle/>
          <a:p>
            <a:pPr algn="ctr">
              <a:spcBef>
                <a:spcPct val="20000"/>
              </a:spcBef>
              <a:defRPr/>
            </a:pPr>
            <a:r>
              <a:rPr lang="nl-NL" b="1" kern="0" dirty="0">
                <a:solidFill>
                  <a:schemeClr val="bg1"/>
                </a:solidFill>
                <a:latin typeface="Verdana" pitchFamily="34" charset="0"/>
                <a:cs typeface="+mn-cs"/>
              </a:rPr>
              <a:t>Sanne Meelker</a:t>
            </a:r>
          </a:p>
          <a:p>
            <a:pPr algn="ctr">
              <a:spcBef>
                <a:spcPct val="20000"/>
              </a:spcBef>
              <a:defRPr/>
            </a:pPr>
            <a:endParaRPr lang="nl-NL" sz="1600" b="1" kern="0" dirty="0">
              <a:solidFill>
                <a:srgbClr val="2D3470"/>
              </a:solidFill>
              <a:latin typeface="Verdana" pitchFamily="34" charset="0"/>
              <a:cs typeface="+mn-cs"/>
            </a:endParaRPr>
          </a:p>
          <a:p>
            <a:pPr algn="ctr">
              <a:spcBef>
                <a:spcPct val="20000"/>
              </a:spcBef>
              <a:defRPr/>
            </a:pPr>
            <a:endParaRPr lang="nl-NL" sz="1600" b="1" kern="0" dirty="0">
              <a:solidFill>
                <a:srgbClr val="2D3470"/>
              </a:solidFill>
              <a:latin typeface="Verdana" pitchFamily="34" charset="0"/>
              <a:cs typeface="+mn-cs"/>
            </a:endParaRPr>
          </a:p>
          <a:p>
            <a:pPr algn="ctr">
              <a:spcBef>
                <a:spcPct val="20000"/>
              </a:spcBef>
              <a:defRPr/>
            </a:pPr>
            <a:endParaRPr lang="nl-NL" sz="1600" b="1" kern="0" dirty="0">
              <a:solidFill>
                <a:srgbClr val="2D3470"/>
              </a:solidFill>
              <a:latin typeface="Verdana" pitchFamily="34" charset="0"/>
              <a:cs typeface="+mn-cs"/>
            </a:endParaRPr>
          </a:p>
          <a:p>
            <a:pPr algn="ctr">
              <a:spcBef>
                <a:spcPct val="20000"/>
              </a:spcBef>
              <a:defRPr/>
            </a:pPr>
            <a:endParaRPr lang="nl-NL" sz="1600" b="1" kern="0" dirty="0">
              <a:solidFill>
                <a:srgbClr val="2D3470"/>
              </a:solidFill>
              <a:latin typeface="Verdana" pitchFamily="34" charset="0"/>
              <a:cs typeface="+mn-cs"/>
            </a:endParaRPr>
          </a:p>
          <a:p>
            <a:pPr algn="ctr">
              <a:spcBef>
                <a:spcPct val="20000"/>
              </a:spcBef>
              <a:defRPr/>
            </a:pPr>
            <a:endParaRPr lang="nl-NL" sz="3200" b="1" kern="0" dirty="0">
              <a:solidFill>
                <a:srgbClr val="2D3470"/>
              </a:solidFill>
              <a:latin typeface="Verdana" pitchFamily="34" charset="0"/>
              <a:cs typeface="+mn-cs"/>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3477" r="3477" b="11801"/>
          <a:stretch/>
        </p:blipFill>
        <p:spPr>
          <a:xfrm>
            <a:off x="467544" y="188641"/>
            <a:ext cx="7488832" cy="5616624"/>
          </a:xfrm>
          <a:prstGeom prst="rect">
            <a:avLst/>
          </a:prstGeom>
        </p:spPr>
      </p:pic>
      <p:sp>
        <p:nvSpPr>
          <p:cNvPr id="5" name="Rectangle 2"/>
          <p:cNvSpPr txBox="1">
            <a:spLocks noChangeArrowheads="1"/>
          </p:cNvSpPr>
          <p:nvPr/>
        </p:nvSpPr>
        <p:spPr bwMode="auto">
          <a:xfrm>
            <a:off x="672036" y="5805265"/>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a:lstStyle>
          <a:p>
            <a:pPr algn="l" eaLnBrk="1" hangingPunct="1"/>
            <a:r>
              <a:rPr lang="nl-NL" altLang="nl-NL" sz="1400" kern="0" dirty="0" smtClean="0">
                <a:solidFill>
                  <a:srgbClr val="6BA42C"/>
                </a:solidFill>
                <a:latin typeface="Verdana" pitchFamily="34" charset="0"/>
              </a:rPr>
              <a:t>Dinsdag 		11 september2018 </a:t>
            </a:r>
          </a:p>
          <a:p>
            <a:pPr algn="l" eaLnBrk="1" hangingPunct="1"/>
            <a:r>
              <a:rPr lang="nl-NL" altLang="nl-NL" sz="1400" kern="0" dirty="0" smtClean="0">
                <a:solidFill>
                  <a:srgbClr val="6BA42C"/>
                </a:solidFill>
                <a:latin typeface="Verdana" pitchFamily="34" charset="0"/>
              </a:rPr>
              <a:t>Sanne Meelker	projectleider warmtetransitie </a:t>
            </a:r>
          </a:p>
        </p:txBody>
      </p:sp>
    </p:spTree>
    <p:extLst>
      <p:ext uri="{BB962C8B-B14F-4D97-AF65-F5344CB8AC3E}">
        <p14:creationId xmlns:p14="http://schemas.microsoft.com/office/powerpoint/2010/main" val="892470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pic>
        <p:nvPicPr>
          <p:cNvPr id="14" name="Afbeelding 13" descr="logo-wageningen-klimaatneutraal.jpg"/>
          <p:cNvPicPr>
            <a:picLocks noChangeAspect="1"/>
          </p:cNvPicPr>
          <p:nvPr/>
        </p:nvPicPr>
        <p:blipFill>
          <a:blip r:embed="rId3" cstate="print"/>
          <a:stretch>
            <a:fillRect/>
          </a:stretch>
        </p:blipFill>
        <p:spPr>
          <a:xfrm>
            <a:off x="168275" y="142587"/>
            <a:ext cx="2387103" cy="969760"/>
          </a:xfrm>
          <a:prstGeom prst="rect">
            <a:avLst/>
          </a:prstGeom>
        </p:spPr>
      </p:pic>
      <p:sp>
        <p:nvSpPr>
          <p:cNvPr id="12" name="Rectangle 2"/>
          <p:cNvSpPr txBox="1">
            <a:spLocks noChangeArrowheads="1"/>
          </p:cNvSpPr>
          <p:nvPr/>
        </p:nvSpPr>
        <p:spPr bwMode="auto">
          <a:xfrm>
            <a:off x="473075" y="1484784"/>
            <a:ext cx="8491413" cy="49685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1" i="0" u="none" strike="noStrike" kern="0" cap="none" spc="0" normalizeH="0" baseline="0" dirty="0">
              <a:ln>
                <a:noFill/>
              </a:ln>
              <a:solidFill>
                <a:srgbClr val="6BA42C"/>
              </a:solidFill>
              <a:effectLst/>
              <a:uLnTx/>
              <a:uFillTx/>
              <a:latin typeface="Verdana" pitchFamily="34" charset="0"/>
              <a:ea typeface="+mj-ea"/>
              <a:cs typeface="+mj-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sz="1800" kern="0" noProof="0" dirty="0" smtClean="0">
                <a:solidFill>
                  <a:srgbClr val="6BA42C"/>
                </a:solidFill>
                <a:latin typeface="Verdana" pitchFamily="34" charset="0"/>
                <a:ea typeface="+mj-ea"/>
                <a:cs typeface="+mj-cs"/>
              </a:rPr>
              <a:t>Woning dichtheid &gt; aanlegkosten w-net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nl-NL" altLang="nl-NL" sz="1800" kern="0" dirty="0" smtClean="0">
                <a:solidFill>
                  <a:srgbClr val="6BA42C"/>
                </a:solidFill>
                <a:latin typeface="Verdana" pitchFamily="34" charset="0"/>
                <a:ea typeface="+mj-ea"/>
                <a:cs typeface="+mj-cs"/>
              </a:rPr>
              <a:t>Ligging van de wijk &gt; </a:t>
            </a:r>
            <a:r>
              <a:rPr lang="nl-NL" altLang="nl-NL" sz="1800" kern="0" dirty="0" err="1" smtClean="0">
                <a:solidFill>
                  <a:srgbClr val="6BA42C"/>
                </a:solidFill>
                <a:latin typeface="Verdana" pitchFamily="34" charset="0"/>
                <a:ea typeface="+mj-ea"/>
                <a:cs typeface="+mj-cs"/>
              </a:rPr>
              <a:t>tov</a:t>
            </a:r>
            <a:r>
              <a:rPr lang="nl-NL" altLang="nl-NL" sz="1800" kern="0" dirty="0" smtClean="0">
                <a:solidFill>
                  <a:srgbClr val="6BA42C"/>
                </a:solidFill>
                <a:latin typeface="Verdana" pitchFamily="34" charset="0"/>
                <a:ea typeface="+mj-ea"/>
                <a:cs typeface="+mj-cs"/>
              </a:rPr>
              <a:t> mogelijke bronnen en initiatieven?</a:t>
            </a:r>
            <a:endParaRPr lang="nl-NL" altLang="nl-NL" sz="1800" kern="0" noProof="0" dirty="0" smtClean="0">
              <a:solidFill>
                <a:srgbClr val="6BA42C"/>
              </a:solidFill>
              <a:latin typeface="Verdana" pitchFamily="34" charset="0"/>
              <a:ea typeface="+mj-ea"/>
              <a:cs typeface="+mj-cs"/>
            </a:endParaRPr>
          </a:p>
          <a:p>
            <a:pPr marL="285750" lvl="0" indent="-285750">
              <a:buFont typeface="Arial" panose="020B0604020202020204" pitchFamily="34" charset="0"/>
              <a:buChar char="•"/>
              <a:defRPr/>
            </a:pPr>
            <a:r>
              <a:rPr lang="nl-NL" altLang="nl-NL" sz="1800" kern="0" dirty="0" smtClean="0">
                <a:solidFill>
                  <a:srgbClr val="6BA42C"/>
                </a:solidFill>
                <a:latin typeface="Verdana" pitchFamily="34" charset="0"/>
              </a:rPr>
              <a:t>Bodemgesteldheid&gt; bodemwarmte mogelijk?</a:t>
            </a:r>
          </a:p>
          <a:p>
            <a:pPr marL="285750" lvl="0" indent="-285750">
              <a:buFont typeface="Arial" panose="020B0604020202020204" pitchFamily="34" charset="0"/>
              <a:buChar char="•"/>
              <a:defRPr/>
            </a:pPr>
            <a:r>
              <a:rPr kumimoji="0" lang="nl-NL" altLang="nl-NL" sz="1800" i="0" u="none" strike="noStrike" kern="0" cap="none" spc="0" normalizeH="0" baseline="0" dirty="0" smtClean="0">
                <a:ln>
                  <a:noFill/>
                </a:ln>
                <a:solidFill>
                  <a:srgbClr val="6BA42C"/>
                </a:solidFill>
                <a:effectLst/>
                <a:uLnTx/>
                <a:uFillTx/>
                <a:latin typeface="Verdana" pitchFamily="34" charset="0"/>
                <a:ea typeface="+mj-ea"/>
                <a:cs typeface="+mj-cs"/>
              </a:rPr>
              <a:t>Verdeling</a:t>
            </a:r>
            <a:r>
              <a:rPr kumimoji="0" lang="nl-NL" altLang="nl-NL" sz="1800" i="0" u="none" strike="noStrike" kern="0" cap="none" spc="0" normalizeH="0" dirty="0" smtClean="0">
                <a:ln>
                  <a:noFill/>
                </a:ln>
                <a:solidFill>
                  <a:srgbClr val="6BA42C"/>
                </a:solidFill>
                <a:effectLst/>
                <a:uLnTx/>
                <a:uFillTx/>
                <a:latin typeface="Verdana" pitchFamily="34" charset="0"/>
                <a:ea typeface="+mj-ea"/>
                <a:cs typeface="+mj-cs"/>
              </a:rPr>
              <a:t> huur / </a:t>
            </a:r>
            <a:r>
              <a:rPr kumimoji="0" lang="nl-NL" altLang="nl-NL" sz="1800" i="0" u="none" strike="noStrike" kern="0" cap="none" spc="0" normalizeH="0" dirty="0" err="1" smtClean="0">
                <a:ln>
                  <a:noFill/>
                </a:ln>
                <a:solidFill>
                  <a:srgbClr val="6BA42C"/>
                </a:solidFill>
                <a:effectLst/>
                <a:uLnTx/>
                <a:uFillTx/>
                <a:latin typeface="Verdana" pitchFamily="34" charset="0"/>
                <a:ea typeface="+mj-ea"/>
                <a:cs typeface="+mj-cs"/>
              </a:rPr>
              <a:t>koop-woningen</a:t>
            </a:r>
            <a:r>
              <a:rPr kumimoji="0" lang="nl-NL" altLang="nl-NL" sz="1800" i="0" u="none" strike="noStrike" kern="0" cap="none" spc="0" normalizeH="0" dirty="0" smtClean="0">
                <a:ln>
                  <a:noFill/>
                </a:ln>
                <a:solidFill>
                  <a:srgbClr val="6BA42C"/>
                </a:solidFill>
                <a:effectLst/>
                <a:uLnTx/>
                <a:uFillTx/>
                <a:latin typeface="Verdana" pitchFamily="34" charset="0"/>
                <a:ea typeface="+mj-ea"/>
                <a:cs typeface="+mj-cs"/>
              </a:rPr>
              <a:t> &gt; onderhoudsplannen?</a:t>
            </a:r>
          </a:p>
          <a:p>
            <a:pPr marR="0" lvl="0" algn="l" defTabSz="914400" rtl="0" eaLnBrk="1" fontAlgn="base" latinLnBrk="0" hangingPunct="1">
              <a:lnSpc>
                <a:spcPct val="100000"/>
              </a:lnSpc>
              <a:spcBef>
                <a:spcPct val="0"/>
              </a:spcBef>
              <a:spcAft>
                <a:spcPct val="0"/>
              </a:spcAft>
              <a:buClrTx/>
              <a:buSzTx/>
              <a:tabLst/>
              <a:defRPr/>
            </a:pPr>
            <a:endParaRPr kumimoji="0" lang="nl-NL" altLang="nl-NL" sz="1800" i="0" u="none" strike="noStrike" kern="0" cap="none" spc="0" normalizeH="0" dirty="0" smtClean="0">
              <a:ln>
                <a:noFill/>
              </a:ln>
              <a:solidFill>
                <a:srgbClr val="6BA42C"/>
              </a:solidFill>
              <a:effectLst/>
              <a:uLnTx/>
              <a:uFillTx/>
              <a:latin typeface="Verdana" pitchFamily="34" charset="0"/>
              <a:ea typeface="+mj-ea"/>
              <a:cs typeface="+mj-cs"/>
            </a:endParaRPr>
          </a:p>
          <a:p>
            <a:pPr lvl="0">
              <a:defRPr/>
            </a:pPr>
            <a:r>
              <a:rPr lang="nl-NL" altLang="nl-NL" sz="1800" b="1" kern="0" dirty="0">
                <a:solidFill>
                  <a:srgbClr val="6BA42C"/>
                </a:solidFill>
                <a:latin typeface="Verdana" pitchFamily="34" charset="0"/>
              </a:rPr>
              <a:t>e</a:t>
            </a:r>
            <a:r>
              <a:rPr lang="nl-NL" altLang="nl-NL" sz="1800" b="1" kern="0" dirty="0" smtClean="0">
                <a:solidFill>
                  <a:srgbClr val="6BA42C"/>
                </a:solidFill>
                <a:latin typeface="Verdana" pitchFamily="34" charset="0"/>
              </a:rPr>
              <a:t>n </a:t>
            </a:r>
            <a:r>
              <a:rPr lang="nl-NL" altLang="nl-NL" sz="1800" b="1" kern="0" dirty="0">
                <a:solidFill>
                  <a:srgbClr val="6BA42C"/>
                </a:solidFill>
                <a:latin typeface="Verdana" pitchFamily="34" charset="0"/>
              </a:rPr>
              <a:t>dan ontstaat er </a:t>
            </a:r>
            <a:r>
              <a:rPr lang="nl-NL" altLang="nl-NL" sz="1800" b="1" kern="0" dirty="0" smtClean="0">
                <a:solidFill>
                  <a:srgbClr val="6BA42C"/>
                </a:solidFill>
                <a:latin typeface="Verdana" pitchFamily="34" charset="0"/>
              </a:rPr>
              <a:t>langzaam een beeld </a:t>
            </a:r>
          </a:p>
          <a:p>
            <a:pPr lvl="0">
              <a:defRPr/>
            </a:pPr>
            <a:endParaRPr lang="nl-NL" altLang="nl-NL" sz="1800" b="1" kern="0" dirty="0" smtClean="0">
              <a:solidFill>
                <a:srgbClr val="006600"/>
              </a:solidFill>
              <a:latin typeface="Verdana" pitchFamily="34" charset="0"/>
            </a:endParaRPr>
          </a:p>
          <a:p>
            <a:pPr lvl="0">
              <a:defRPr/>
            </a:pPr>
            <a:r>
              <a:rPr lang="nl-NL" altLang="nl-NL" sz="1800" b="1" kern="0" dirty="0" smtClean="0">
                <a:solidFill>
                  <a:srgbClr val="006600"/>
                </a:solidFill>
                <a:latin typeface="Verdana" pitchFamily="34" charset="0"/>
              </a:rPr>
              <a:t>Wageningen-hoog</a:t>
            </a:r>
            <a:r>
              <a:rPr lang="nl-NL" altLang="nl-NL" sz="1800" kern="0" dirty="0" smtClean="0">
                <a:solidFill>
                  <a:srgbClr val="6BA42C"/>
                </a:solidFill>
                <a:latin typeface="Verdana" pitchFamily="34" charset="0"/>
              </a:rPr>
              <a:t> </a:t>
            </a:r>
            <a:r>
              <a:rPr lang="nl-NL" altLang="nl-NL" sz="1800" kern="0" dirty="0">
                <a:solidFill>
                  <a:srgbClr val="6BA42C"/>
                </a:solidFill>
                <a:latin typeface="Verdana" pitchFamily="34" charset="0"/>
              </a:rPr>
              <a:t>&gt; </a:t>
            </a:r>
            <a:r>
              <a:rPr lang="nl-NL" altLang="nl-NL" sz="1600" kern="0" dirty="0">
                <a:solidFill>
                  <a:srgbClr val="6BA42C"/>
                </a:solidFill>
                <a:latin typeface="Verdana" pitchFamily="34" charset="0"/>
              </a:rPr>
              <a:t>oud </a:t>
            </a:r>
            <a:r>
              <a:rPr lang="nl-NL" altLang="nl-NL" sz="1600" kern="0" dirty="0" smtClean="0">
                <a:solidFill>
                  <a:srgbClr val="6BA42C"/>
                </a:solidFill>
                <a:latin typeface="Verdana" pitchFamily="34" charset="0"/>
              </a:rPr>
              <a:t>gasnet, dichtheid laag, isolatie</a:t>
            </a:r>
            <a:r>
              <a:rPr lang="nl-NL" altLang="nl-NL" sz="1600" kern="0" dirty="0">
                <a:solidFill>
                  <a:srgbClr val="6BA42C"/>
                </a:solidFill>
                <a:latin typeface="Verdana" pitchFamily="34" charset="0"/>
              </a:rPr>
              <a:t> </a:t>
            </a:r>
            <a:r>
              <a:rPr lang="nl-NL" altLang="nl-NL" sz="1600" kern="0" dirty="0" smtClean="0">
                <a:solidFill>
                  <a:srgbClr val="6BA42C"/>
                </a:solidFill>
                <a:latin typeface="Verdana" pitchFamily="34" charset="0"/>
              </a:rPr>
              <a:t>–</a:t>
            </a:r>
          </a:p>
          <a:p>
            <a:pPr lvl="0">
              <a:defRPr/>
            </a:pPr>
            <a:r>
              <a:rPr lang="nl-NL" altLang="nl-NL" sz="1600" kern="0" dirty="0">
                <a:solidFill>
                  <a:srgbClr val="6BA42C"/>
                </a:solidFill>
                <a:latin typeface="Verdana" pitchFamily="34" charset="0"/>
              </a:rPr>
              <a:t>&gt; </a:t>
            </a:r>
            <a:r>
              <a:rPr lang="nl-NL" altLang="nl-NL" sz="1600" kern="0" dirty="0" smtClean="0">
                <a:solidFill>
                  <a:srgbClr val="7AA329"/>
                </a:solidFill>
                <a:latin typeface="Verdana" pitchFamily="34" charset="0"/>
              </a:rPr>
              <a:t>individuele warmtepompen + </a:t>
            </a:r>
            <a:r>
              <a:rPr lang="nl-NL" altLang="nl-NL" sz="1600" kern="0" dirty="0">
                <a:solidFill>
                  <a:srgbClr val="6BA42C"/>
                </a:solidFill>
                <a:latin typeface="Verdana" pitchFamily="34" charset="0"/>
              </a:rPr>
              <a:t>g</a:t>
            </a:r>
            <a:r>
              <a:rPr lang="nl-NL" altLang="nl-NL" sz="1600" kern="0" dirty="0" smtClean="0">
                <a:solidFill>
                  <a:srgbClr val="6BA42C"/>
                </a:solidFill>
                <a:latin typeface="Verdana" pitchFamily="34" charset="0"/>
              </a:rPr>
              <a:t>as </a:t>
            </a:r>
            <a:r>
              <a:rPr lang="nl-NL" altLang="nl-NL" sz="1600" kern="0" dirty="0" err="1" smtClean="0">
                <a:solidFill>
                  <a:srgbClr val="6BA42C"/>
                </a:solidFill>
                <a:latin typeface="Verdana" pitchFamily="34" charset="0"/>
              </a:rPr>
              <a:t>uitfaseren</a:t>
            </a:r>
            <a:r>
              <a:rPr lang="nl-NL" altLang="nl-NL" sz="1600" kern="0" dirty="0" smtClean="0">
                <a:solidFill>
                  <a:srgbClr val="7AA329"/>
                </a:solidFill>
                <a:latin typeface="Verdana" pitchFamily="34" charset="0"/>
              </a:rPr>
              <a:t>?</a:t>
            </a:r>
          </a:p>
          <a:p>
            <a:pPr lvl="0">
              <a:defRPr/>
            </a:pPr>
            <a:endParaRPr kumimoji="0" lang="nl-NL" altLang="nl-NL" sz="1600" i="0" u="none" strike="noStrike" kern="0" cap="none" spc="0" normalizeH="0" dirty="0" smtClean="0">
              <a:ln>
                <a:noFill/>
              </a:ln>
              <a:solidFill>
                <a:srgbClr val="6BA42C"/>
              </a:solidFill>
              <a:effectLst/>
              <a:uLnTx/>
              <a:uFillTx/>
              <a:latin typeface="Verdana" pitchFamily="34" charset="0"/>
              <a:ea typeface="+mj-ea"/>
              <a:cs typeface="+mj-cs"/>
            </a:endParaRPr>
          </a:p>
          <a:p>
            <a:pPr lvl="0">
              <a:defRPr/>
            </a:pPr>
            <a:endParaRPr kumimoji="0" lang="nl-NL" altLang="nl-NL" sz="1600" i="0" u="none" strike="noStrike" kern="0" cap="none" spc="0" normalizeH="0" dirty="0">
              <a:ln>
                <a:noFill/>
              </a:ln>
              <a:solidFill>
                <a:srgbClr val="6BA42C"/>
              </a:solidFill>
              <a:effectLst/>
              <a:uLnTx/>
              <a:uFillTx/>
              <a:latin typeface="Verdana" pitchFamily="34" charset="0"/>
              <a:ea typeface="+mj-ea"/>
              <a:cs typeface="+mj-cs"/>
            </a:endParaRPr>
          </a:p>
          <a:p>
            <a:pPr lvl="0">
              <a:defRPr/>
            </a:pPr>
            <a:endParaRPr kumimoji="0" lang="nl-NL" altLang="nl-NL" sz="1600" i="0" u="none" strike="noStrike" kern="0" cap="none" spc="0" normalizeH="0" dirty="0" smtClean="0">
              <a:ln>
                <a:noFill/>
              </a:ln>
              <a:solidFill>
                <a:srgbClr val="6BA42C"/>
              </a:solidFill>
              <a:effectLst/>
              <a:uLnTx/>
              <a:uFillTx/>
              <a:latin typeface="Verdana" pitchFamily="34" charset="0"/>
              <a:ea typeface="+mj-ea"/>
              <a:cs typeface="+mj-cs"/>
            </a:endParaRPr>
          </a:p>
          <a:p>
            <a:pPr lvl="0">
              <a:defRPr/>
            </a:pPr>
            <a:r>
              <a:rPr lang="nl-NL" altLang="nl-NL" sz="1800" kern="0" dirty="0" smtClean="0">
                <a:solidFill>
                  <a:srgbClr val="7AA329"/>
                </a:solidFill>
                <a:latin typeface="Verdana" pitchFamily="34" charset="0"/>
              </a:rPr>
              <a:t> </a:t>
            </a:r>
            <a:endParaRPr kumimoji="0" lang="nl-NL" altLang="nl-NL" sz="1800" i="0" u="none" strike="noStrike" kern="0" cap="none" spc="0" normalizeH="0" baseline="0" noProof="0" dirty="0" smtClean="0">
              <a:ln>
                <a:noFill/>
              </a:ln>
              <a:solidFill>
                <a:srgbClr val="6BA42C"/>
              </a:solidFill>
              <a:effectLst/>
              <a:uLnTx/>
              <a:uFillTx/>
              <a:latin typeface="Verdana" pitchFamily="34" charset="0"/>
              <a:ea typeface="+mj-ea"/>
              <a:cs typeface="+mj-cs"/>
            </a:endParaRPr>
          </a:p>
        </p:txBody>
      </p:sp>
      <p:sp>
        <p:nvSpPr>
          <p:cNvPr id="2" name="Rechthoek 1"/>
          <p:cNvSpPr/>
          <p:nvPr/>
        </p:nvSpPr>
        <p:spPr>
          <a:xfrm>
            <a:off x="2760573" y="456445"/>
            <a:ext cx="5976664" cy="677108"/>
          </a:xfrm>
          <a:prstGeom prst="rect">
            <a:avLst/>
          </a:prstGeom>
        </p:spPr>
        <p:txBody>
          <a:bodyPr wrap="square">
            <a:spAutoFit/>
          </a:bodyPr>
          <a:lstStyle/>
          <a:p>
            <a:pPr lvl="0">
              <a:defRPr/>
            </a:pPr>
            <a:r>
              <a:rPr lang="nl-NL" altLang="nl-NL" sz="2000" b="1" kern="0" dirty="0">
                <a:solidFill>
                  <a:srgbClr val="6BA42C"/>
                </a:solidFill>
                <a:latin typeface="Verdana" pitchFamily="34" charset="0"/>
              </a:rPr>
              <a:t>Leg die kaarten over elkaar……</a:t>
            </a:r>
          </a:p>
          <a:p>
            <a:pPr lvl="0">
              <a:defRPr/>
            </a:pPr>
            <a:r>
              <a:rPr lang="nl-NL" altLang="nl-NL" sz="1800" b="1" kern="0" dirty="0">
                <a:solidFill>
                  <a:srgbClr val="6BA42C"/>
                </a:solidFill>
                <a:latin typeface="Verdana" pitchFamily="34" charset="0"/>
              </a:rPr>
              <a:t>en combineer het met andere </a:t>
            </a:r>
            <a:r>
              <a:rPr lang="nl-NL" altLang="nl-NL" sz="1800" b="1" kern="0" dirty="0" smtClean="0">
                <a:solidFill>
                  <a:srgbClr val="6BA42C"/>
                </a:solidFill>
                <a:latin typeface="Verdana" pitchFamily="34" charset="0"/>
              </a:rPr>
              <a:t>kenmerken</a:t>
            </a:r>
            <a:endParaRPr lang="nl-NL" altLang="nl-NL" sz="1800" b="1" kern="0" dirty="0">
              <a:solidFill>
                <a:srgbClr val="6BA42C"/>
              </a:solidFill>
              <a:latin typeface="Verdana" pitchFamily="34" charset="0"/>
            </a:endParaRPr>
          </a:p>
        </p:txBody>
      </p:sp>
    </p:spTree>
    <p:extLst>
      <p:ext uri="{BB962C8B-B14F-4D97-AF65-F5344CB8AC3E}">
        <p14:creationId xmlns:p14="http://schemas.microsoft.com/office/powerpoint/2010/main" val="28866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2987824" y="908720"/>
            <a:ext cx="8153400" cy="838200"/>
          </a:xfrm>
        </p:spPr>
        <p:txBody>
          <a:bodyPr/>
          <a:lstStyle/>
          <a:p>
            <a:pPr algn="l" eaLnBrk="1" hangingPunct="1"/>
            <a:r>
              <a:rPr lang="nl-NL" altLang="nl-NL" sz="2000" b="1" dirty="0" smtClean="0">
                <a:solidFill>
                  <a:srgbClr val="6BA42C"/>
                </a:solidFill>
                <a:latin typeface="Verdana" pitchFamily="34" charset="0"/>
              </a:rPr>
              <a:t>Enkele zekerheden…… </a:t>
            </a:r>
          </a:p>
        </p:txBody>
      </p:sp>
      <p:sp>
        <p:nvSpPr>
          <p:cNvPr id="4100" name="Rectangle 3"/>
          <p:cNvSpPr>
            <a:spLocks noGrp="1" noChangeArrowheads="1"/>
          </p:cNvSpPr>
          <p:nvPr>
            <p:ph type="body" idx="4294967295"/>
          </p:nvPr>
        </p:nvSpPr>
        <p:spPr>
          <a:xfrm>
            <a:off x="611560" y="2492896"/>
            <a:ext cx="7772400" cy="2448272"/>
          </a:xfrm>
        </p:spPr>
        <p:txBody>
          <a:bodyPr/>
          <a:lstStyle/>
          <a:p>
            <a:pPr marL="0" indent="0" eaLnBrk="1" hangingPunct="1">
              <a:lnSpc>
                <a:spcPct val="90000"/>
              </a:lnSpc>
              <a:buNone/>
            </a:pPr>
            <a:endParaRPr lang="nl-NL" altLang="nl-NL" sz="1800" b="1" dirty="0" smtClean="0">
              <a:solidFill>
                <a:srgbClr val="006600"/>
              </a:solidFill>
              <a:latin typeface="Verdana" pitchFamily="34" charset="0"/>
            </a:endParaRPr>
          </a:p>
          <a:p>
            <a:pPr marL="0" indent="0" eaLnBrk="1" hangingPunct="1">
              <a:lnSpc>
                <a:spcPct val="90000"/>
              </a:lnSpc>
              <a:buNone/>
            </a:pPr>
            <a:r>
              <a:rPr lang="nl-NL" altLang="nl-NL" sz="1800" b="1" dirty="0" smtClean="0">
                <a:solidFill>
                  <a:srgbClr val="006600"/>
                </a:solidFill>
                <a:latin typeface="Verdana" pitchFamily="34" charset="0"/>
              </a:rPr>
              <a:t>Veel voorwaarden voor de warmtetransitie zullen nog geschapen moeten worden</a:t>
            </a:r>
          </a:p>
          <a:p>
            <a:pPr marL="0" indent="0" eaLnBrk="1" hangingPunct="1">
              <a:lnSpc>
                <a:spcPct val="90000"/>
              </a:lnSpc>
              <a:buNone/>
            </a:pPr>
            <a:endParaRPr lang="nl-NL" altLang="nl-NL" sz="1800" b="1" dirty="0" smtClean="0">
              <a:solidFill>
                <a:srgbClr val="006600"/>
              </a:solidFill>
              <a:latin typeface="Verdana" pitchFamily="34" charset="0"/>
            </a:endParaRPr>
          </a:p>
          <a:p>
            <a:pPr marL="0" indent="0" eaLnBrk="1" hangingPunct="1">
              <a:lnSpc>
                <a:spcPct val="90000"/>
              </a:lnSpc>
              <a:buNone/>
            </a:pPr>
            <a:r>
              <a:rPr lang="nl-NL" altLang="nl-NL" sz="1800" b="1" dirty="0" smtClean="0">
                <a:solidFill>
                  <a:srgbClr val="006600"/>
                </a:solidFill>
                <a:latin typeface="Verdana" pitchFamily="34" charset="0"/>
              </a:rPr>
              <a:t>We kunnen alleen werken met de </a:t>
            </a:r>
            <a:r>
              <a:rPr lang="nl-NL" altLang="nl-NL" sz="1800" b="1" dirty="0">
                <a:solidFill>
                  <a:srgbClr val="006600"/>
                </a:solidFill>
                <a:latin typeface="Verdana" pitchFamily="34" charset="0"/>
              </a:rPr>
              <a:t>techniek van </a:t>
            </a:r>
            <a:r>
              <a:rPr lang="nl-NL" altLang="nl-NL" sz="1800" b="1" dirty="0" smtClean="0">
                <a:solidFill>
                  <a:srgbClr val="006600"/>
                </a:solidFill>
                <a:latin typeface="Verdana" pitchFamily="34" charset="0"/>
              </a:rPr>
              <a:t>vandaag</a:t>
            </a:r>
            <a:endParaRPr lang="nl-NL" altLang="nl-NL" sz="1800" b="1" dirty="0">
              <a:solidFill>
                <a:srgbClr val="006600"/>
              </a:solidFill>
              <a:latin typeface="Verdana" pitchFamily="34" charset="0"/>
            </a:endParaRPr>
          </a:p>
          <a:p>
            <a:pPr marL="0" indent="0" eaLnBrk="1" hangingPunct="1">
              <a:lnSpc>
                <a:spcPct val="90000"/>
              </a:lnSpc>
              <a:buNone/>
            </a:pPr>
            <a:endParaRPr lang="nl-NL" altLang="nl-NL" sz="1800" b="1" dirty="0">
              <a:solidFill>
                <a:srgbClr val="006600"/>
              </a:solidFill>
              <a:latin typeface="Verdana" pitchFamily="34" charset="0"/>
            </a:endParaRPr>
          </a:p>
          <a:p>
            <a:pPr marL="0" indent="0" eaLnBrk="1" hangingPunct="1">
              <a:lnSpc>
                <a:spcPct val="90000"/>
              </a:lnSpc>
              <a:buNone/>
            </a:pPr>
            <a:r>
              <a:rPr lang="nl-NL" altLang="nl-NL" sz="1800" b="1" dirty="0" smtClean="0">
                <a:solidFill>
                  <a:srgbClr val="006600"/>
                </a:solidFill>
                <a:latin typeface="Verdana" pitchFamily="34" charset="0"/>
              </a:rPr>
              <a:t>We gaan niet afwachten….</a:t>
            </a:r>
          </a:p>
          <a:p>
            <a:pPr marL="0" indent="0" eaLnBrk="1" hangingPunct="1">
              <a:lnSpc>
                <a:spcPct val="90000"/>
              </a:lnSpc>
              <a:buNone/>
            </a:pPr>
            <a:endParaRPr lang="nl-NL" altLang="nl-NL" sz="1800" b="1" dirty="0">
              <a:solidFill>
                <a:srgbClr val="006600"/>
              </a:solidFill>
              <a:latin typeface="Verdana" pitchFamily="34" charset="0"/>
            </a:endParaRPr>
          </a:p>
          <a:p>
            <a:pPr marL="0" indent="0" eaLnBrk="1" hangingPunct="1">
              <a:lnSpc>
                <a:spcPct val="90000"/>
              </a:lnSpc>
              <a:buNone/>
            </a:pPr>
            <a:r>
              <a:rPr lang="nl-NL" altLang="nl-NL" sz="1800" b="1" dirty="0" smtClean="0">
                <a:solidFill>
                  <a:srgbClr val="006600"/>
                </a:solidFill>
                <a:latin typeface="Verdana" pitchFamily="34" charset="0"/>
              </a:rPr>
              <a:t>We gaan het samen doen!</a:t>
            </a:r>
          </a:p>
          <a:p>
            <a:pPr marL="0" indent="0" eaLnBrk="1" hangingPunct="1">
              <a:lnSpc>
                <a:spcPct val="90000"/>
              </a:lnSpc>
              <a:buNone/>
            </a:pPr>
            <a:endParaRPr lang="nl-NL" altLang="nl-NL" sz="1800" b="1" dirty="0" smtClean="0">
              <a:solidFill>
                <a:srgbClr val="006600"/>
              </a:solidFill>
              <a:latin typeface="Verdana" pitchFamily="34" charset="0"/>
            </a:endParaRPr>
          </a:p>
          <a:p>
            <a:pPr marL="0" indent="0" eaLnBrk="1" hangingPunct="1">
              <a:lnSpc>
                <a:spcPct val="90000"/>
              </a:lnSpc>
              <a:buNone/>
            </a:pPr>
            <a:endParaRPr lang="nl-NL" altLang="nl-NL" sz="2000" b="1" dirty="0" smtClean="0">
              <a:solidFill>
                <a:srgbClr val="006600"/>
              </a:solidFill>
              <a:latin typeface="Verdana" pitchFamily="34" charset="0"/>
            </a:endParaRPr>
          </a:p>
          <a:p>
            <a:pPr eaLnBrk="1" hangingPunct="1">
              <a:lnSpc>
                <a:spcPct val="90000"/>
              </a:lnSpc>
            </a:pPr>
            <a:endParaRPr lang="nl-NL" altLang="nl-NL" sz="1100" b="1" dirty="0" smtClean="0">
              <a:solidFill>
                <a:srgbClr val="8E0000"/>
              </a:solidFill>
              <a:latin typeface="Verdana" pitchFamily="34" charset="0"/>
            </a:endParaRPr>
          </a:p>
          <a:p>
            <a:pPr marL="0" indent="0" eaLnBrk="1" hangingPunct="1">
              <a:lnSpc>
                <a:spcPct val="90000"/>
              </a:lnSpc>
              <a:buNone/>
            </a:pPr>
            <a:endParaRPr lang="nl-NL" altLang="nl-NL" sz="2000" b="1" dirty="0" smtClean="0">
              <a:solidFill>
                <a:srgbClr val="8E0000"/>
              </a:solidFill>
              <a:latin typeface="Verdana" pitchFamily="34" charset="0"/>
            </a:endParaRPr>
          </a:p>
          <a:p>
            <a:pPr eaLnBrk="1" hangingPunct="1">
              <a:lnSpc>
                <a:spcPct val="90000"/>
              </a:lnSpc>
              <a:buNone/>
            </a:pPr>
            <a:endParaRPr lang="nl-NL" altLang="nl-NL" sz="2400" b="1" dirty="0" smtClean="0">
              <a:solidFill>
                <a:srgbClr val="2D3470"/>
              </a:solidFill>
              <a:latin typeface="Verdana" pitchFamily="34" charset="0"/>
            </a:endParaRPr>
          </a:p>
          <a:p>
            <a:pPr eaLnBrk="1" hangingPunct="1">
              <a:lnSpc>
                <a:spcPct val="90000"/>
              </a:lnSpc>
              <a:buFontTx/>
              <a:buNone/>
            </a:pPr>
            <a:endParaRPr lang="nl-NL" altLang="nl-NL" sz="2400" b="1" dirty="0" smtClean="0">
              <a:solidFill>
                <a:srgbClr val="2D3470"/>
              </a:solidFill>
              <a:latin typeface="Verdana" pitchFamily="34" charset="0"/>
            </a:endParaRPr>
          </a:p>
        </p:txBody>
      </p:sp>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pic>
        <p:nvPicPr>
          <p:cNvPr id="10" name="Afbeelding 9" descr="logo-wageningen-klimaatneutraal.jpg"/>
          <p:cNvPicPr>
            <a:picLocks noChangeAspect="1"/>
          </p:cNvPicPr>
          <p:nvPr/>
        </p:nvPicPr>
        <p:blipFill>
          <a:blip r:embed="rId3" cstate="print"/>
          <a:stretch>
            <a:fillRect/>
          </a:stretch>
        </p:blipFill>
        <p:spPr>
          <a:xfrm>
            <a:off x="473075" y="590137"/>
            <a:ext cx="2124156" cy="862938"/>
          </a:xfrm>
          <a:prstGeom prst="rect">
            <a:avLst/>
          </a:prstGeom>
        </p:spPr>
      </p:pic>
    </p:spTree>
    <p:extLst>
      <p:ext uri="{BB962C8B-B14F-4D97-AF65-F5344CB8AC3E}">
        <p14:creationId xmlns:p14="http://schemas.microsoft.com/office/powerpoint/2010/main" val="13823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17269" y="1539615"/>
            <a:ext cx="8863184" cy="1169551"/>
          </a:xfrm>
          <a:prstGeom prst="rect">
            <a:avLst/>
          </a:prstGeom>
          <a:noFill/>
          <a:ln w="12700">
            <a:noFill/>
            <a:miter lim="800000"/>
            <a:headEnd/>
            <a:tailEnd/>
          </a:ln>
          <a:effectLst/>
        </p:spPr>
        <p:txBody>
          <a:bodyPr wrap="square" lIns="0" tIns="0" rIns="0" bIns="0">
            <a:spAutoFit/>
          </a:bodyPr>
          <a:lstStyle/>
          <a:p>
            <a:pPr algn="ctr">
              <a:lnSpc>
                <a:spcPct val="130000"/>
              </a:lnSpc>
              <a:spcBef>
                <a:spcPct val="50000"/>
              </a:spcBef>
              <a:buClrTx/>
              <a:buSzTx/>
              <a:buFontTx/>
              <a:buNone/>
            </a:pPr>
            <a:r>
              <a:rPr lang="nl-NL" b="1" dirty="0" smtClean="0">
                <a:solidFill>
                  <a:srgbClr val="7AA329"/>
                </a:solidFill>
                <a:latin typeface="Antique Olive" pitchFamily="34" charset="0"/>
                <a:cs typeface="Simplified Arabic" pitchFamily="18" charset="-78"/>
              </a:rPr>
              <a:t>Dit is niet de eerst energietransitie in Nederland </a:t>
            </a:r>
          </a:p>
          <a:p>
            <a:pPr>
              <a:lnSpc>
                <a:spcPct val="130000"/>
              </a:lnSpc>
              <a:spcBef>
                <a:spcPct val="50000"/>
              </a:spcBef>
              <a:buClrTx/>
              <a:buSzTx/>
              <a:buFontTx/>
              <a:buNone/>
            </a:pPr>
            <a:endParaRPr lang="nl-NL" sz="1600" b="1" dirty="0" smtClean="0">
              <a:solidFill>
                <a:srgbClr val="C00000"/>
              </a:solidFill>
              <a:latin typeface="Antique Olive" pitchFamily="34" charset="0"/>
            </a:endParaRPr>
          </a:p>
          <a:p>
            <a:pPr>
              <a:spcBef>
                <a:spcPct val="0"/>
              </a:spcBef>
              <a:buClrTx/>
              <a:buSzTx/>
              <a:buFontTx/>
              <a:buNone/>
            </a:pPr>
            <a:endParaRPr lang="nl-NL" sz="1600" b="1" dirty="0"/>
          </a:p>
        </p:txBody>
      </p:sp>
      <p:cxnSp>
        <p:nvCxnSpPr>
          <p:cNvPr id="23" name="Rechte verbindingslijn 22"/>
          <p:cNvCxnSpPr/>
          <p:nvPr/>
        </p:nvCxnSpPr>
        <p:spPr bwMode="auto">
          <a:xfrm>
            <a:off x="1643395" y="5373216"/>
            <a:ext cx="7500605" cy="0"/>
          </a:xfrm>
          <a:prstGeom prst="line">
            <a:avLst/>
          </a:prstGeom>
          <a:noFill/>
          <a:ln w="28575" cap="flat" cmpd="sng" algn="ctr">
            <a:solidFill>
              <a:srgbClr val="006600"/>
            </a:solidFill>
            <a:prstDash val="solid"/>
            <a:round/>
            <a:headEnd type="none" w="med" len="med"/>
            <a:tailEnd type="none" w="med" len="med"/>
          </a:ln>
          <a:effectLst/>
        </p:spPr>
      </p:cxnSp>
      <p:sp>
        <p:nvSpPr>
          <p:cNvPr id="27" name="Tekstvak 26"/>
          <p:cNvSpPr txBox="1"/>
          <p:nvPr/>
        </p:nvSpPr>
        <p:spPr>
          <a:xfrm>
            <a:off x="1616095" y="4641360"/>
            <a:ext cx="1191925" cy="577081"/>
          </a:xfrm>
          <a:prstGeom prst="rect">
            <a:avLst/>
          </a:prstGeom>
          <a:noFill/>
        </p:spPr>
        <p:txBody>
          <a:bodyPr wrap="square" rtlCol="0">
            <a:spAutoFit/>
          </a:bodyPr>
          <a:lstStyle/>
          <a:p>
            <a:pPr>
              <a:buNone/>
            </a:pPr>
            <a:r>
              <a:rPr lang="nl-NL" sz="1050" dirty="0" smtClean="0">
                <a:solidFill>
                  <a:srgbClr val="6BA42C"/>
                </a:solidFill>
              </a:rPr>
              <a:t>1900 -1970 Steenkool</a:t>
            </a:r>
            <a:br>
              <a:rPr lang="nl-NL" sz="1050" dirty="0" smtClean="0">
                <a:solidFill>
                  <a:srgbClr val="6BA42C"/>
                </a:solidFill>
              </a:rPr>
            </a:br>
            <a:r>
              <a:rPr lang="nl-NL" sz="1050" dirty="0" smtClean="0">
                <a:solidFill>
                  <a:srgbClr val="6BA42C"/>
                </a:solidFill>
              </a:rPr>
              <a:t>(stadsgas)</a:t>
            </a:r>
          </a:p>
        </p:txBody>
      </p:sp>
      <p:sp>
        <p:nvSpPr>
          <p:cNvPr id="28" name="Tekstvak 27"/>
          <p:cNvSpPr txBox="1"/>
          <p:nvPr/>
        </p:nvSpPr>
        <p:spPr>
          <a:xfrm>
            <a:off x="7208271" y="4658192"/>
            <a:ext cx="1827618" cy="577081"/>
          </a:xfrm>
          <a:prstGeom prst="rect">
            <a:avLst/>
          </a:prstGeom>
          <a:noFill/>
        </p:spPr>
        <p:txBody>
          <a:bodyPr wrap="square" rtlCol="0">
            <a:spAutoFit/>
          </a:bodyPr>
          <a:lstStyle/>
          <a:p>
            <a:pPr algn="r">
              <a:buNone/>
            </a:pPr>
            <a:r>
              <a:rPr lang="nl-NL" sz="1050" dirty="0" smtClean="0">
                <a:solidFill>
                  <a:srgbClr val="6BA42C"/>
                </a:solidFill>
              </a:rPr>
              <a:t>2030 </a:t>
            </a:r>
          </a:p>
          <a:p>
            <a:pPr algn="r">
              <a:buNone/>
            </a:pPr>
            <a:r>
              <a:rPr lang="nl-NL" sz="1050" dirty="0" smtClean="0">
                <a:solidFill>
                  <a:srgbClr val="6BA42C"/>
                </a:solidFill>
              </a:rPr>
              <a:t>Wageningen ‘stookt’</a:t>
            </a:r>
          </a:p>
          <a:p>
            <a:pPr algn="r">
              <a:buNone/>
            </a:pPr>
            <a:r>
              <a:rPr lang="nl-NL" sz="1050" dirty="0" smtClean="0">
                <a:solidFill>
                  <a:srgbClr val="6BA42C"/>
                </a:solidFill>
              </a:rPr>
              <a:t>volledig duurzaam</a:t>
            </a:r>
          </a:p>
        </p:txBody>
      </p:sp>
      <p:cxnSp>
        <p:nvCxnSpPr>
          <p:cNvPr id="29" name="Rechte verbindingslijn 28"/>
          <p:cNvCxnSpPr/>
          <p:nvPr/>
        </p:nvCxnSpPr>
        <p:spPr bwMode="auto">
          <a:xfrm>
            <a:off x="0" y="5373216"/>
            <a:ext cx="1203248" cy="0"/>
          </a:xfrm>
          <a:prstGeom prst="line">
            <a:avLst/>
          </a:prstGeom>
          <a:noFill/>
          <a:ln w="28575" cap="flat" cmpd="sng" algn="ctr">
            <a:solidFill>
              <a:srgbClr val="006600"/>
            </a:solidFill>
            <a:prstDash val="solid"/>
            <a:round/>
            <a:headEnd type="none" w="med" len="med"/>
            <a:tailEnd type="none" w="med" len="med"/>
          </a:ln>
          <a:effectLst/>
        </p:spPr>
      </p:cxnSp>
      <p:sp>
        <p:nvSpPr>
          <p:cNvPr id="30" name="Tekstvak 29"/>
          <p:cNvSpPr txBox="1"/>
          <p:nvPr/>
        </p:nvSpPr>
        <p:spPr>
          <a:xfrm>
            <a:off x="5916501" y="5689823"/>
            <a:ext cx="1584176" cy="900246"/>
          </a:xfrm>
          <a:prstGeom prst="rect">
            <a:avLst/>
          </a:prstGeom>
          <a:noFill/>
        </p:spPr>
        <p:txBody>
          <a:bodyPr wrap="square" rtlCol="0">
            <a:spAutoFit/>
          </a:bodyPr>
          <a:lstStyle/>
          <a:p>
            <a:pPr>
              <a:buNone/>
            </a:pPr>
            <a:r>
              <a:rPr lang="nl-NL" sz="1050" dirty="0" smtClean="0">
                <a:solidFill>
                  <a:srgbClr val="6BA42C"/>
                </a:solidFill>
                <a:latin typeface="Antique Olive" pitchFamily="34" charset="0"/>
              </a:rPr>
              <a:t>Wind</a:t>
            </a:r>
          </a:p>
          <a:p>
            <a:pPr>
              <a:buNone/>
            </a:pPr>
            <a:r>
              <a:rPr lang="nl-NL" sz="1050" dirty="0" smtClean="0">
                <a:solidFill>
                  <a:srgbClr val="6BA42C"/>
                </a:solidFill>
                <a:latin typeface="Antique Olive" pitchFamily="34" charset="0"/>
              </a:rPr>
              <a:t>Zon</a:t>
            </a:r>
          </a:p>
          <a:p>
            <a:pPr>
              <a:buNone/>
            </a:pPr>
            <a:r>
              <a:rPr lang="nl-NL" sz="1050" dirty="0" smtClean="0">
                <a:solidFill>
                  <a:srgbClr val="6BA42C"/>
                </a:solidFill>
                <a:latin typeface="Antique Olive" pitchFamily="34" charset="0"/>
              </a:rPr>
              <a:t>Aardwarmte</a:t>
            </a:r>
          </a:p>
          <a:p>
            <a:r>
              <a:rPr lang="nl-NL" sz="1050" dirty="0" smtClean="0">
                <a:solidFill>
                  <a:srgbClr val="6BA42C"/>
                </a:solidFill>
                <a:latin typeface="Antique Olive" pitchFamily="34" charset="0"/>
              </a:rPr>
              <a:t>Biomassa</a:t>
            </a:r>
          </a:p>
          <a:p>
            <a:pPr>
              <a:buNone/>
            </a:pPr>
            <a:r>
              <a:rPr lang="nl-NL" sz="1050" dirty="0" smtClean="0">
                <a:solidFill>
                  <a:srgbClr val="6BA42C"/>
                </a:solidFill>
                <a:latin typeface="Antique Olive" pitchFamily="34" charset="0"/>
              </a:rPr>
              <a:t>Blauwe energie</a:t>
            </a:r>
          </a:p>
        </p:txBody>
      </p:sp>
      <p:sp>
        <p:nvSpPr>
          <p:cNvPr id="31" name="Tekstvak 30"/>
          <p:cNvSpPr txBox="1"/>
          <p:nvPr/>
        </p:nvSpPr>
        <p:spPr>
          <a:xfrm>
            <a:off x="5796137" y="4652527"/>
            <a:ext cx="1827618" cy="577081"/>
          </a:xfrm>
          <a:prstGeom prst="rect">
            <a:avLst/>
          </a:prstGeom>
          <a:noFill/>
        </p:spPr>
        <p:txBody>
          <a:bodyPr wrap="square" rtlCol="0">
            <a:spAutoFit/>
          </a:bodyPr>
          <a:lstStyle/>
          <a:p>
            <a:pPr>
              <a:buNone/>
            </a:pPr>
            <a:r>
              <a:rPr lang="nl-NL" sz="1050" dirty="0" smtClean="0">
                <a:solidFill>
                  <a:srgbClr val="6BA42C"/>
                </a:solidFill>
              </a:rPr>
              <a:t>2023  </a:t>
            </a:r>
          </a:p>
          <a:p>
            <a:pPr>
              <a:buNone/>
            </a:pPr>
            <a:r>
              <a:rPr lang="nl-NL" sz="1050" dirty="0" smtClean="0">
                <a:solidFill>
                  <a:srgbClr val="6BA42C"/>
                </a:solidFill>
              </a:rPr>
              <a:t>Eerst gasnetten in Wageningen afgeschreven</a:t>
            </a:r>
          </a:p>
        </p:txBody>
      </p:sp>
      <p:sp>
        <p:nvSpPr>
          <p:cNvPr id="32" name="Tekstvak 31"/>
          <p:cNvSpPr txBox="1"/>
          <p:nvPr/>
        </p:nvSpPr>
        <p:spPr>
          <a:xfrm>
            <a:off x="123128" y="4686690"/>
            <a:ext cx="1080120" cy="415498"/>
          </a:xfrm>
          <a:prstGeom prst="rect">
            <a:avLst/>
          </a:prstGeom>
          <a:noFill/>
        </p:spPr>
        <p:txBody>
          <a:bodyPr wrap="square" rtlCol="0">
            <a:spAutoFit/>
          </a:bodyPr>
          <a:lstStyle/>
          <a:p>
            <a:pPr>
              <a:buNone/>
            </a:pPr>
            <a:r>
              <a:rPr lang="nl-NL" sz="1050" dirty="0" smtClean="0">
                <a:solidFill>
                  <a:srgbClr val="6BA42C"/>
                </a:solidFill>
              </a:rPr>
              <a:t>1500 - &gt;</a:t>
            </a:r>
          </a:p>
          <a:p>
            <a:pPr>
              <a:buNone/>
            </a:pPr>
            <a:r>
              <a:rPr lang="nl-NL" sz="1050" dirty="0" smtClean="0">
                <a:solidFill>
                  <a:srgbClr val="6BA42C"/>
                </a:solidFill>
              </a:rPr>
              <a:t>Hout turf  olie</a:t>
            </a:r>
          </a:p>
        </p:txBody>
      </p:sp>
      <p:sp>
        <p:nvSpPr>
          <p:cNvPr id="26626" name="AutoShape 2" descr="Afbeeldingsresultaat voor mijnwerkers limbur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6628" name="Picture 4" descr="Onze Mijnwerkers over ‘de oude man’"/>
          <p:cNvPicPr>
            <a:picLocks noChangeAspect="1" noChangeArrowheads="1"/>
          </p:cNvPicPr>
          <p:nvPr/>
        </p:nvPicPr>
        <p:blipFill>
          <a:blip r:embed="rId3" cstate="print"/>
          <a:srcRect/>
          <a:stretch>
            <a:fillRect/>
          </a:stretch>
        </p:blipFill>
        <p:spPr bwMode="auto">
          <a:xfrm>
            <a:off x="1643395" y="3405101"/>
            <a:ext cx="1907508" cy="1075262"/>
          </a:xfrm>
          <a:prstGeom prst="rect">
            <a:avLst/>
          </a:prstGeom>
          <a:noFill/>
        </p:spPr>
      </p:pic>
      <p:sp>
        <p:nvSpPr>
          <p:cNvPr id="26632" name="AutoShape 8" descr="data:image/png;base64,iVBORw0KGgoAAAANSUhEUgAABn8AAANHCAYAAAD3yUgNAAAgAElEQVR4Xuy9WYxl13Wfv2vsuZu0RDaHJinOFClqIkUNlixboxMIf8PIUx7ynDkI8pIgD8lLECRGHhIESIA8BAgM+C1BJniCFduSLVuSqYHzPDUpsslmi0Ozxxr++Pbtr7hZqq5dXbtOn3PvXRco3Lr37GGt31r7DOt319ozKV6BQCAQCAwMgWeefmF1ZmYm+Tc7O7v2/1ZEpd84v2ryr66ubqperf/QsZl0/YaOf8g3bATGfX0PG92QLhAIBAKBQKA/BPq+f9/8/rqOS6v8rfPXJdy8Rav8rfOPe/++7Tds/Fqf71ZWVnp9/q3Jr3BHbrgmFtKwXTGkCwSmEoE4MU2l2UPpQGDYCDz7zIv57pkgZ0n8SAbVbr7GPThak3/S9Z90/Ya9+kK6oSNQOz8MXf6QLxAIBAKBQCAQ2BiBvkMTrcH7Vvlb52/1q1b5W+cf9/5922/Y+LU+3wX5M2z7hnSBQCAwbATiCj9s+4R0gcBUIvDcsy+tkT9lBlCQPyN3aL15HrpTTbp+Q8c/5Bs2AkH+DNs+IV0gEAgEAoHAdhHoOzTRGrxvlb91/u3ibr9W+VvnH/f+fdtv2Pi1Pt8F+TNs+4Z0gUAgMGwE4go/bPuEdIHAVCLw/HNHc9k3XuvJn2kgP2rB3dab56E71aTrN3T8Q75hI1A7Pwxb+pAuEAgEAoFAIBC4GAJ9hyZag/et8rfO3+pZrfK3zj/u/fu237jjt7n8tefDrrXf6vxR9q1rS8T4gUAgsB0E4gq/HdSiTyAQCHSKwIsvvLJ29yz5IxEU5E9k/kTwu9PlF4MPHIHw/4EbKMQLBAKBQCAQ2CYCfYcmWoP3rfK3zr9N2Ne6tcrfOv+49+/bfuOOX5A/k23B0C4QCAT6RCCu8H2iH3MHAoHAhgi89OLPPkD+lMRPkD9B/kTwO04c04xA+P80Wz90DwQCgUBgkhHoOzTRGrxvlb91/lbfaJW/df5x79+3/YaNX+3+dauZNRfTsrV/Db2tjh+ZPzUk43ggEAj0gUBc4ftAPeYMBAKBTRE4+tKrv0D+2IEbx75r/nZtvtab41r/ruVvHb92cz3u+rXiE/2nG4Hw/+m2f2gfCAQCgcDkItB3aKI1eN8qf+v8rZ7RKn/r/OPev2/7DRu/2v1r7fmvpl1r/50aP8ifGpJxPBAIBPpAIK7wfaAecwYCgUCV/NnoBtHvgvzZ/OGidnM9dPer3byPu35Dxz/kGzYC4f/Dtk9IFwgEAoFAILBdBPoOTbQG71vlb51/u7jbr1X+1vnHvX/f9hs2frX719rzX0271v47NX6QPzUk43ggEAj0gUBc4ftAPeYMBAKBTRF4+ehrm949127uajeXXcNfm79V/lr/rvXre/ya/jX8a/J33b8mf02+vo+3yt+Kb03/1vFr+rWOX5O/6+Ndy1/Dr6Zf1/LV5u/7eCt+fcs/6fPPzs5uqmLNfrXj5eCuhZ1cE5cy/6TbMvS7dARq/tPuq/2GJlZXVzYFpa5fq/x9kwet8l+6T01Wj+7t5xr0fSevE7X1Pe62ulw/Hr3+yOFYSOPuLCF/IDCBCMSJaQKNGioFAuOOQJA/m5+aJ/3mvOa/9Yfv2gjdHq/JN+326xb9lGr4dz3/0MfvGp9W/+5avqHbpxW/oes37vL1Qf6A2U6ti/CvcffASZe/39BEkD/94j/+3h3kz5BtGOTPkK0TsgUCgUDXCMQVvmuEY/xAIBC4ZARq5E9twJ0KktTmudjx2vy14Etr/+3KPS79avi06lGzT238ruWrzR/H2xCo2a/VP2rS1eav9a8dr8nf9fw1+ab9eM0+045P3/pfTvJnPemzE2sz/KtvD4r5N0eg39BEkD/94j/+qyPInyHbMMifIVsnZAsEAoGuEYgrfNcIx/iBQCBwyQgE+ROZP5s5TS0A1hrcau1fk692/JIXzGXu0DU+rep0LV/r+DX9asHlWv/a8a4fflv9u2t8a/jE8UBgCNefch21rqmwaCCwUwjUfLH9/N1vaCLIn37x3yk/7W+cIH/6w74+c/v5qT4HLaLs29ZwilaBQCBweRGIK/zlxTtmCwQCgS0g0Er+bGGKTpu0Phx33b9T5S/D4LWb99rxmog1/Fv7t45fm7/r48vLy01TzM3NNfWvdW61f61/1/brevyu9WuVvyZfzf5xPBDoEoGaf7f6b9k/CKAuLRljbweBrv0/pX5DE0H+9Iv/dnxyWH2C/BmWPT4oTev1eau6BfmzVaSiXSAQCFxOBOIKfznRjrkCgUBgSwjUyJ/azVvt+JaEaGjU+nDc2r/rzIEGaHaka82+teM1IWr4t/ZvHb82f9fHg/yZ7FunVv9s7d+6frv2/67Hb8Wva/li/M0RqPlvzb5k5nVJ+tTmD/sGAv0i0O/1NciffvHv1/d2YvYgf3YCxb7GqF2/typXkD9bRSraBQKBwOVEIK7wlxPtmCsQCAS2hECN/KmVLdqpm7ctCbtBo1pwpSZfa/9pJ39q+G3Xrlvt1/f8W5Vzu+1q/lsbd9LxqelfO96Kb2382vFJP3/U9O/7eKyPvi3QNn9t/dbs6/1NVwRQbf427aN3INCKQL+hiSB/+sW/1Xv67x/kT/822L4Etev3VkcO8merSEW7QCAQuJwIxBX+cqIdcwUCgcCWEKiRP7XMg526eduSsBs0qgVXavK19p/04G0Nn9rxml1r9qn1r83fOn5t/q6P1/Srzd+1/q3y1fp3LX+N3K7hWzte06/1/NGKT02+mn7jfnza9R93+9X8v2bfcv3bttbnUjDbybEuZd5oOxkItPp3HYV+QxNB/vSLf90/ht4iyJ+hW2gz+Wrnt63qFuTPVpGKdoFAIHA5EYgr/OVEO+YKBAKBLSFQI3+4OSv/ykEJbOzUzRvjbhR82cnxtwTIJTaa9uDOpOtf02/o/nmJ7nzJzWv41Aas9e+anKnJ1/Xxmv5dzz/t49fIt9b1XbPv0Mcfvn8M+9GqZv/a8Vb/GL79QsI+Eej6/Ne1brX1UVtfXcsX4wcCQ0agdn9dXz/dkm+19S22Qf4M2ctCtkBgehEY9hPK9NolNA8EphqBIH/azF+/OW4bf+i9J13/mn5bfTgZuh23K18Nn9q4tf61h9Pa+EM/XtN/6PKPu3xdBz9r9m09f3Q9/vDtO+xHq5p9asdb/WP49gsJ+0Sg6/Nf17rV1kdtfXUtX4wfCAwZgdr9dX39BPkzZPuGbIFAINAvAsN+QukXm5g9EAgEekIgyJ824Os3x23jD733pOtf068WfBi6/Vrlq+FTG7/Wv/ZwWht/6Mdr+g9d/nGXr+vgZ82+reePrscfvn2H/WhVs0/teKt/DN9+IWGfCHR9/utat9r6qK2vruWL8QOBISNQu7+ur58gf4Zs35AtEAgE+kVg2E8o/WITswcCgUBPCAT50wZ8/ea4bfyh9552/Ydun67l69r+teBO1/p1PX7X+HUt/7iPH/iPvQUHrUD416DNM/XCjbt/1u4Pxl2/qXfQAKBTBGrrpz55kD91jKJFIBAITCsCQf5Mq+VD70BgwAgE+dNmnGl/uJx2/du8Z/x7d23/9ofTYWPcNX7D1r5/6QL//m3QJsGwH63Cv9qsG727RWDc/bN2fzDu+nVr/Rh92hGorZ86PkH+1DGKFoFAIDCtCAz7CWVarRJ6BwJTjkCQP20OMO0Pl5Ouf+3haNL1r62OVv1r+NbmH/fjrfiNu/5Dl7/VPjX/Hvr4Q7dPSsN+tKrZt2v/GL79QsIhI1Dz375lj/XTtwVi/klGoLa+UgryZ5LtH7oFAoFAGwLDfkJp0y16BwKBwJgiEORPm+GG/nDcpl2996TrX3v4mXT9ax7Qqn8N39r84368Fb9x13/o8rfap+bfQx9/6PYJ8mf4FgoJxxeB1vNT15p3fX7tWv4YPxAYMgK19RXkz5CtF7IFAoFA3wgE+dO3BWL+QCAQ+AUEgvxpc4qhPxy3aVfvPen61x5+Jl3/mge06l/Dtzb/uB9vxW/c9R+6/K32qfn30Mcfun2C/Bm+hULC8UWg9fzUteZdn1+7lj/GDwSGjEBtfQX5M2TrhWyBQCDQNwJB/vRtgZg/EAgELjv5M+4Pj7Ozs+E1myAwdPvWjFeTf3l5edMhwj9qCMfxzRCo+V/t4bvWP9AfNgI1+9XsX9OuNn6t//CPT/ejVc2+J0+eTD/5yU/Sfffdl6666qp04sSJtH///nTq1Kls2vn5+eGbOCTcNgKt54+4v9k29NExEJh4BFZXVy6bjp7LynOa17/rjxye7huBy2aFmCgQCAQuBYE4MV0KWtE2EAgELgsCXWf+1IITl0XJTSapPRzHw+/mFhq6fWv+VZM/yJ8agnG8BYGa/9XOT7X+LbJF3+4RqNmvZv+ahLXxa/2Hf3y6H61q9v3xj3+c/tf/+l/pm9/8Zvra176WyR/uaebm5tLCwkKqXd+Gb/+QcDMEWs8fcf8b/hUIBAIXQyDIn/CNQCAQCAQujsB0P6GEZwQCgcAgEQjyZ/MNK+PhN8ifzRAI/xjkaW1shKoFb2vBu1r/sQFiSgWt2a9m/xpstfFr/Yd/fLofrWr2feqpp9Lv/M7vpK9//evpr//1v56OHTuWTbpv3750/vz5TATFa3IRaD1/hH9Mrm+EZoFAKwJB/rQiGP0DgUBgkhGY7ieUSbZs6BYIjDEC007+1ExXC67U+k/68UnHpxY8mXT9J91/+9av5j/hf31bqNv5W+1fk642fq3/8I9P96NVzb4E7x988MF02223pWuvvTaTP5R92717d3rrrbfSrl27hm/ikLA3BGr+1ZtgMXEgEAj0jkCQP72bIAQIBAKBASMw3U8oAzZMiBYITDMCQf5sbv14+J1ufCL4Ps1nx+51r51fwv+6t0GfM7TavyZ7bfxa/+Efn+5Hq5p9FxcXc2k3Sryxzw//k/XDe5R8G7539y1hzb/6li/mDwQCgf4QCPKnP+xj5kAgEBg+AtP9hDJ8+4SEgcBUIjDt5E883La5/bjjF8H1NvtH7zYEausn/LMN36H3brV/Tb/a+LX+wz8+3Y9WNfuePXs2HTx4MJ07dy6XeYP4OXPmTDp9+nS64oor8vfxmlwEav4xuZqHZoFAINA1AkH+dI1wjB8IBALjjMB0P6GMs+VC9kBgghEI8idOzS3uPe7BhQiut1g/+rYiUFs/4Z+tCA+7f6v9a9rVxq/1H/7x6b5+1+y7tLSUyP6B5CH7h//NAOJzrf/w7R8SboZA2Df8IxAIBLpCIMifrpCNcQOBQGASEJjuJ5RJsGDoEAhMIAJB/sSpucWtxz24EMH1FutH31YEausn/LMV4WH3b7V/Tbva+LX+wz8+3dfvmn3n5ubSyspKLvFGW7J/9uzZkzOAXn/99bz3T7wmF4Gaf0yu5qFZIBAIdI1AkD9dIxzjBwKBwDgjMN1PKONsuZA9EJhgBHaS/PFBs3zgrAUv5+cXEr9OJTjB5sT80af84xeqfs/Y/NH+/PnRr1mXV87n4/Pz8znQQYCDz2xmTNmTzV4zaW6Crdu9akMPLtT8r4bQ0PWryR/Hh41A+New7dO1dDX7185f5fGNrr9dyx/jd4sA9zGbvWr+0a10jB6Pti0Yt67/2ty18Wv943ggMM4I1Py///Nn3+iuNgmw0bN+V5g67kb3PNcfORwXoiZLRudAIBDoAoE4MXWBaowZCAQCTQj0Tf4QPICw4YaOG0mCHbz72ZtL2kAS8ZIkSmk1zc2PiCDa8StX+kH+8PLzZgAF+dPkPoMvG9P6IFJ7eGxDL3pPOwLhX9PtATX7185fQf5Mtv8E+TPZ9m1d/zV0auPX+sfxQGCcEaj5f+36Os66b032IH+2hlO0CgQCgUDg0hEI8ufSMYsegUAg0DEC/ZM/IwU3CmJJAEHu8L+kzwd+4TwzKmnCcTJ/OAZRxF/txp95g/xpc7CtYNw2Q1vv1oe7oevXhk707huB8K++LdDv/DX7185fQf70a7+uZw/yp2uE+x2/df3XpK+NX+sfxwOBcUag5v+16+s467412YP82RpO0SoQCAQCgUtHIMifS8csegQCgUDHCHRN/tTEN9uHm3AzgOhjps/bb7+dzpw5k8md/fv3p4MHD2aSx9fM7Gomf2hPpg9/ZcDEbKGLyRHkT81Cmx+vPVy1jd7eu/Xhbuj6tSMUI/SJQPhXn+iP/9xB/oy/DTfTYPjnh3i0bfHAVvvW7m9ax2/RLfoGAl0jMOn+XVvf7fgG+dOOYYwQCAQCgcDGCMQdcnhGIBAIDA6BvskfAIGw4WW2Djf0586dS6dPn05PPvlkeu2119I777yTDh06lK677rp01VVXpSuvvDITQSurS2uZPmYKQQ5JAFkCLsifblxv6A9frQ9PQ9evG6vGqJcLgfCvy4X0ZM4T5M9k2lWthn9+iEfbFg9stW/t/qZ1/Bbdom8g0DUCk+7ftfXdjm+QP+0YxgiBQCAQCAT5Ez4QCAQCY4JA1+RP7eYccgbyh3bc6C4sLOTPJ0+eTG+99Vb60Y9+lJ5++un08ssvp127dqXrr78+3XzzzenOO+/M7+eXzq6VeyPLRwIJ8mcrN86R+dPmqDX7to3e3nsrPrDZLEPXrx2hGKFPBMK/+kS//7lr56eafwT5078N+5Sg5h/dyxbkTwvGNfvVjnO/G/cvLRaIvuOMQGtZzNr66hub2vpuly/In3YMY4RAIBAIBIL8CR8IBAKBMUGgb/JneeV8ztKx5BsEDzfkb775Zs74+au/+qv04osvpmPHjmVS6MCBA+lDH/pQuv3229Mdd9yRM4AoB7dnz561UnFC7z5Bmz4cp1HWUby2h8DQH55qwdWa1kPXryZ/HB82AuFfw7ZP19LVzk81/wjyp2sLDXv8mn90L32QPy0Y1+xXO14LDtf6t8gefQOBvhEI8qfVAkH+tCIY/QOBQCAQuBgCcYccvhEIBAKDQ6Bv8mdufpTxQ9YOe/csLi5mEufVV19NL730Uvr+97+fM4AoA8cx2vE/BNBNN92U7r///vw/JBAPAozByz2Eag+/kfnT5pI1fNtGb+9dC67WZhi6fjX54/iwEQj/GrZ9upaudn6q+UeQP11baNjj1/yje+nj0bYF45r9aseD/GlBP/qOOwJB/rRaMMifVgSjfyAQCAQCQf6EDwQCgcDYIFAjfyzHRpBpfaCKY60Pn+zZI+FDCTjGfO+999JDDz2US74dPXo0l3Xjj7mcj3bc+LMH0AMPPJA++tGP5uwfy70hK5lC7gPE/35mHkmiIH/aXLUWnGgbvb13Lbham6GmX238Wv/a/HF8uhEI/5lu+7dqb3DMzFo+41Nc/7gOkmkbr+EiMPz1H+RPi/cM374t2kXfcUeg9ccFtfvjGj7Tvj5a8avhm1Ib+VMbfyfld6yNfPL6I4fjQlQzRhwPBAKBy45AnJguO+QxYSAQCNQQGAL5A7HDTf7Zs2dzubdnn302Pfzww+n555/P30EOQdwQsKIdn83yoe/hw4fTbbfdlu6555505MiRnB105syZtHv37qx+SRhJGjEeY5w7u1SDKI5vgsDQH85aHz5q+tXGr/UP5woENkMg/Cf8owUBrn1e6xjH8xV+JQnUMn707RaB4a//eLRt8YDh27dFu+g77ggE+dOvBWvPF+3SBfnTjmGMEAgEAoHAxgjEHXJ4RiAQCAwOgb7Jn5nZ1TQzw99Meuedd9ITTzyRfvjDH6ZnnnkmnTx5MhM9ZvRA6iwsLOQ9fiBuIHjOnVvKwS3Kvn3yk59M9913Xzp06FAmimjLMQJgfOZd8mcto2klTs0tTjn04EXrw1NNv9r4tf4t2EffyUcg/GfybdylhmT38AMJroO8vA6aTcs1NV7DRWD46z/un1q8Z/j2bdEu+o47AkH+9GvB2vNFu3RB/rRjGCMEAoFAIBDkT/hAIBAIjAkCreRP7eZ004fbmREZs7q6nE6dOpVefvnl9NOf/jRn/Rw/fjz/SpnsHf5ox14//A+5A/kDObS6OpMDWxw7cOBA+vjHP57uvvvuvA8QxBFBLkvdlLJa9mZxYZQdFK9+EOg6+FHzz661rulXk6/Wv2v5Y/zxRiD8Z7zt1yq9P3JgHP73hxD8z7UxXsNGYPjrN8ifFg8avn1btIu+445AK/kz7vr3LX/t+aAmX+38srq6Uhui6Xir/OXkUfatyRTRORAIBHpAIO6QewA9pgwEAoHNEeib/IG4OXv2dHrllVcy6fP444+n119/PWf1EKiC7IHE4QXBwx4FkDzc1J4+fTrNzS1kcuftt9/OBNKHP/zhdOutt+YycDfccEPOCKKP+/0wjkEvfvU8OxMBsD7XSO3hpFW2nXz42I4sNf1q8tX6b0em6DM9CIT/TI+tN9KU6yfXSa51XPfIhl2/d950IzRs7Ye/fuPRtsWDhm/fFu2i77gjEORPvxasPR/UpKudX4L8qSEYxwOBQCAQ2D4CcYe8feyiZyAQCHSEQCv5UxNrK5k/J04cT08++WR66KGH0tGjR3OwiswcyB4zd7gJJmjFZ/f84fOBA4dyO8giS9rQ9pZbbkn3339/zgTau3dv7sf+QZaO43Mec7mmQRzfDIHWhxM3JO8K5Vb5av1rD1e14+5HdTH9u8anK9xj3J1BoOZ/tVnCf2oITfZx7P/uu+8myr9RPtV98Nw/L/xj2PavXT/6lz4ebVtsMHz7tmgXfccdgVbyp9W/W+9/Jgn/7ehSu76vdPwAvJP2i8yf7XhA9AkEAoE+EYg75D7Rj7kDgUBgQwT6Jn/eeOON9PLLL6Wnn346Z/+QwQP5A6FDgAqyhndeZuxwE8j/ZPQcOnTliMS5sJ8Pfd966610xRVX5PJvX/rSl9JVV12VS8XRhnG5IeYvB95XZ8MzGhBovbmvPZw0iJa7tspX6197uK0dD/Kn1cKT3b/mfzXtu15ftfnjeL8I4D+UR+U6CvnDDyc853ANrZ2f+pU+Zh++feLRtsVLh2/fFu2i77gjEORPvxbs+v4vyJ9+7RuzBwKBwGQjEHfIk23f0C4QGEsEeiV/Uko//Kvvp+eeeybv90OAil8oQ95A4hCcIqNHwgayh5thPhPEovzb/Pxi2r9/fyaI3nvvvXyMP8q8cfyzn/1szgLijwwgXu6DsHR+tOdQvLaPQNcPJ9uXbNSzVb5a/5r/1I4H+dNq4cnuX/O/mvZB/tQQmuzjXCfNpOX6yfmIayzvZAHxf7yGi0Dt+tG/5HH/1GKD4du3RbvoO+4IBPnTrwW7vv8L8qdf+8bsgUAgMNkIxB3yZNs3tAsExhKBGvmzUXCaB1aDijMzs5l44SYVwoU/9xQwI8f9dviePQf4/tixY+no0ZfSww/9JL3xxrF04sSJ3I+2jAfpY2CKd8vUADJtCGTxS2b+OGab92+WZ/M8ZPzcfPPN6dOfvj/dddddmQCyRByBsWWyfxpeEkkl0eADfXmsYYqJ7tp38KP14epyGqf0K+ddTY11CyPz7XKacOzmqq3P2vqp9R87QMZM4MB/2AZrtU//6y8ebfv0sFb/SWm1Ufy+7T/u8jfC39i95j/l899G95+N0/fevXb+rAlYw682fmv/mnzdH998/ZX6bVS27VLki7Jvl4JWtA0EAoEhIND3HdIQMAgZAoFAYGAI1MifktTg5qt8AOD/5eWVtewKy6lJ+vAOMQPJ4kbTp06dSq+++mp64okn0gsvPJ+OvvRCOnXqZCZkJJUkjyRPIHYYi/ElmCB/+OUy/daXhmOuhYVduS3HIHxuueW29OlPfzrdeuut+fPy0gW5G6u+BfnT5tC1h5+20eu9aw9n9REuX4sgfy4f1jHTCIHa+qytn1r/wLlbBAL/bvFtHb3VPv2vv3i0bfWBlv6t/hPkz3T7b81/gvzZfHXW8Gs9P9f6t5w7dqZvkD87g2OMEggEApOIwHTfYUyiRUOnQGACEKiRPxAu3ID6p8rlTe9GN8A8NHjjShm2s2fPJomfJ598MvFH9s+Z0++l1dXlHGTkj34QRswrYQSBw2tE6ixkUgdCib933nnnA+QP30EK7d69d61sHP0PHhztAfTJT34yfeQjH0l79+zLYy6tjMbe7ivIn+0iN+pXe3hqG73ee/gPV+/rEORP3Z7RYmcRqK3P2vqp9d9ZaWO09QgE/sP2iVb79L/+4tG2Tw9r9Z8gf6bbf2v+E+TP5qu7hl/r+bnWv89zz2juIH/6t0FIEAgEAkNFYLrvMIZqlZArEJhyBGrkjyXbLkYAcVzSRsJHwshSbS+++GJ67rnnMtnDH/v7sK8PJavmZ+k/uoG0fBtkDeOy5w9ZP5I/ZhAxPsf4kyyyDd+Z+WOm0CgTKeW9ge6888503333pZs/cksmic4tnWvygCB/muAL8ucS4Avy5xLAiqY7gkDXwY0dETIGuSgCNfsFdP0i0GqfWnCwdfw6OvFoW8eouxbt9h33smnjLn93vrGVkWv+E+RPkD+bIxDkz1bWWbQJBAKB6UQg7pCn0+6hdSAwaARq5I97+1jKbb0ylmMrM3bKfXuOHz+eHn744fz3xhtv5M2nKdVGm737did4n5WVpTWSh3F4IHFe9/5hHkgdyB2zhGgDISQxJWFEm7m5hSyq5NS7776X57799tvT1772tXT3R+/J483Ot9V9C/Knzb1rD59to9d714Jn9REuX4sgfy4f1jHTCIHa+qytn1r/wLlbBAL/bvFtHb3VPv2vv3i0bfWBlv6t/lP75X5dtr7tH+RP3UYXb1HznyB/Nke3hl/r+bnWv8X2O9M3yJ+dwTFGCQQCgUlEoO87pEnENHQKBAKBRgRq5I/DX6zsGw8HZXYQ//OiHNuJEyfSgw8+mJ599tlE9g+l3zyeiZtd8+ncmdM5e4cMHzJ/IG4gdDjO9xA29OOY+/0oixlGZgKxD9CePXsS75A/fE8/+kP+8D1ZP7/2a7+WbjhyY6Ic3cKuEUm03VeQP1hcYAcAACAASURBVNtFbtSv9vDUNnq99/Afrt7XIcifuj2jxc4iUFuftfVT67+z0sZo6xEI/IftE6326X/9xaNtnx7W6j9B/ky3/9b8J8ifzVd3Db/W83Otf5/nntHcQf70b4OQIBAIBIaKwHTfYQzVKiFXIDDlCNTIn3LvHqEy82YUvR+RP3wH0cLrvffeSy+88EL+e+ihh9LPf/7z9Pbbb+djEDu8HBfypywTZzYP75Ryg7gh+weipizjxk0xc9KGd0gjyrjt3bs3/y0u7l4jpd599920a9eedM8996TPfe5z6bbbbkuLC7vymDNzbafmIH/aFlDt4alt9Hrv4T9cva9DkD91e0aLnUWgtj5r66fWf2eljdHWIxD4D9snWu3T//pru38atnWGL12r/9SCt3UE+rZ/ZP7UbXTxFjX/CfJnc3Rr+LWen2v9W2y/M32D/NkZHGOUQCAQmEQE+r5DmkRMQ6dAIBBoRKBG/riXTjkNN7yWZVtZXcrECzeptIVQobwbpM+jjz6aM4DI3uGPBwn6SZjkG9uV5UwI8R19IZAkgxiPP7N/JH8kj7zxlgiijBuZP5A/kD3IRR/IqBtv/Ej6xje+kT71qU/l786cPjuS+8J+Q9uFMcif7SI36ld7eGobvd57+A9X7+sQ5E/dntFiZxGorc/a+qn131lpY7T1CAT+w/aJVvv0v/7i0bZPD2v1nyB/ptt/a/4T5E+QP5sjEORPn+f/mDsQCASGjcB032EM2zYhXSAwtQi88vKxfPd2sbJuZNNA5rz11lvptddey9k011xzTSZQIG0gf/bt25f/IGmeeeaZvL/P888/n8i4sZwb78xh6TY+k9Uzs7qSDh8+nA4dOpTJn1OnTuV3MoXefPPNTBjxmXfJHAkpxmIMyrmZUYQutIP8gQyCTLrhhhvSr/zKr6YHHnggHThwIBNKqyspH9uJsm86j4GYMiBTe7iaWse7oHjf+PQfPGv0gJmVTQeQnPQh3n2x0DsTrTPzeW1JzK4/F7C2aMefJGu5DxjrWBKP70ty1/27GjXctLslJ5WPxsph6UjWe1k2ciPCtksZY+yLI9D3+g/bdItA2HfS8Y1H224t3DZ6ff2Ne+bMuMvfZt+ue2/0LFP3qa6lmpzxa88fw9d08/W3k/pt9nx9/ZHDcSEavrOEhIHA1CEQJ6apM3koHAgMHwHIn/U3VWWGAaTKE088kV566aV09OjRTOZA9EDIQLIcPLQ/Z9rwHcdeffXVvMfPsWPHcrk2yBYzdgjUur+PwejF+bl05ZVXZgIH4gcCiWDtyZMnc7k4ZDHzR4Iqkzerq3l+xizLxvF5RASNysZdccUVudzb1772jfzOCzl3XyCHTp893WSk8kEoyJ9Lh7LvB8naw0nf8lURrZA/EjYfyLYrBp1Jc3ktSeCsJ4vKbL2S9IFM4ZikazkGY7lWu8aP9a4szOueYnzH+ue8Ur5KuSSHqhhHg84Q6No/OhM8Bt4SAmHfLcG07Ub94xuPtts23mXoWPePcSdPxl3+y+AEDVME+dMA3ha61p4/tjBEz02C/OnZADF9IBAIDBiBuEMesHFCtEBgWhG4GPlTPjT+6Z/+aXrqqafS8ePHR9kyCwuZ2CHQumv3QlpcHO23w4uMHdpRao0bW0ghAsT79+/PbSBeIHkYP5do270nH2MsyR/aUC4O8of5yu/NQmAugrcQT8jCC7ksPXfo0JU5o+gTn/hEuuWWW9InPvGp9OEPfzjLxRiQP8iwkjbPnKj5RZA/NYQ2P14PTrSNX+tde/jqW76a/Oy5tdmLtWS2Xfb3lZW8LiVkV5ZHpfckRXxf3859vTi+0T5gF8scrMrf2KCUBzKYcwD6cB5Ad/VUd/cl83s/N4oR3beJwODX1zb1im4jBMK+3XpC//jGo223Fm4bve4f406ejLv8bfbtuneQP90iXHv+6Hb2nRg9yJ+dQDHGCAQCgclEIO6QJ9OuoVUgMNYIuOfP+pt8HhrNuvmf//N/pqeffjoHfQmu8mt6yq3NzqWcATQzMyrnRnu+J1PHvXtoT6AV4od+EDUQO7wgbuZmZnN2kOQRc9AXEunEiRO53BxzMC4B3TLwzHwEfMkSYmzGodQc899332fSX/trfy3de++9WeZ9+w6slZCDjJqbnc9t9x3Y12S/IH+a4Os9OFh7+KoHT9r0b+5dIX8YvyzXJlni2jl7ZkQO8SqJEbN8PA+UJAvfWT6OtVa+yrkuV2bN+myeMnuplN/ScCUZFuRPswc2DTD49dWkXXQO+3brA/3jG4+23Vq4bfS6f4w7eTLu8rfZt+veQf50i3Dt+aPb2Xdi9CB/dgLFGCMQCAQmE4G4Q55Mu4ZWgcBYI3D0pVd/4e7NgCnvEC+//du/nUu5kakjmUM2Dvv9jH5lf24tm6AMIhNkheBhDPf+IfMGYgciB+Jm+fxozyDaQcowPt9D9tD29ddfz/iuzzYwA8gScJZ+Q54bb7wxfetb/1/69V//9TzuiDhayTLwyqXoZuYysbS4mxJx238F+bN97OhZD060jV/rXXv46lu+mvy1zB9IUffMkqCV8GCdnT51di1bxn25XIfMTV9eZWYQmLivDutv/T4/tLUcY7lhcFWXbTRAB88P7u1jZpP7kpWZQLRFP74L4mcbgO9wl8Gvrx3Wd9qGC/t2a/H+8Y1H224t3DZ63T/GnTwZd/nb7Nt17yB/ukW49vzR7ew7MXqQPzuBYowRCAQCk4lA3CFPpl1Dq0BgrBFYT/6UxI///9f/+l/Tiy++mIkUSRjIn7PnTucg6rlzZ9b2/yAY6wMn75aIg8jhj8wfgsxrZaXSKIvAYKwZCbzThvaMWWYiADhjQOrwR9k45KFM3M0335z+xt/4G+mrX/16uvrqq3MWEK+FhdHeH4yHTIsLo+ylNNtmviB/dg6/tpG217v28FUPnmxv3h3rVcn8kfiQCGHe7PcXSJDVlZmcNUc799sq1yNEiRiVJE9ZfrHcd8vsPAmiGr47gYNyMdb6snTIiX60kdzifEI79y3bCRlijO0hMPj1tT21otcFBMK+3bpC//jGo223Fm4bve4f406ejLv8bfbtuneQP90ifDnujzvWYNPhd1I/x9rIJ68/cjguRN0aOkYPBAKBbSAQJ6ZtgBZdAoFAoFsEIH+8mdqI+CFQCvlz9OjRXJoN8sSMoFOnT+Zfz0P+MAbHLd9mENiMHIgfyBkCsJAvBIz5f2Z1lP3hXkBmGhiAlkCSVHKvDtojC4FsSCnIH+b85V/+5fS3/tbfSnff/bFc1o1xIJF27967ViKOdpA/+cE4yJ9uHawyej040a14tYeTvuWral8hf8zMkfCglOJrr72W1w6kyP59B9OhQ4dyVp/ZPWbGsMYOHjyY2/LHOmIcx2Lt57W0uLiWTUMb/sCNtdd1do2ZRZwXPEdAYqEn5SWRAxL4yiuvzPohr+c5S1NWMY4GnSEw+PXVmebTMXDYt1s7949vPNp2a+G20ev+Me7kybjL32bfrnsH+dMtwrXnj25n34nRI/NnJ1CMMQKBQGAyEYg75Mm0a2gVCIw1Ai+9+LO1u7eNyB+Ug/x5+eWX0/zCbDr5zntpdpb9QVbTyZPvpIVd8/kX9NzEEkCG/OF/SBmCx1dccUUmeyB/Xn311UzS0IZgLW1OvvPuB8pOlSWqCB4TyLUMlUQQ45kVdO7c+/sAXXfddekrX/lK+sY3vpH4n7kOHDiUy8zRl3ktPwf5gwxLK0tN9ovMnyb4ouxbG3yj3hBAq7Mbvs/OzKe5+Rny69LP33ozPfrI4+mnD/04HX/jRP7+8NXXpmuvO5yuOXxdOnBwXzqw/1C64sqDadfinrS8cj4tL62mt94+kdufOXsqLS7sTvv278nv7PnF8T17d6U9u/elxV3za3LMzS7k88W5s0sXl28HdOdc4JrO63lpKR07diw99dRTOVuREpC33HJLuummmzI5ZOlHiaKuy9LtgIoTPUQ9ODnR6k+8cmHfbk3cP77xaNuthdtGr/vHuJMn4y5/m3277h3kT7cIB/mzdXwj82frWEXLQCAQGAYCcYc8DDuEFIFAIFAg8PLRYxcyf95/iMolm2ZWc2Ae4uU//af/lJ577rm0a9dCOn3ydJqZXc1B39Nn3kv7DhwYxZ9nZvJfWYKJ7wnG8iLoalkpiRvIGfcD4sauLO9mho/9FdnxR/OR1fP+fiRkMtx+++3pm9/8ZrrvvvtGRNRKWsv+8Vf/6KRMSyvLWUc/IxufmYfMAAgoS0mVevL/Vm7ct9JmM4esPbxf7Ia4zG5w/A3HWh1laahbqZd7p2wmX+3Ru6b/3r37MgloFgbt8RXwl+TbdH4M3PCamZld8w/mxd74EXKY5VYOvx4rjpWZLnw22wUdOCYpga8zPn7J96wHShbSnvk4xh9+SlveIVQdg/XB/xyTCKVvTmCDiUmraWUFi6zmz35/9iylDhfTz372SvqDP/jD9JOf/DjNzc2nffv2ptOnTqbduxfT3r3708GD+9MNN9yUbr/91nTjjR9JBw7sS2+++fP0/e//RfrhDx9M7733bjp06Mrcbn6efXOYL6Wrr/5wuuaa69K11x5OV199TZqbw59m0/79e9Pp02fT/Pxsmp2l1Npy/p7j9MuZfzNzeY3qd2YMWUrOEpHoLtHDeSPvJ7ZvT8bhzJlT6fjx45lcZh8vMgxfeOGFTP6QufT5z38+3XXXXTn7hz/6gCHr/PzS+/5fZkAyH3NYIq/BxZq61tbPtAdnaufHJvCjc+cIhP3aIA782vBLabIfzev+UbuDa8U3+neLwPj470b3zrX7m26xq49ek89y5OufmzYauab/ZuRGXdLttuh2/dd+HHkpUgf5cyloRdtAIBAYAgLjc4UeAlohQyAQCFwWBLZC/vzH//gf0/PPPp2DpQSsc1B7aTmdOjMKXs/Mza2VcivJH2783BuEgK3kD4oRWM/7Bl3IEJL8WV/eTQKCsQiG014SZ25uIQeT0+ro9Epffun/ta99LQd8yToiWE7Q2P6OJ8kwt/D+HkXeXEr8lMF3S2IxT3lDW3u4rj081IxcG1/ioRxnI1nXP3j4eWV5VAar1Ku8yS4fbjaStfboUNMfsmJEYIz2hyrthD1rr9VG8mdpaTnPy0vSxs+SUBs9tPmwh37KL3nJZwkbS6XZTlKLNhILfFfup8PYyMCfmXCSIoxTkpiso3LNmckiEav/nzx5Mv34xz9O3/nOd9LPfvazTCrt2bM7nTn9XiZlJFkhS8iao1Qa5RTpB4lC5h9tIMZ4OQ/y8B1/H/rQh/KeW9dcc006fPhwfrccG31c62LA+l1dJSvp/dqLjCsZRh/koXwj5wrwRSbL0lEz8u23R0TPY489lktTkuUHJuAmoYg+N9xwQ/rIRz6Sbr311kwA+VpNsx9Yzxdb5zU/7Op4bf0E+RO31l353uUYt3Z9uxwyjPMcgV+r9Sb7/FH3j9odXCu+0b9bBMbHf2vkR7c4bW/02v1XkD+b4xrkz/b8LnoFAoHAZCAwPlfoycA7tAgEAoEtILAV8uff//t/n55+8vGcsUAAN+/js7ySTueMgoU0v7iYg7/8byDbLAY+E4wlgAv5Y9CY4CyfKQdHUFnyxzHoLxEkKVCOg2pkHywu7s6/0Dcgff3116evf/3r6Utf+lL6pV/6pSyv+wetz9DgM4++zp91ubAZvEQAN68GhMvMAAPutT1Nag8PNRPVHt7VqWznvitmkzjHRgTQKikYm7xq89dCBzX9Gb+0S/nZjJnN5KuNX8MXgsdMr+wPq6OMN/Uube5YJUFgNooki8ShBIZ+XWLvPliSROvnKmV2rpL8YS7Xh3v66KelDsyDfuzpA4Hzh3/4h+nhhx9eI3Fyds0MmVZn81qUSIIYYj37YFtmZiEz7ZAL3CSwkANiBtIHwubAgQOZZLn33nvzOuSP9rRTb1xvaWmUGeUaFX/PI2JVkpzISmm3119/Pb355huZ/HnppZeyDpLNOTNo795MAkEcQVLfeeedWR7ewYRjs5lAHr1KAk4Zt0JA1nys5XjNv4P8iVvrFv/qu2/t+tK3fEOfP/BrtdBknz/q/lG7g2vFN/p3i8D4+G+QPx/8kR1+Ud6/lT+6W//M1p0Pdbv+g/zpznIxciAQCAwfgfG5Qg8fy5AwEAgEdgiBGvlDEPjf/bt/l558/NGcLUAwOWc4pJl0bun8iFxZWMiBXQkfAuIQRX4HwQP5Y6DY7A4+80t9AsIGzw3Eu7E8bSWBCNaSieDm8xzbtWvfB8po8ev+3/zN38yZP5IHkiFmIVg+iwDvqQuEFN+5F5GBe74zy6K8US8D08jU8qo/nF/66LWAcTli7cJUk6/10cHSbmW2h4F4iZRLR2DrPcCqJB/KrB3sv1HZr/IhDYLBbDT9X39DCssGrrdJme1T+qdEp8RozqwryikyTkmW6Z8bkT/ajjF/+tOfpm9/+9vptddey+DkfrM574U8njXAzFBijaEXa95MHRpZppHvIXiQk3nK8mxm+LCe7rnnnpxJxJ47ZBOhj+tspMso80bST3LY9c95A6KGzydOnMjZPRBZED6UeTt7dkRa0Z+xLZMnocv7G2+8kY+TmcT+P5wb7rjjjlF5wZx9NPJiCbZSlpr/b93TtteytpaD/KmdwbaHe/S6PAj0vb4uj5bdzRL4tWI72eePun+03sG14h/92xAYH/8N8ifIn/I5+lL9fjNy7Pojh8dnIVyq4tE+EAgExhaBODGNrelC8EBgchGokT8Ean/rt34rPfHYI2vkTy5JNTefq61B7KQLv9yXXIEwIijOu+XeeDdjweAzgVmCu+v39TCrgXnWZzbwmfYSRjMzCznoy2eIIX7V/zf/5t9Mn/rUpzKxBJkksWAmA7KwNwjt33n33bRv374cGKZMHHOaPaA+Bt8NvEsY7AQ5UX8439z3DPqXQeCNyoiVN84fCBgXvz5bn+WyFdlaQwdmepjhsv6XcF1nXpgdA8oSL2Zz4TuSe+uD8OWDLG3M8LFkHONJKkFO4J9lhhrHWB8QJWWZOUlQ9XafoJKQMLuHOcyYKTNk9E/6oAMkyZ/92Z/lrB/WDn+sgcVd8+ncGTL5Rrqb7YNMZupJ4Orr6sr6hvyRMKEPf8jG+IxH5g/kEIQMa5T1RWYQJdh4Z93t23dolD14IeOOvuV6RT/mpFTdo48+mp5++um8pw/jjrIQ04VxRiSwxBLnJdY/WEiQMQ4ykxX42c9+NredmR3to1T6/ka/VuzrChDkT/3815dtYt52BLZyjWmfZXJHCPxabTvZj+Z1/2i9g2vFP/q3ITA+/hvkT5A/Qf60rfboHQgEAuOFwPhcoccL15A2EAgEGhCokT8Ebv/tv/236fFHH87BUoKuBGr37NqdFnYt5l/dS/64T4mbpRMw5lf3kjtu4k5wl+8IbDKe+3PYT/KHz+6nYl8eIPiOgO5on5LZvFk9YyELv+z/jd/4jVzeiQAwMhskJ8hL9gCZA88//3x6880309vvvJOuvfbavBfIkSNHMgmEzoznni9mITCOmSEG92mz2av28F3WjN5onFrwV/KnvKm2fFVt7tznQuB7fQC8LIG1mX610EFNBvTTtma0SGSYvdGCb21pMCckAXaEjIDUkIiSlCnL6EkESrCVvr2ewKAtPml2DOXQ8MeSXMJHIUYYh9Jlr7zySsYDnyRTxrWg75V48Z3Ehn5k5oz2o81f/MVfpO9+97vZ39HJzJx9+/ek2TTyc8blGPPxGZl5L7NhkJu16pxmy6GTpA/vHOe7D3/4w5lEsh/H0BW9OMY6O3z42nTgwKFMFEHMQEAxLqSTGYRPPfVU1uGhhx7K61dSbUTGLq0Rt6UfQRBRFo4XpBPyQPaiD9lI9913X5Zj3/6Da5lHkrtlKcWa/9b8q/V4bf1H5k/cWrf6WJ/9+15ffeq+E3MHfq0oTvb5o+4ftTu4Vnyjf7cIjI//BvkT5E/5nHqp6yIyfy4VsWgfCAQCfSMwPlfovpGK+QOBQOCyIbAV8uff/Jt/k8kfgrHvvPNODpYe2Lc/7d2/Lwe3KftGINfN2HM5tVOn8jHbE8wlsCtJY0aFGQNm+JjJwDvzGQR2LyCJo/f3VJlZ21SeoDCB3k9/+tM5uAuRY/CcY8jyzDPP5AwIAu25hNy5szkITGkqshFuvPHGxL5BzIcOBMDNKJAMMLPCQHkLOdFK/pg5g00kgt7fU+X9PWzKUnUlObSytJpt0hf5M78wm+eGbABvZMGPyhJ8m+KbRvs9bfd15uypXAqNudmXBlLCsoCWbJPQ4N1sMIkSiRDa8j+kA/vRkFmG7+Bj2ANy47bbbkvXXHNNFpW2kpu8Q1Q8+OCD6ZFHHsnHIH/wR8oYWvYQbFhD+DhECTIwvrYtMfA7/PyP/uiPss9LquS9bmZnM8b79uzOuruXl3pICJk9JCa0Y12bocP6lGDVhyyVB9mFLRkTDCSdSnkPHrxiLSsIvSjxph34n/l/8pOfpB/84AeZGONlOUZJY0g7SCVk0ZdY62DD3NgUvCSHaOdav/mW2z6QMSSxLOm1Xb/aqX5B/myOZD24uVOWiHG6QCDs14Zq4NeGX8plTyf3VfePIH/G2/rj479B/gT5w1qr3dNebD0G+TPeZ6qQPhCYRgTG5wo9jdYJnQOBKUVgq+TPY488lIOnBLcJsB7cfyDtP3ggB44Xdu3KQVuCtwSnCeST8cOv9M2aIUALQURwlaAsgWAeBtxo3iwDiQlJGwLBbkBvppAbztP2zJlzORuBILNZGwTYv/CFL6RPfvKTWWb3lSHIz94nBMKRLc+xOCKukAVZKUl1++235+/ICOHFuAayzU6yVFXt4bp2vJX8Ac+yPB22AQ/3oSn3h1F237NsKzO9kj/sO0N2CLaBAEFeg/9m4my2NGcayZ+T772zRgRCCJD9hQ+LGzhKCIi1JdIkb7QhhAMZZU888cTamBA5tL/55ptzqTF8i376O0QEawhS8i//8i/T448/nm2H7iXp6H5CrDHISXycNshclvkDqzI7iXJvf/Inf5LLpkmGum8XbRfn5/J6xGdKQovPYIAM4CGxIllr6UWJKXGSIKU9svK9pDB93K9Lknd5eRR88sHOjCHsAGlD38ceeyzjQpYUstC33CcJ/JAXvc1a4n/WMONB/PDHeJbBox37ED3w2c/nY567LPno+WCUXdjfq/agHJk/cWvdn3e2z1y7PrbPMNkjBH6t9p3s80fdP4L8afWgfvuPj/8G+RPkT5A//Z4tYvZAIBC4vAiMzxX68uISswUCgUCPCBx96bXV0U35B4Owc7OjPUsIlrLnz/PPPp0DuQSK+ZX98vmlNDM3mwPXlH2D/CEQzTGCtJA/BMPNMEBFAq4Ebi2rBvFjhgTHy+we91AhKGsQOO/RU4xJ4Pns2fezKyR5IGq++MUvpq985StZHgLFkAuUjYL4OX78eA4U5yB/GpUdM3PGYLEEAG15QUgQLL7qqqtyQJpAOvoaeAYndWePFXRFDgL07nvEPASa+c4AtvsaWT7MjANJMLMpzPCRaDBbBzkJUJf7yqgvmRJg5v4xBLaZlywUZAfbvbv3ZbtCwBBARwd0lZhDr7KcGWNL6NFmaXl5LWtIgoLv1wfRtf/6Mm+nTp/M+7hAyr388svZX8jEguAAY+YCL2Qy28XlkjOdVkakneOrozbl+3LfHI7TnnnyPlSrS3kvGchA5uAPu+HPEoAQJxA6zA+pyHHw0o6MA3H17LPP5rGOHj26VvpMO5HJc//99+eSY4xjdpaEEtk5ZP5gSzNkDOxbJg6deOlHrjmy1sBMgoPvWSfg+T/+x//I/q4/4m+sO8bG1qffO5nXq0QPY1vyDYzM1pMMMYsHf0NOMHIfIcaQbBVj+18su2x1dZSxZqk/xsVerkPkZXzJKB8enZPvIWmRBV91jyL74//8b3afBLYl4O79+CfTHXfckTP+kENfQR7PV5YB9N1zBbJkH1z94LlzoyDHdk/xNfJnu+NutV89eLjVkaazXeA3bLsHeTrtj6bTrX++9Y/XGCPQrwHL69tmmRkXA7jv62Pt/qpr+Wrzd++YbeRvzf47KX9k/uwkmjFWIBAIXA4E+r1CXw4NY45AIBAYOwRq5A/B3X/9r/91euG5Z3KQk6ApAdkzp06n2fm5HHRdnZnJgWSC9RAjBI/JEKItAeGyXBrBYDeKJ9ALUWLpLAO3Zl0QQKY9hAsBdwKz7p9iIHxlZVRCS7KBuQi0f/zjH0933XVXbm8gnGA4ZJPtc3B3YT4HrH0hAzpY5spsFL5DDv7Q07JcyGXJLPoQiH7uueeyXsjLeO6T4hgQLxAwBsbd24S2vJAZckFdwcMyd2Y8qAOBfTN9DL7TFj2xAaSXfSWowB975f1VZheyjbQBxAFZF5Av/K8tvPE2awidkW9x164cuDcIbjszoyBG8AMIBl6ljvR/7vlnMnECUQV2jANOECviw5zgDDGD3ATz8UvafOiXRmQc40qQaTtLC1piLZNVFzJxsHkuS/juW+n73/9+zrzhO3TGvhCOzMU+OWTzUD6Nsm3f+MY3sizohQ3Bn2NPPvlkzq7B15xXXJSfEm4f+9jHchYQuuk3yPG7v/u76Yc//OFaFla5h497H6GfGTfoa8aaWXeQeZJ6YI7tf/SjH2VZLYkIdmaz0P/kO2/n43xX2sYyjPiOc/GunSUlLROnjGahmY0EFsosmSyBNPK5EfFq1hHtJWDM8rHEHP09l5iBBN6SWWYI4mfuR0Qf5sN38Gl8BV/E17LOu/akT33qU9ku9HduZfS8UBI+frf+YdTPQf6M3WWwM4G7Dh51JviUDBzkz7Q/mk63/kH+jPuJrl//rQX/a9e/2vGurVMjX7qWrzZ/1/r7o8/tzlOz/3bH3ahfkD87iWaMFQgEApcDgX6v0JdDw5gjEAgExg6BGvlDgP1f/st/+Px8ugAAIABJREFUmV564bkcdDfQ+t67J3PJtExCrK7mADFteSdY6z4i3hya6cAYBGAJHtOGjAuzQSR/ANGgLUFcgvHu/2Hgmj4G9WlD0JagLuPzK36yIZgHYgEihEwk90eRVCCAjA7lDaz7ovAdMrp/iQFldCToj0xm8ZiVQB/as+cLRBO68XKvGILL7mnCu1ggJ595l7hBbjMaJLYkgcp9j0al70Z7sJhBwf+WfcNe7jvj3ij0GRFCM2lxfleW0b7YAILr1ltvzTjecssta+QYmGsXZGGehQukizYzSC45ABEGMQK5Ynk+xkC+XKprFkLjbB6L8Qnu86dNJNEkZsCQ/9GF/WK+9MUvr+3pot5mIKGj2WBmB1nejM/439GXX0zf+96f5YwdyTpxog0+xR9tKdlGNhnkD2QVBB12Qkb+mA/f0iZgj7z8IQfjQkh+5jOfyWXbJBogmP7P//k/eW8b7VDusVM+9JjxIhEisUd7s7aQAZtD/uFDtMW38Fd8ThuBE+vYrLFyTjO80H2E9cGsg+vY+VmD+mXpR5JElnrjXfKRcSRyza4xa0eCi3n0AYkl5CvJH+Q+eXJEXJkhxrsy8T86S76xbjNxfSFrCXnfOH4i7xH2wAMPZJswp5lWrl1tUhJAZgHRJjJ/xu6yd9kE7jp4dNkUmdCJgvyZ9kfT6dY/yJ9xP7H167+14H/t+lc73rV1auRL1/LV5u9a/yB/ukc4ZggEAoHpRaDfK/T04h6aBwKBwCYI1Mgfgsb/9J/+0/Ti88/mX89LRJw6+V7as29vDnyev1D6y+CvAVEDpJIVfHb/EEvIEfw1W8CybwZbLRlH8NkSWxwjaM1YjEsw2xJeBOMJ9CIn7QlKEwB3fgLO9DOInEuvXSh3p+x8V2Zd5H2B5ufXiCDmBxNJBUt05QyoC+SFpbMIwKuvWQwGlL3pR34zfxzTzAT3OKEtuvhSd/QioO1+K8oJ6WDGldjQB0yYQ+Il47u4by3YjW4G2iGjIIEoVUYWDP9DYkjymNWSLuyz4nzqDikCqQFJwn4tlERDXrCjb84oml3NpedmZ0eaSShIoNCGccAR+emLjLnUYEpZn89/7kuZUCErx5JmZkDpK7QFG+bPhN/8fB7n3ZNvp+9+97vpiScey4SddpfgwF/4DowlksgQIeuLbKBHHnlkjXhjDjNPLMMnoYWNzUqidODnP//5XP4NQoVxwej3fu/3MknmCxzLUmc+hEqquWbQxTJt7kVEG74zI6wkoPR9yRky+Cw5aOk1iRd9xUwsZJJ8Qk6zY5RpPTmiHZBDYgyCymw4SBizksqSbbQ1s60se+h5xUy1kZ3eJ1fNXCozhSS9JIEkftANXF5/481sT/YH+8QnPpFtLXaWrtMmGwUCxFHZynNgeexip+BacKHv4EBNvri4bo5A4DdsDwnyZ9ofTadb/yB/hn1+qkvXr/8G+VO30GYt+r6/C/KnzX7ROxAIBAKBzRDo9wodtgkEAoFAYAMEauQPget/8k/+SXrmqScyCeDNPuTP3v37Rnt+XAiql/vOEMAnwAqBYTCdYLFkzehX+yd/gfgxeGogOZcmm5/Pf/QvS1BZRorgsnuFlAQPbQn2S+hImkgAcXx5dWWNWDGrpXygMasAHSQdzD4psxfQExkYk6C+ZcgkBQhCG9AnuCxhA0brA1BlcJugtcclxRjToDjzWLLN8SVLwE6ZacdniTDwzCTW3CibSz0lDiQ7mP+GG25Id955Z6JsmSSQGRpUjNZW4AHZ9uKLL+ZMH7Jh0JPsE8YDF8ud5YyP+ZlM4MzMjMgt9TC7gzZkT/G95QKZ14wo9N2z+0Au2UU2DeXUIBfMbJKoQD7Jn5ytdCGD5cTPj6ff+Z3fSa+/PiqNBx5rel3ILKMvckvIsXcMGVFghp60l6Qx40jSiXnMutLeEJOQDL/yK7+SCSDkgUj69re/ncsFSpTou2JRlv4r1wNyu+6YV4KLd4k/1lwmOiHcZmbW9sXJbdL7e9bgV+VaLbOmLONHf2WRkFzvn5KVjCVRSz/JKWXR1/Rr9ZIclACSlCsz2iRll5dHJLAyKJs2YEwIRrN+ShzR9513R5ld2PSrX/1q+uhHP/oB0kxCjH7rSS7PE5tl/tQe7mvkQK1/1xe1mnxdzz/u4wd+w7ZgkD/T/mg63foH+TPs81Ndun79N8ifuoWC/GnDyN7r77ONFfB+/ZHD/S6EnVExRgkEAoEJQyBOTBNm0FAnEJgEBGrkD0THP/pH/yg9/ujDOQguQUK5qMXdu/J37PlDoBaiwbJaZRZEGcQ1W4DgOe0J/pv9YqaQZML6wAyBXMaFkLCEFTZgLLMVGBNygHloQ8DW4DwBdUuKWdppZm52LdvF4LN2lTRCfgLEZBbxUmb+53sC+5I/liRz3yD3UnG/FAkJdDPTxcCyJMX67CNxKW+CDWIzrjahnXvxSHAxn9lHEgOMY8m5uZnFNdmdX8xsD+YQf5SAg2ghy4bMIOY4daG0GX0hex5++OH8R9k7bGG5NedTRt4XFudG+w7Nj/YMMlOEPmJKuT76Mp/ZXBAqZjctnU/ZzuzngnwE8SnJ555GEh6MKSnBnPR/9bVX0n//7/89vfnmG2vkF3iJj+XpLKEncQLmZg9hK/adwf4el6xgHNoib7mvDjJ++ctfTl/4wheyzpA/f/mXf5nxoy0yoBO+w9wl4SJpJ4nK3GbKWG5RwlUyCDnM2JOE0S6HDhxcI0dpI/kkuQJOvMzCwxfMMLPUoH5Jm/Vkid+VPi3ZIzllH8aR4C11lkCS/MGOZgq9/fa7a3Z1HTFOSZC5jxMkELgyHucIMtPOL63kPZvQ69d+7ddyVha+wxxgLJks8aOunqPK70sSzAdTCbKLXStKX9moTZA/432VDfJn2PYL8mfaH02nW/8gf4Z9fqpL16//BvlTt9BmLfq+v4vMnzb7Re9AIBAIBDZDoN8rdNgmEAgEAoENEKiRPwRA//E//sfp4Z/+eK1kFwTKO2+9nUumcXz33r052Opm7fwvoeMeQBIwBEPLX/ATaJUoktAgOMtDhZk6Bp/NHHBPFvqVGSP0kfzhezM5+M49RwyaG5xlzx9lM7uIeQ2SIz/BdDJaCMzzYl5LqBF853vaMKeZScwNyUBbS6SpO+8Gxd2fROJDHS2BV2ZRGGg22E9fs5/KklzKr6zIZJYF72aC5IyJ5VEJNsvXSQDRl/H5s4wWgXP2vfn4xz+e3wmmn71QSg8cyFyhFBoZMZAGEmGMpW3N0sjB+YXZ3G7XroW1zK4yYwzM0YXgvRlQyCkZkzOCFvetlYXDlyAjDx8+nDM4+MNOjGG2CbKALftAPff8M+l73/teOn789Zw9w8s9niTrkBf70qckZPRx3vGvkiQRN3RGHsuqiQEyKR9zQnC98MILa/tWIQs6O3dJqCAXcoCT/i7JI6HKu9ll6F7ucaPf+b5/774LBNxorxwzlEryR39lTv1am5bkhmNK3LgGXWu8+7BrWwlC1zp9zfYrf+nnOij70/bnPx8RvWZ7rc/OQV6y1SAElZ327ok0Mzuffvazn2Ub4dNmkFmqzzXmHJ6XSqJ6/S8SDYiIw2YXniB/JvuyHOTPsO0b5M+0P5pOt/5B/gz7/FSXrl//DfKnbqEgf9owsndk/uwMjjFKIBAIXD4E+r1CXz49Y6ZAIBAYIwRq5A+BWMq+Qf64bw2B0Z+/eSKdWzqfA9QHDh3Kv5aXiCFQSrBcEofAqr+gL7NYDI6aSVOWnLL0k8SJv+R3zxJIFeSwvJXBfYLJEDFmcNBfcqcMtErgzM7P5eA447jHR5mVQxCdjB/+GId5zGJhDL4jg4BMAvRxXHQi2GzweH0pKwka5pQsMPBNP8axPJm4lgSKhAzfSTCph5kpBuYlhjhOW0qPMX/OWHn31IX+8+nMmVNpaWnlAhkDYbSU3nzz52lhATJuLi0vn0/79h1IN91EGbiPpuuuuyYdPHRlOv7m6+mF519Kz7/wbHr92PF09tzpND+3mBZ3zaczp89lkmcmzaXVtJxmZ+ZzubflpdXcbt++kZ4+RIItmID38ePHM4bIi9zY1TJ2Eh7nzo0IqrnZhbyH0Ml3T6VduxfSFz7/xfSVr/5q+vCHrk7LK+fT6spMfl9ZTnn+Y6+9kZ586vH0V3/1g0wEgRX+XZIM4IUdeVc+5jL7DJuayWXGlUSjRAn+4f9mEjEXBA6lyCTe6M8a4p0x+J+++qRZOWbgmEEnSYPc+gRtzVTz3b119ENOUfQ9d+bsB8hX964qM2d86OI7s+dcS+5rxHhmoJUECQShfrs+M0aCscyK4zv9V6KOOSwJaMaV55SzZ8+vySS56noCB3yHsoWQP9gRn0cOM58gfyCC+B7fg5S7995710r9uVeQ2XMScWYzluUdI/NnjC58l0nUIH8uE9DbnCbIn2l/NJ1u/YP82eaJYzDd+vXfIH/aHCEyf7aOX5A/W8cqWgYCgcAwEOj3Cj0MDEKKQCAQGBgCWyF//t7f+3vpqSceywFRA9KUfYP8ISh65kL2B8f5lT2Ba4KjECcEVQnUSky4ATsPDQa8DRyXGQNmwBg8J+hafseY/jrfDe0NxjOv8/Fu5gcBX2UhUGx2jVlKzO++LZYdY36Cw3wu9ywx0C3B4v4/ZjuAAe3R18wPA/TuYSNOZo7QHkKArA83r2fc8sX47nFkUNyAOMfUgT7uuUJ7S3SZZWUpLUgW5FpYgPig7Bf76yykXbv2pLNnT+fPkD6QP3Nz7CnDHivYfU/au3d3OnjwivTee++mM2fO5e9XVsjyWUrz8+wxtJC/p5/kEf1TQs65/O7+ScqNLdDdPaEI2ms3ZHXPHnQt97qBtGLelPCTuXTrrbenT33qE+nuuz+W5UA/9hai3bFjr6YHH/xx+slPfpSxtCSbxJMkiiRmSay49xAymYElQYOPlCXp8BEzdPQdCQrG5pj2lXTKRNbcXF5D7l8ENpZVRFbaIivYuXYkY/QPy7eBGTJBcJmdtj5DpyRu9DUJTsktvjcjx6w4yddyzyhk8xwBcSY5Uj7kqiuyWkLO464/gwqSo3yPvu5xxZyWNKStJe/cq0pykHKFrCd05lyEbJYEHPlMWvMj9GH9WRpOLK+77rpcVpDv0cnjjDU7M8o6klQzs61chxLfkpzYktd8JlVZG6vZpiXx6JiWs5RQExcJYchYiW5JNOaTdGaeMhOJz+VDdBm8Wd+ubHuxyxarebNXNbixury2Z9hGgaTyPLsex1y6M59H4nUxBIJ86tY3ph3fadc/pfF+tA/yp9vzw/BHH7b/dn1+qd2f1Oav9a/Zv+vxa/MPvexbjVwU/yM3XDNsR64bIloEAoHABCIQJ6YJNGqoFAiMOwI18oeA69/5O38n7/kDkUGAO5dyO3surc6kHHhkzx8CwwROLa9kCSmyNyjfReCZfgReDfBbIs2MH4ONkjVmANC+DGKaXSFxYGDd4KdzEyxkbkujWf4M0oDgqYFmvjdzSEKlfDcbwuA345tNRGCZl6QSbQ3eEyhGRku7oZf/M5YlySQb+I7xwKgkZwwE0x+szHow+0DSzCyMMoNJvdBXcqgsLcd8ZC0ZTNe+2LrMOGJM5OM7bGl2lUQWxJ9l9iTcJLPMxgIzg+Jmg6CbWVxmddGPF2NjP+xPP+3m/j3IWhJ+ki28u0cRZbwI1pOBwosSX+xJRHk69tjhJTbiq2+4r4zfI4NEI98hj6Qkx9APXNyPSALCfpJ6lj3ElpIjZSk/9KMtMoOB82vvstSaQX5LFpqZYvkzyxKauSbBgOwSpGBgpo8kEraW3JG8LNsgN21oX+5npL9hQ7DSN91zSJLDtc4c+oJr3Ac+iSRJVH1SjNGdNeScYiUZymfl8NygXpJpEECrqzMf2NOI8TguoYRvS2Rhl2uvvTaf5xj76qsO53dJrLKEJN+bhTQiWBfWSCJ0hPw5d25ETo9IoJEcEj3gUmYr2k7sRjaGkF1eI7g95nrFF7dK/qwn6BgLLDZ7tZI/c7Pvj77R/GZkupb0VT5nEi3In03tUwsujfv9S9/yTzu+065/kD99r8CYvw2BYYemuj6/1Mib2vy1/jXbdD1+bf4gf+oIRYtAIBAIBLaLwLCvsNvVKvoFAoHAWCNQI38Izv7dv/t30xOPPZKDwZI4S+fOJ0qmEYBnzx+JHwKlBj0JnhK8f/nll/M7wWCIDfdLoa2/7Ocmugx0mnXhPh0Grd0HhSAr4zFGDqReKEklwePeMCdOnMjjupeMQXt/fS+xYgCZYCk6+ot7f0WPkQ3eSr4QfL3mmmty8JoX35NlQR8IBwgI5TEYn3+tfqG0lZkbBlndI0jygz7IY2DfYLgyiRnv6FuSIxIkki2SEzlbYXY2B7P5I5D9yiuvZPtIStAX+bWjgWtshz7IBK7oSh+zuSxTR3vGxjbgyti0Rx/3G7K8GW3c90n9xAM56cf4Zv9Y/ssyaLTlf0uziR3EyY033ph+/dd/fY1IgQD5wQ9+kL7zne+ko0ePrvmbJcDc98jSftqOOcBP0oz2ZgyZaaL/aBtxh3xBb8ZijeivECbIjM1LQk/7uJ4kTyREJRnMbrOcm8SMviKZYEaahByY8h1ymRVUju18tHOssuya3yO35I9+t75cm7YWP9ewJJYlG/2edp4D/E7/AjczwswAkyhRTvuXmXD6BbK4dxTtLOVI5ppl+STiysw6iRjPJ6xZ9pRibTPm9dffkMelvBw+rz+WRI1rXmLOz6N9hEbkoz5vqcySLPMCU5JiYkqGXUkGSqR7PkTuzcgfyZ3tBjFayZ+F+dm1rKeSGCx1FhPPofpozpKbXxzr62/XwteCS13PP+njTzu+065/kD+TvsInXb9hh6a6Pr/U7ntq89f617yn6/Fr8wf5U0coWgQCgUAgsF0Ehn2F3a5W0S8QCATGGoEa+UPA+x/+w3+Yy74R+CRomn8Zf4H8Ich48Iorcrk3AtYGzA2CE4yEXGBTe17uG2TWjwFbyRk+c0MtQWRA2V/1m2lg4Pzqq69e+9V8GTgl6Omv8P1FPWOXWUEGSp0PXQk2Q/6YpWIGgCWHDOobcAYT+yMb+BCQh3yAWCkzMZxPIsFgs6WNRsHg0U/hDX67x4pBf/Q2E4lxHMM9Zyz1ZtDaADtjWv6tJH8Y99ixY5mIYH5IBfq4Z5H2NEMHO/GSbCrJBkkxM37AAPLGzCLGglRCNogj/iinZUYV8kmeuZeNGQzMb7aKmVKWJDMzyM8EifGLO+64I33rW99aK9P14osvZuLnwQcfzDZGFvRFXsuxMR+6Szbp72Z3lBliltuShDBgr33pA8mC3JYog8Qwk00SQLuYPYbtaUd2iW3L7DWOS/7wLhFQEpn+T1uzzSSEzHqhL7ZRDoPqltOTxCszlZgLDMyKkmQ0i44+EmKSm2YJiZ1ESpkV43mglNsHa88V9LcvsoJNuZeR6wjcPRdY/o4xJJvRm37IeeTIjZlcNIOI9swhJnwvqYtvIpOlE0e4z2Uy6JZbbslkI+dA5PC8sT5r0XX9vi0+WNbRi4m6+17iK9nDPBd4o7XSc6W9JYc3I3+cT3l816fE4WIXuVbyZ35u5gPkz3p5yuynMtAiUcSeTfG6OAK14FJg14bAtOM77foH+dO2fqJ33wgMOzTV9fmlRt7U5q/1r1m36/Fr8wf5U0coWgQCgUAgsF0Ehn2F3a5W0S8QCATGGoGtkD//4B/8g/Tk44/moCeBU4Kls2kmLe4e/fp//8GDOejpL98lKAx4E2Cm/BuBcF7ug2JJH/rx63nLTBGALff4MCOEG2X6mjVC8JPMmzIzpiyJRuCQ9gakDbLz7v+WTLK0FGO5dwt68JIwKsu/mZHEOLwsZWdwWvLH4KllvcpycxI9ZcCVscoHCuZBNkme9VkYPjyY/eJ8BoHVocwkkFgDG/eosfQatoLwYD50Qg+JJOUqCSrkZbxRIHpUWq7MGqGPZcHKkmmSg5CGvMzkwb+0v9kLji35Y+aI2RVgVJbqoj8+BbH0wAMPZJKH8Z9//vn0xBNPZF/kBa5mrYAr80AQ0B47Wq7QjB9wkLCgv4SYWEtK8T3YgqF2sUyeWUVmG4GXZAPja190kkwVT0kN5i5L1UkolPaRRJGgEmMJSOUXb0sCop/kCP+7LxU4ubePfZFXvylL8zEnulsmUv8tM18M3pfvylz6l5lQjuF6ZG4w1K/LbBoJQ/ugmz6KDvg8c2DnD33oqjVblbagfZnJ5vpVd88p77xzMvsMvnbTTTelG264IWcBgQdzYPcyM6m00cjeo9KFEm/q4fySe2ZCIqPnnBFZPSr5plxmJzKOPr0Z+WPfiwUhtMXFLnKt5M9MGmU9+VpPPkn6c3z9MWRb/mD3sb4WdyF8LbjUxZzTNOa04zvt+gf5M02rfRJ1HXZoquvzS428qc1f61/zmK7Hr80f5E8doWgRCAQCgcB2ERj2FXa7WkW/QCAQGGsEauQPQUz2/Hn04Z+u7VFDyaP9e/elfQf2Z93nL+z/YQaFv543CMxnNpx/8803c0DS/Tcs3UYQlkA3c1lOi5tqxuOYQdn15A8BUX51b2YBspTZHwbrJY/MwDAwStCdl4FVS1kxHyQIwf+yzJh7pEiMWF7KYL9EE/MRNIc4QR7kKIPHJVm1nljhs0FwHwwMYksYKDPtCA4jP3NKPnBcHc3iMIiqrgbDDa5DvjEPxAi6m3nDHNjFQDtzSLowj6SBskosmeUBDu7RZDaG+9SAI/OatVSSO2aXOE65300ZBC6D3bTFBsxHgJ/PBOLxIfRAL45pN4PjlntTHt4hwPBX5hIzyRn7MZcZYWuZCBeysSQDIUcM2LuvkriZHcL39JcU5XszVcx8EzuxRwf9YSPyx/bui0Qbs7X43zUD5mbIiYv2QE/XNN+ZEecePWaVQfK4d48EkaXUypOjxAZjmj2j7JKw+j/9OMacri/6IKPkrWUE9Rt9UYKN9tqe75gDu9IemfGNvXtH+2tlIuECYcK8+r97hrleJGpct3Nzo6wx2jMXZDQE0HXXXZd9G1nBWnLSdSjZMzf3wX1+Svu6rssSlWaH0X+0LhczTq4PiULws99m5I+k8kZkHGN0Tf6k1eU1UqcMhBhU8QcB4gLWZrJl2WLPn03vP2rBpbG+eRmA8NOO77TrH+TPABZhiNCAwLBDU12fX2rkTW3+Wv+aYboevzZ/kD91hKJFIBAIBALbRWDYV9jtahX9AoFAYKwRqJE/BFD/9t/+23nPH8gMArcQLnt370l79+8bkQ7Ly2sZHwYLzZAgaOqv7Qm8WlbM4KpZFWRqGCgn4GuWDXNKPDAX40viEBiENHIM3g2qmuEgwUPQ1OA7AUQzGTCee9kwvr+4R1ZK1dGfcTkm+cO8yMr3kg8GkNWrLFdXEhgGsv2uDKQb+DZwbwC3xKoss0Z7y7VJ+BgANyCM3s5hAFVZ6W+WDcFwjkPSgR36SZhgG/emMaAsgWEGigQK7bAZgXAJCskf+kju8T84Mq+ZJmUQ3/2hGE9CD3nXZ1EYhGdcjmFLZLGcGfKaMYM+6M6f8vO/BB1zYjezXyROJDkkWyTA+OyeUupqtpJl4pCH/7WlmSroCi7MQUYcc5rlxfjIBe709wFRrMXBucrA/XryUPJSAlSiR58Ce9ca9gBvyVZ9R18ty6FJXKGDJIWkDLpaxtGMIH2QY2BsWUFJ0bI0nf4vaUof1zj/l4QVNkMGzyv6uL7lHmPaznnMDrIMpfaSMDYDi7ElX9VTEmuUPXRoLTOQ79GNcn2UfOQdIgi7Wj5RYqn0QYkv/VMiV5/WRmVWlr7OnkWuTzEu/QW8NiN/lGP9RWz9GBe7yLVm/szOrGb5ymwv9Siz28rsO0v5ZSIuyr5tev9RCy6N9c3LAISfdnynXf8gfwawCEOEBgSGHZrq+vxSI29q89f61wzT9fi1+YP8qSMULQKBQCAQ2C4Cw77Cbler6BcIBAJjjUCN/CE4+vf//t9Pzz3zVN5Hhc/8Yp6yb7Pzc5kkOHXmTA7IGvT11+QENWlv+Sz3ziDYTTAP4sayVHy2fFeZZcCv53OZuQtlxRiTYCg3zRwzW8FsnDKriCCh2RQl+cP/BHUheHhZpsnN4ZmP/8mCkRAiEGmGBgFl5kZ3iQMzGAwqM64kQRk05rh6ooukiaSKxIwBUIOzBuvNQDDgb5aQ5ALv9imzKfheQswANH2xjZ+RF3nQz71LwAkMaWupPAkX2vOdAXOD1WBj0B1ZLK0mcQfBxHfoIolgQJfPfM/8ZJhZmk2Saj2RYkkvMyoI+vtApn3KzBpwKD+DCfKjI+35jM6MwVhmy/C92TzKLMFmtoWkhb7AO4F5Mz+YR/tKiIIhGUbgIaHomuAzRFpZ2kxyg7H4w3fXkz8e0y6eoAyml0F1s/Rog18yp6QgerqGsIlz+z/HWMvIC2HrPjr6qnJIrDCHvuaeQWJYZqZJpIGrmUfqqI+6Ls30Ak/0sp32NGtNAkeythxHMkqijmOcGyzZZhYTfZFTEniUBTSXZURXy1GiJ2NBgJoB5F5P4Mv/ngOQTzJbMg97s0b4Y58qMJY4Vy5kYp3dddfdueQcf5LnZUBCMhiZDDR4nHcy5CRfJEZLcrgW3Gglf9jzpyR/kFeyFxwef/zxjC+6cj5gPelX4HX23NJYX3+7Fr4WXOp6/kkff9rxnXb9g/yZ9BU+6foNOzTV9fmldn9Tm7/Wv+Y9XY9fmz/InzpC0SIQCAQCge0iMOwr7Ha1in6BQCAw1gi88vLrq6Mb2PfDeDkYd+EX2Sj3z/7ZP0uPPPSTHGAk6JgJjoXFtGvP7hx8npmbywF1si0I1BGkI6BqQJagMH8EOQleEsxkToPivpfBZbMPCI66f4aZIchkBojlowim8p0ZPQZHDezzjgzM7T43ZjIQpDWo6Ni0N5hMwNfArpkkZR+D/QYlDXLbX2KjzApxTxgCvGazg6ngAAAgAElEQVQj0M+gNH0lFSQ40FUiibnMPDJDw9JVllVjDrHjmIH2kgQCDwkog+0SWBJp9LMMnvZlbAkc7VKWv5NsMpAvoUBAHfzFXkKIz+LFdxJs7ptjELvMLJN4cwFKhOkbfKY/YzO/Y0kegg3ySBCURIgkgfurMIfjl1kKZtZgF7O9JArN2CgzjmjHfOjHO5lDkD/gW+roPlgSEmBMO8bU7tgFP2ReSTHXkAH8klyR9JG8KkuFlToZjNc2jKEv+rBqJoYZN2bwmJWDDdDPl0F92tHXzB/OB2BcliijL77Omta3XVOuDz6rMzJIPmt73iWUJYokt5AFH5RQkeizRKCY0c41UOLjA/+I8BmVsTSzxz2/1EcC0/7IxD5XN998cyaGsC9tXBMcI+PwT/7kT9JTTz2VbV6SS+LhOefqq69Jv/qrv5ruuOOOPBbEkrpBmDAv5z2+R17WO4Qi/vbtb387E9yMyXomW4lMJUkWs/08r5XZWxJ8yyujTXdKQqm8IConOvA/ttI3sr+n0XnO/hyjzbPPPpueeeaZ9KMf/SgfQ+ZbbrklfeQjH8kZVWYXnl8a9Wcsz3vawvNTnxfoWnCoFvzpWva+5x86Pq34941vq/yt/T3vbXecmn9sd9yd6zfej/azs5vLf7nw3+48076+2v142P5bs2/Nb1r7t+M79BFqP99pk79mn0sZfaN7TO17/ZHDw3bkS1E02gYCgcDEIBAnpokxZSgSCEwOAjXyh4f3f/7P/3l67JGHcnDQck57du1Ou/eOSoMtXfi1NqgQYCXoaAYGgUiyS/yFOYFGCA8CrwTsLPdmAN6gNQFhgoDu80FbCaSSpLBUltkplpszGC/JQh8zigj4m6nAzaOb1hswthSUWUboJRlVbrZOQJO+3JQadJcgMCCKnsxrRouBektsSRCURIYZNgbdLTsm8YbMEknKxrtZUAa7aW/mk0FYMywM6Lq/i+XxGIdj4GfWBd+5jw76mY3F98rKuBIbBnrNPCpXi5k1Bt7FxlJa6oxd3e/JjAQDSSV5haziXwblfSgwcwaZ3D8E20viIb/BdUk6fYd3S6JpX3FzfAPkym3WlWXDCK6buUMbjqMbgXp8hxdYgK+ZNpYaNJjPXASy3f9GwscyY5KDrKXSZviD+9hY7k25lUm/028lPiQE+VzuCVSWCZNcY379Xb3FWyJJMlWf0Kbobh99TxKxLBmnbSXo9HHX5fr1ZaaPvqGs2trsEold2rkm9SnkQV7XmuSe2Xcj0mFU4o4/xpAkFjPLJzKWaw/7S2DceOONuYwmY/E9/5Pt8/u///vp0UcfXStDyXFkdp247s+fX07f+ta30uc+97ncH9mdBz+B7OGFfNqU71944YX0f//v/02PPPLIiMy/QBQjLzLceeedmWy59dZb1+zjeYd3s/7SBZKcOcpzn/4F6WS5TQlY5gAfiM+F+ZHe9HWfrddeey09//zz6ejRo+lnP/tZlttrC+uZHyHcfffd6fbbb09XH752bY1iW88v4ikJ19cVuxb8qAWnupa77/mHjk8r/n3j2yp/a/8gf1oR7LZ/3+SP9w5qeanr5VLbd4vmOI4+7NBUzb6t149a/3G06KXJHOTPpeEVrQOBQCAQ2DoCw77Cbl2PaBkIBAIThMDLR49duPv7xcwfg4b/4l/8i/Towz/Nvwg3MM6eP2T+EDh8+wKRQ1BRMoR2BrcJ4BGElKiBDCLARzCbDdLd34XgqkFOAoEQRv5K3EA8QUMDuWYIGIw1AFlmPUhWZZJqaWltfw7LJxnMt29JmFgSzPEs0yZJwIODBIX9y5JVfMcv7M1y8dfyYkiw0qwFMyIsmWeglznWB8wNwlpOqySefFiSyJKEMzOjLK9lFhHyoZOB8vXzSUoY0EZGyQuxMFNJrMosAQPW2kICEGz4MwNF2RnDsl0cW28Ty+lpOzOGynJmLlEzQbCTmRCW2bJMG76hbcHAzBp9RuKsDFSUJJDkBd9JOji2ZcLKfay0je9mc9CWdWLAnnWB3MimfdCB8osc0y5m2EH+mG0jQWrQ31JlJWb6AliVhBdzYRfWH20M3qubRI6EF/0lefSz9YQJffW39ZlH64kpSTJJxJJYM8NDglLflQATd9ea2UGlvcp1uLK6tEYEi4MkhqSb683SkmYQ5fU3t7i2j1RJEOvztOUliaatPU/80i99eI0sh3Qh8+bVV19Nf/7nf54JGn1EHzU7zPPCrl170uc///n0sY99bC0rE4IEHd2vyHKGkumM9b3vfS/97//9v/McrGV8R/IKn4GU4u8Tn/hE9il0RXYzrOiTs/OuuGJtvx4JNYk5z28GgPVJ1gLl3CCe9u7ZlUs8MifXhVdeeSW9/vrr2f+QF39nXP43ywz/v//++9MnP/nJdOddd//C+dW1L2Z9Xq5rwaVacKtr2fuef+j4tOLfN76t8rf2D/KnFcFu+/dN/pQZv95HlO817ad9fdXwqR8fdmiqZt/W60etfx2/cW8R5M+4WzDkDwQCgeEiMOwr7HBxC8kCgUCgQwQkf1ZXR7/e92bbsm8E/v7Vv/pXmfwxEJ0zXnbtTou7d+UA4OvHj+e+BOU4RmYPQUr3xSGgR0BbcojA3rFjx3LQ1e8MQNKfYHBJ/vDrcQKYZu6YtUFbA4rM76/03QCd7zhu4NegMt8TSLQcndkE/lrcjAPm4X8DyuhkW4O4lhhizJLUKQkjiRzHMTA8yhwY7XEh6UCbkjgpA+DMIUGjTupXBqwNVhuAN1BscFYSwz7KY+ZQmWFAUBY7EfR1bvqDy/qN5iXXykwXM2PE1mA4xAJ//PrfrCKzhyyjZZDeQLk2lrQoH9z833f92D2L8EWC4gaxJfbMlijL7UkmloF2MZRoEnftJzkjQWIpQwjT0mfExlJnvKsnx0ryx2yMMjsFzAmW63esH0kg/Z+1IpHK2nHfItpJkOkL+iAymPkiOWeJREvymUVn9g999QvJH4kdfdC9n0pSTDKLeXi5lgwUlutD+SR7aG/ACDkkBPi+tFu5HksyWJLIcpGQP5Yt9PzgnJJ+ZrnwGQwkPvIa2HsgrwtJKX1GYlbySdxtp87sGWT2HNlAR44cyfYi6wXf5X/XpfYr18Hi4u7s1+6zddttt2UyiBJ2kEhmJ0oQ4juQK7/7u7+bvvOd76xlJJoRpf3Ej9J0ngM5D3BeBh/K0+HbD3z2s3kuS31a9s9zIWvcvdkkBslsoqzd97///bS4MJdL0uGvjG9J0NIXmQ+MzX4DD7J/IMp++Yu/km666aY8Bn3B0vmYuzX43OGldxBD14JrXQtZC771LV+r/uMuf+hfQ2C8H+1nehaf87VrpPyBxlbXzVbb1aw4vcd7doAK8DX7tl4/av0n3y+C/Jl8G4eGgUAg0BcCw77C9oVKzBsIBAK9IgD5M7oB3njPH4Jyv/Vbv5WeeOyRHPgkAMd3kD/zi6ONzk+89Vb+jkAhwTZLXREUJOBHgJ9+BPQM8rnXB+98R/DOPTcYg4dC/tw4nYAfpBKBS2Uwq8XgIIFL5CFALjFBP4OzHHMPIX+lT1YSQULGJACKHAas/bW+/ddnzxiE5bjBbrNGJHosvUVbg8rMZTYQwVgzGxhDosAgtSWRDGJKwCCLxIMltAzAm+1iBo0PULYvs4rMxjBIzDwlSSTuBKINooMz7cASvAzIlyWvxMSyc/Ql4F6W8UMHiED2NYEMNNPLDDHG5f+SDNPWBtPFxcDBRosJHRjH/Y/KIDq2Lkk4M5hKskeSTDkkJ5jTrIqSMCsJR8gZA+ESMpKbljHUZxifALh7EkmCMZ9kpYQJc9P+nnvuWdvPBfyQG5swJvaw1F1JzJVkFOOU2WBgxRySr2blSLJKRFgqrMzaWY8jeouvGSwSR5JgZk2ZLYI8HsOWyL8+C66csyTdLNfoemJOS+gpt/aVyJqZHRE3rk/PFxJmyMscZk6ptyUY9+8b7aXjX5lxxP+SPK6H8lwF7vPzi9n/IS7wJc6BEh3ahjl56fOuN8aG/DFrjXeydb761a+mj3/842ukIu3xH899Dz74YC75Rmk1iCP3KWJ8M7QkqdATP/V87VrwnHjPxz6WCSvKsLHvkD8AKLOAmNdsO3SB2PrjP/7j9OMf/zidP3cmy6lOrinP35zznZM2jsv/yPqpT9+fvvjFL6Z77703HyN7SBtJ8PZ6gR345LXgWtfi14JvfcvXqv+4yx/61xAY70f7IH9q9p3048P239r5s/X6Ues/6dYvn/u70HUn8V3/Az/k1T9iz58urBdjBgKBQCsCw77CtmoX/QOBQGAsETj60muZ9SkzfzKJMDMigwjM/Yf/8B/Ss08/mYNtBKcJCO7bszfNzs+NypqdP5+D6wQSCcCxYTmBN4LQZVkHxuUGzl/Sc4ygP8E9gn38epwxzGowe8hsIEgliCS+L0sVlcFhZUYeSaCS/HG/FUkZNha3xJXBagkKg40l6WOg2GBvGYw3Q8VAs/MacOb7MsCP/uhrho7BYrNBJNvKMmQSPOuJH2Qty9HxucTPLCkJDAkQbWLAtJTBILolmCQAymA5GKuvv8znnXHLDBF1tISbBBVtsSkkHO/MiY1ox4v3MpBcZmFhF3xl/QOiBJmZGvQxE6MM1EscmTEiJs5BfwLfkjASEyXRo+7lg0h5IgArgt+QQGYZoTPBfsZGh/VZROWakTyTAHKvJG1AsJ1yYaw1g90SPmY+lJkvYlkSPmYOecx9oPAnyRBklIQAF/BENgkJyU90lxyTlCwzuNaTmK4x3t1TRx9lHrOeXGd+R3vGAkPnpn85v+tN4kmf+4CtZlbWyAXlZDzIEs51pSxiIIGT9VydXcNCcrvU0fOMGUEe85yyvLyaSU8+W05OHbVxeT7Rf8Vl//6D2b/wKc6l2I69er785S+n++67by1bk/bYCzLlD/7gD9J3v/vdfL7Q9z2fmD3mnMop/mDHWBLYp8+cyXJDAFGG7TOf+UwmgfB3SSzGwm/Bl6wczrlkHj300ENpeelc1t1zZJkhhq7IbGaU+EuKIdPBQ1fmveggnz760Y/mjCTmcS33nfnTGrzq+qaiJl/X89eCQ33L16r/uMvfqn9r/+HjN+6P9pv/8r9r/KPsW+sKae0/bP+t+V/r9aPWvxXd4fePzJ/h2ygkDAQCgXFFYNhX2HFFNeQOBAKBJgQ2In9yYHVmlM1CIO0//+f/nF547pm1TbkJyLHnT5qdyUG9xd271wLbBBf5JfvoV+mLOTBqRg9BPgPnlnAjk8cAOe0szaVSEDEcJxhLkJT+7gfD2IzppvGSNrRBbgkgCQ4CgbSBsJBgojQSvxZH7jIAbUDeOQxQlr8+Kkkl2pcZOB7zl/8SEMxRZvfYz1/lIyv6mi0C4SWO9PV7g+ZmOyCfmSRlwBZSQLyYw6CuD1WWH0NeSQL6m6mALGVmwPqHJca0hBYP8tgIORzPALb6m3Fh0Bk5kAH80RU7m4W0PgDN+O8HzZfz/+5xoz4SP8wreaVdzCAoyTR0K/easvScGRD4lntS8V1JRohNSXJgl5J8Yk7xdz8n7W/gYz3BIIGhr0squg7AyL74rqXgCKwzh5kg6iJ5hVzauyQ6yoC+exNJVpTEmzYTVz9LOkmu6CNmzbjmJLIkjGynLpInyKP9IMncF0tfUjbGx36uCz4ji9lAngM8Xu4dJQGdZsj6WVnL/rHUHnNAcODPzisxYSlGiJv3Tp7O60YyTL/x/OWeYK4pdC59+MyZEfmB7mWWn+vCc4HnMMkfs5FIWuKcyQucwAOfg4j55je/mSglp7+j86OPPpp+//d/Pz311FPZrzlXQ6TjI5K3yOO5QB/Ud91jSUx//tZbGW/kgni566678ty8mwXkjwAc84c//GH6vd/7vby/D9cZbS2xXa4n8CrPP54/XCOraTYTqawByC5K3pH9xBgSSk0XyMbOrcGrxumr3WvyVQdobFALvvUtX6N6v/DDhNbxpq3/8O0/7o/2/ZI/Xlv160u196W2n7b1U9d32P5bs2/r9aPWv47fuLcI8mfcLRjyBwKBwHARGPYVdri4hWSBQCDQIQKQP6Mb4IuXffsv/+W/ZPKHF0H6vPH54q60kkaBu0NXXpkDiAQfCeATjLMEGzfvBOPI6jFwTh/3e2H/B8kfgocEKw3G05egqIFOApEGYA288x1zMjbkEQFUMyokO8zkMBBvWTH0JthNAB2ZeblXi8HxkuzRDGXw1oeTkmAwwGsGhEFIxy6zJQx80p/AJjKWWTklOeE4ZTsx8Vf2fJZA8tf64GCmlPvBGKTGDgZ0Db4a2CWYD5a8GMvgssQQ75blI/iKfJAl/FkazlJgYuvm8QazkQdZGJ9AtCScZZ8kFtRPcklSzcwfg+LMU5IvfPbX/yXWBqKVi/7qxzHldF8qSTTkKcv20V8fMHvCTAU+o8f6UoC0lyhBNnRxvUjmMQbymA3jnix87x5MyCJhZvYF7xynnf4vqaLsyCXJgS6SbJbtK9cZGVnuq+PaK21qYB/MS/JH4hhZLOloCThJPLAjq0zyB1+wNJ9BIeTTp/TTsuybuJjZhRxiabZbmRGFPZAfnTK+u+bT8vL5dO4cxCIZjPvToUMH0q5dkM5L6cQJyI0z6fx5MrRS2rNnX9qzZ1cut5Yzj947s1amTruWeyOVWUKeN8y0GmX77M/rRj9GN/43403/lUzms+c+5FcfSCTk2rfvQDp+/PUs5+c+90D65V/+UtbnwIFD6ec/fzP9+Z//RfrjP/52euONN9PBg/uzXrt2LaTV1Zl08iRE29k0NzeT9eN9bm4hnTnD3kPnMx58npmBwCKD82xaWl5Ns3MpLS+tprPnTqfZmfl0/ZFr070f+0S6/Y5b0/XX3ZCuve5wmklz6dTpk+n4GyfSd//sT9OPHvxJxj6trOb16g8DPG+Ytel69pxZZv/k8/fp0b5IZ8+QBbQ/3f3Rj6UHPnt/uvWW29P+A3vTyjILdCVnaP3C+4UT+upMSiS6Xur7Vi7LrcGrrczR0qYmX8vYW+lbC771Ld9WdNiszbjL36p/a//h4zfuj/b9kj/6R+08cDE/Gr5/tK6ArvsP239r9q35TWv/rtHvf/wgf/q3QUgQCAQCk4rAsK+wk4p66BUIBAKbIgD5M7pBHt0Erv1qf3YUNCcQ/tu//dvp6ScfXyNvCDDPz87lYBn7/PDbeYK0BKIp+UYwzmwJAsLut+KNuBkIBC9feOGFNbKAIPE111yTSwNZwok+ZrRI3vDunhzlXiiZlNq9e438MBif9yjasycHVA2sGhCnPwFoSAcCj5ZeIhjpPhn+0t+yamDCy6Cyv+o3MOmvzsvMkDLYXxIV9OWPOdzfBiwZiwAoZAcv+hjg5jOyEqSHtDIzyHGZ3yA4OBmIz+X6LuyH5CbutGOc9Rirg5kU6/d2kWAheG1mCjIZVDegb6kwiSvL7iHTSLbVNaKFz+jjJvfu6WQZJ2TkGGPzv9hIrjCmGVpihs5ipZ0k9iTszEYrS0SZYSU5ot9ISmlbyTPkMpuEeWyP3zE/7+jO/2DivjzakO/Z/8myVRCS/JWlwMx8s5QYxArZE2JdZlWZ7eO7GCKbWW3YEHuVBAUYSjhxnMw8sGYuXpJGEkaOSz/3waGd2TkSMZaFhAAq/fC1117Le8DQHowsRUY7+iIDPsH6NOMJzPQDfKQkW0rS1v6e11xj6CeJlonM2dW0ujKTllfOZ/Ji1+6FND+3mFbTcjpz+lyaX5hdO74wvysdOLgv7dm9b+0cICnFWGVWGQ0krz1XIBM+JVlWZhOZscUxMwHBWXJQn/b8iQ7YbnS+mM/kz6iM3Dv584ED+9JnPvPZ9MAD96cbbrgpPfbYI+mP/uj/paeeeiKTXZBZKVG2jswlSvgtZZLn7NnTeRwyonyHHOIz7ebnZ/P3kEJLS2TYwbAwGCX05tdII8Y/cuTGdOTIdenqq69Jp06dTC++eDS98srR9N57p3O/kjCU5MeXPE9JVmN7iWGuD+jNesD2oz3bIDsX01VXHU433ngk3X77nXnem266OZ9jILnQk/MVZB7t5xbm08zsfFpJM1n65VXyiN5/57o2RybmmnZqOXrP9lgd/dVenpslvTOZdUF/cJCY9prrtZL30o/BSIKQNXL23FJt6k2Pj7R7/1rv+d7zAMfMsOMYeNsm++bSqGyiP7Dw/qE8xzQJOOada8HH2vGa+rXgZ63/uB+vlXWcdnx20r7lOWmjcTf6oVTr/LX1UTtemz/8Y7xDU632D//Yws1LDaRNju/k+tro/KL9Y8+fBiNF10AgEOgMgfG+wnYGSwwcCAQCfSKwFfLnv/23/5bJH8kUAnKzaSYtr67k4PT55eUcjHWzem7SDBJLbEhIGFR3Pw7IIvZ6IYDHWAS/CYL7i36wIbhpwFTiRfLHsmwGsAzKGxC3hJFBWeUy44TggYF2g1u05WWg3kC3GTkluWLQzmA3N6NlQMJfsks0SMQY9DQLgPkkmfgOOSkZZQk1MDVbhbnMLpEgIFjM9yXpIhlicI45JcLAmv8NzhuULjN2mNPMlJL8MYA5su2uNWKNz/gAMjuuQUEzOcxC4vvRr/3P5kC3QUV9yKAjgf9SfuVBb7NGGEtiTPwNtkpSmTngWvOhwaA82CADrzLYrr/xjs9QYsssJ/SE8LQ0mpkdZnKoF+OSlYaM+DnY6LcEcN0jCXvzmXHIdqEtnyXBwMb1JHn2/PPP53aSOJY2kxCU5EQ/sSjLt4FhaSNJRt7Rg+OWXgN7s/L0ZwLxZmHp065FPpf7teBztAcLSoKxzl966aVE6UX0MtNM8kOiCr3dlwusmG+NpJ6bWyM/y3OLAer3S7RBUIwy+ywVyDiMp07KWq5h1ytYiL0EoO20v2u4zFxUB/H3XMZny1SKtYF9xpH8wd/cg0kSQGLXsV2bZg1KWFr28s4778znVYi2J554IhN6rm0xEydLrDG2duRdUlVyDVk8B4tRSQK4vpANO+PbjCGBWZ4HHb8s7ydp+f+zd2/Btl/VfefXOUd3SwbScbDRhaswiIvBIC4WGLtsOpg0bnfa3UnbLnd1pZK3POYplYckr0nlgXI5tmM7DylXOy/dZafih6Shy05KXAwGCwxC4iLERUAAISGEbkdd3/86n62h3dJZ4mxtnbO3/qtq11rr/5+XMccYc/7X/v3mGDO5qlu/5olUoCIM0+W0c3Pg6quvXv7e9ra3LWcCVSY/zo7I6osvvWzz4EOPLORPr7OBC0/0jI4A2kX+IFZntKf+T13UmVXfXdY3hCsCnW2tT5XxDLNG5XcnT22fVef6knaPrT27rJ/puDWo71JG9p4szeN7v/u9PTK5NjwP+3zYwNy5jvmZrLdLB7vu75L16QTXdvV1Id5fyZ9nzior+fPM6fqZ6+loQ1MHXT936fn4r68r+bPLB9b7qwZWDawaOFcNHO0n7LmOeq23amDVwAWtgV3kT/9c/+7v/u7m1k99co9cCFx79JHTm4ceeXgBeB546KE9QHYC8YD6FLAF+h9agLfAJBEAgV0B6IH53Qvs7B4CRj1RN0BYQK30XFKhOai9dgH3AKnad0YN8qf3+g7kAoABOoGyyJ8JOPe5ckDSvutngqFAtNqe4HvyIgBEjUzwLOC26JDuzXbTKRIufUacVU5USQBprxnlBNxPJ0gZKbaUnSTPBEH1hfiyo/sxMPzSvciu6gXU96cfICDwU/QFewV+ArprW7qzxp1us011qxdxEPBe28iAqZ/9ACadT0KIDWobiA58TSakinNjko0/9Nn5VckQ+SMahS8ASJFJ+XJyl86wMs7Dqp/qZjs2WCLqLrpoD1Svj3leT7ZFSPKDiBMETe0AkfkdMkg6OXIByyNfkUGis8wbZF42kIKOz1YmfTSu6b8WO0Rjckqnl0wIoNJANtdFcAG3J4HMRvl514v8kFJS+7UJTG+M6Tvf7iW6Z5KlyS1CyZxF5ugHmcV/AIyidUQRIsrmOmD9Q9Q2Pv5de+kiucjaNZFM2be2EI2VibRBsszoMiQYEo4/IH8RMdLuLST9Qw8t5Ev9myvIHORU9ef45/VJ6CYnUmqSbnyHbtkVCUL/1vfWXWtpcono4kfpeBKg1vD6T7f5BJKrOtsooO8vPtDc+pVf+ZXNDTfcsBBIrZX11XzcPrce3pxeIpoeI370aw3cBS4t5M9ZnvDTd6w9jyeZTi9jSOfJmy+SJx3lu3OzgU0AlVlsfWIbhXqur4tOndjT/5z/NhIgj9OpTRLOQSvq9/IrrlzJn7Mof6f/LFHX5/46/uDk2XWzkj/n7js/aM2V/PlBNXYUyh9s/TnfI9y1vh5UvuO/vq7kz0F9ZK2/amDVwKqBJ9PA0X7CrnZdNbBq4FhqYBf5E5j8m7/5m5tbPv4XeweVd+30w4/skT9F/gCOZgqyCXLN3fGBdYFxAXT9BegGUlY+wAtZkcLtakc2AFoB8r2LZqmu3fzamrvkazdwDUDsTJD6D9zqfv0EKtYvYDU59hM7/dMB4PQPCBnnLm2gZ3IG1gF3J6iPMAC4iXxAdIiamTvrtRcgVzkkRW0lDxIg8Ng4nZ9ibCJdnA0DnDSe+kA4ILlm9FFyXXbZlrCYBBNirjqAZgBvbddvPtB7KZikvgI0I4B6l46v9vmMtrKLSAqgetcA0H2ekUxkZLfkT545turM78nE59J/vjPT8/VdpJDxGnPjEvWQ7FIMilQQBQHsr10kXG0aC3IGeTfnlTOQRMZVx1wzBxB9ol4Qn5XNf4DL/AzZ2ff0H2HVnJjRCY3NeU/SnpkjAGr9SYfnenURMEgpBGa6C1zmd+Zl1wPv+6s/PiOKp7F0rXb6o8eIMQQyQhjxgIzONkB3Y6FDaRMRiGQX3TMjOxofMso6JoWh73SMdOk7EoXNpQykY+uKqJBs3pqVTea8SAczOgthK2KI/0+yqvIIXfOidozXmjDXb+uka7g26h0AACAASURBVJPwn+QPfVhP+GPj46f0MUl9qSPTy4yiSs7slL2QtNmXzitb/6KSku9v/a2/tXn729++uf766/fmRe0sZR56cHPJxVcs6UvP9XXqrNTPYxFTtW/e1z8bFPn4F3/xF5vbb799Gds111yz+O8kND2zGpvILCT6QdO+nTqT3nWu/ZNsSofpNXmtXzZqRP5cfObsq7m28kPPyHPV7bOh3mGDl8ddh6v+njkLnw/yZ9foVvvv0tCu+wd4+O1q+hm4f1D7H39yZ5cRVvJnl4bW+6sGVg2sGjhXDRztJ+y5jnqtt2pg1cAFrYFd5E/g7Hvf+97Nxz765wtgJmWVA7IDqTo1YP+PcD+quw9MFP0R+GU3PGBJ+cCmCeQjM+YOzwl+V7bvgLX9YP4kChoLcDig3c5qabOAn6JOarNydt7bVW88oiu8z/FNcgeps59UALJxkPpHJMwd8yIgujajNERmIHcQYkC35O0MpRnlE5hOp7WV/hA6IhlEhcx0ZrWtfzbdgrun9mSuXn3VnmiGwFnAonEgO7YkxKm9M4nm2IDw0pIhFelYBEu6kxYsMJycAO2uAbJd40tdF9mECKq95KV/oCZiQ78A3N5FpWl/AvwB1aLNkBBdazyRHF/72tcW86c75zAhCbtOn/ypa8i1SVSK2ECGTZJRFJg+RF3xy9okW5+B6H0O6I1wSVZ+bg0QoSdaY5KldI5I6vuMEKH7/A+g31zrukghBI6UhpFQ6QtRnHwIUoSbM6WQAHPxFXUCRK+ddIDEEvkF6LYOITEQNoB5JAifmWues2rouHdRK9ItWmeQY3OO8bsZOYJcFC1V/V58zDroe31mc1FCbMF/jMv8JP8cpz74BwKPz0yCZ/88q0x+o9++8wGkWXqa5BCCOr/LPtUlv0gzZ/7YGGCdMjfrw1lwkd/vfOc7N+94xzuWVIONQ7q4y664fLN59KJDJX/MZYT8jC5Mt3feecfmgx/84OaWW25Z9FBEHEIT2Zx/vuQlL9mUvq/nV2NrHLX18HI207m/vn//fXtpNSeBY76aY+k2v/vSl760ueOOOxa7JNMll16+nvlz7upfU+MdQHd+hx2wibX6U9TASv48RUUdqWJHG5payZ+DOtvBfj/s6v3pJNfm//36Zf/1zJ9dlljvrxpYNXA+NHC0n7DnQ2Nrn6sGVg0cugZ2kT8BiJE/H/+LjzwuddupEyeXA7MX8O7Uqb1D45EX88fZBOVmFMWSPu7MWTYzOqVoA+fGiCiagOQkgpAMM8ID+A6sBuQDhqURQhgFLs5UZUgI4IID7+2kR2IAO/fvcBahk8wImRkNIcIFoWBs9Ydg03d6mREfk2CobUTMfuKnMYnWkEIuoDzgecpt5zywT5owEQnJrX/kkN34yXj//duzngIy84XSotWP6J3Sis2IEJ8REVdeecXjzm8BFANNG0dtBvh2LeC2thFRgaGRd4HF/Caf8I/C9IXknQRQ45Herc90Ke0VknJGwrgmeuTLX/7y3nlUItoCb2c0RfpKTqRL+snmjSViZfaXjL4nU2326r0ootpOJ9LNIShEj2RzkTFSNok6meQd0mtGwQD6EW31W7n02x+Sx5xciN/Tpxd58j8kF1IE4THn4SxTHZFr9JWOEHwilBp79kxX+ZPIICn/akd0S3UiPxC7IhcQYHxXekjgNsKkMSFV8+tpCyQpPzL+SbYiXLLxTONHt49FvD24zE8RL9YU6+YkZIzPnJj/UCPiupYvJ1NzpT92RzpbNye5SIfmpbXBWM016wBiNDkRjOxlrtWPP9FW5Os9W4g25CPJSp/ZBiFfSlCkbnOoNIPpEBklWq7v+eEcT23X1ktf+tLNa1/72s0b3vCGzSte8YplnRL19d3v3b95tBPs9qXfmoTUkz2E2wBx6mQn/zz5CyHHr1pvI1A66ypfvu++e5czmJDc6aGxIItquXE17je+8Y2b17/+9ct6uLcmn9xurjjX19Uv+NFl/aYPvp/umis2B2SDSJ9PfOITi/wvetGLNj/90z+9+es/8vw17dsO+5/NNgcFLw9a/1z95qjUW/Xz9FnqfJA/u8Djg9r3oPWfPu2er5aONjR1UPv5zfKkz/gDpuU8X1Z96v2u5M9T19VactXAqoFVAz+YBo72E/YHG+taetXAqoEjooFd5E8g02/8xm9sPnnLx/dSoi1REo9uNhdfeskWnD558nGHxgMSUwHwCxCNrOlHO6IBMRJAVn+lNOoPkFc7dozPqAT9iBKpHCAWmWEH/ox+mODk3Mlee8kJXAwUC/QCqAOxEVj6AH7qfz9wuOjrxIkFdKztxoIcqY5Igj4ri0CqnsiA+Y8KssdO8hl1UDsIK4e/B0YHnorWqK10jSAC+EunVRsARv2TlQ22sm3P3mg8jS+ConfnrQTYi5hqTEiH2tqmtdoC+3QJdO5aZRtfqZBqN0AYWdL9dCAyq3vOvkkeBBBCZ07HCSgA2RGBQOpkRnYhJmojeUTjVDbyp74rH+BedEE6RoBIzdX5NlKL6UvEkLNOzI3egb+iqBpnUVyRFPl7BEjlkk20zzwzxXxhM2Oob1ExUpKxNSIMEA+oRwTSa+Un4YIYau4kX33wGeSVOUJ//Lpyondqs898s7rIosq3JjTu5Bb9QgfsKwUk/TcmqfpqY5It2SxZnUFGL4hTfo3skqKOv6Yn642IxeqK2BDRlGzdl5qvfugcMUN+axof5SOiW8iyn9hhj9pBgCHPlLUeT2IycN9175PMQc6Q1/pk/iHZrInWKGuleS2ais6tIdWfqfTSjbZrK6IB+SNNqHWyclJ4Vq9yyGFjsA5ku1e+8pVLCriXv/zli58lw6MnHiNvngjc3AU+tgnibC/Pmmz/la98ZfPpT396c+utty6fe74gihFiIqJEqTWm1rzqX3fddUsEUyRQc2MhjC7aptA719e999y9+fznP7+cuycKtwi75phIxPqOWI+sKvIuG954441LSr2/8fwfW8mfsyh/l/8cFLw8aP1z9ZujUm/Vz9NnqZX8efp0eeG0dLShqYPO75X8WcmfC2curpKsGlg1cNw0cLSfsMfNGut4Vg2sGlg0sIv8CZTqzJ9PffKWBfANcAoM6syfiy45s1v7DDmDxABgzZ3gzvhAevSjPXApsFz6I9E/AV71IxrHbnNnYQB2ReJ4Bzg2rmSpfLuk1ZtEijqBWc5lScbA64C1gOa77rprL6olGRBYgMXak/5rEhyA0vQlxVPl5nkVAeYBlUgeOqvuPPMD6AsE9s/OBLHpHalQWwDyGVUSeJoM7osaacxSkWkDQI2QQMQhFaQIuuKKK/fSMjnEvjakXUJSsAkiId0kx+WXX7r44YyWmv/QRagEejqwPSDUC0hf+dozZpEolZMOTJ2ptz47v6f7gGdRJGyLiOp+5REa6aZ+A0brO3Lt+c9//iJrr+5LUeZMm8ohAkXEIW1EPPQ9H9BP1/O9H/uxH9tEIjW+5kflKiONV31O8qrPyL9kZztRCCJ5JimHrEWU8Pt0BYRHSDW2+i96Jzsnc2PvPkKq73y7tiojjduyjpw+vYxJ5Et6Sm/Nj8omq9RgzgFqnNKDKZO85nT3RYaU9mvqfkaOsXf3EVDd7w/xM0nExlp/c33hI9koP6huYzLXWt+k8cpm3UeqNbZsNyOKgMVIA+WRK3xzkit894nWEAQam1tfyN1361ifk50/zvSQ9IusQtA1zjmn2BGpKtrM2mveI83SvcjHKb/xIZGzN7uSy+YBBD+bpyPRccgq8/Daa69dSKBXvepVmxe/+MWbH3n+j+6tJ4dF/mTDL3zhC8vZPkXO9GzpmdNakc+Yt9OOc523juSjb3vb2zY/93M/t8yZnl2duXOQ1//7/v9n8/GPf3wh2aRCda5W/aXbdJd/ez6n03T3pje9afOGN75pTft2FgOs5M9BvPPgdQ8KDh9cguPTwkr+HB9bPjaSow1NHXR+r+TPSv4cx1m9jmnVwKqBC0MDR/sJe2HocJVi1cCqgadZA7vIn4C03//939989rZbF3C1HcLLbvHTj24uuezSBTjszJ9eCBepawLpAj5F10iDBgAPvCuaYYKHSAdpmQKeAoK7DgRGjkj1A1gEXNtdHvETwNbLznxAuUPFAxxFu2h3kicO2E5G0TEAzeQ31gl6AiHrs/vASrvU3Re9A6CUCk36o8YxgXOAKuAVEDtJr/3gsegOkU+1PUFWgCqQve/Ju43KuXLvMPoAy2wQGYNs2Y7/0r1Ij8oks+ip+kkHIjaSWxQCAu2yyy7ZIyzoK9BRREF9drYE8idQN8C4VyBlu9SRCAjGbDsjx+gNieN7bUh7Nv+JpMPeReEA4+ka4SbyhC3ST+d2OGslORBQyIb6VU7kRWNQVnSOqS71UnWkRat96dCSLb1LvwdY71p9I00QL+ZY5fim8U1d1T+SQKRN1+YZUo0/cNv5LGwnCgNhOgmWytZ38gdiI1q6JvoGsSYyIjl68X33rSmTiJWqLF1dffXVS5vNAyQV8g35bIwIAyQcOR8jKi9f9C8yii+LxMofW6tqD6FqXiEkkCvpGdjOznwq+RCb5m9tsmVjR5gkAx/tGuKmsaVbqefIyn8n4VT/1mjkVuMwn5Wd4J+5pH/k94xAmv6u7pxbnhnW31keGYwsRmKLxOw+cjQdNTfSeeWsdcnfOPLJPmfP6mXfiNSiaN7yUzctRMxMtwYQSoeeVdZNz4P6yKe/8+279yJk+KT1te9F+Nx+++2bT37yk3vne3mO2RwwCcb6MQ+Q6OZp7ZZu7XWve90SDbn4wMWX7hHYtdc4EMD0yXfSgzPQSiN35513bv7w//yDvcgfUXb5UDqQYtJzz/O894jMnt1/813vXtLp2eTAHzxza2M/aDx94KDg3dP8c+jINbdLf4dNPl3oCtulnwtd/lW+w9XA6h/HG5raZd9d6+Phet+F0PrByJ8n+7/pMEa2/7djfeh/PfPnMDS+trlqYNXAQTVwvJ+wB9XOWn/VwKqB86KBp0r+fO72zywAc2D7clbFmcifBTh99NEFcJpEyiQYuie9T4MELgVuBSDNH5BAaGRN0Tf1K+UPEBDoC1jXpkiA3qV7qn9RIQAy6cDsCCe/+nacBzBWxs7z+m0s5AkEtCvfj9OAs+QEvgNn7VCf5AM9pQPpj4ytdgH5AFqgK+IIKN51cgDtgdoiPoB4E/hNfgCnCAWRM8g84wF4ArJr57nP/WtLv87d6XMgbMCz9iIHAgvnOU61uY2A2IKVyJN0lN1EKtRGQCcAt7IBvZUvDVEAJr8DPNZfAK9oFUSTPv3TMEkzk0+ZWQcQ3bs6E5xODwhMoDu/iHBAHqR/5RAf6QV5kx0QmMlTPWQl8tN1tug8k/yrCAJzE3iMLHF+Sv0jZ/gR29f+BPmNP1vXfrZLp9Kk1X8vJOr0IWAz0koqNkRO9QDNlU0+8xDIPvU714epkz4jshBmj/nVFhTPV3rl09kiEqD26r8xXH/99XvpD5EFiGcpEWuzfkSamKd9RzxaX6qLmEDOAfuTIzkrSzfNFYQWnTcuqSwRpgjh/EEUoDWBHpKLvfhH9mbr5EIwNR5+wu4IpdoVmSjiA5GQPPvbmbJa26w5IpXYxRppHiHtrIOThEKyiX6sLbpDNlUf4aONor0iYCvbnEgHzY/sT9cveMELNjfddNPmbT/9juU8HWsH8sVzhT9aA63TewTLmbRv9Z2f95fuPvvZz24+97nPLRE1+VX9I7cRzta8SRqZh9IjNk7PkeyST0VWRTwta+O1L1yeRb2q21hae60T/Ec0YW2xc4TUH//R/33m7KFtCrr6JU9jr7z5lz6l9Eyv6fkX3v0/bN785jcva7a+qu/56hk2gZqV/Hn6fuodFNzcVf/pk/T8tHTcx3d+tHp8el3943hDU7vsu5I/K/lzfFazdSSrBlYNXGgaON5P2AtN26s8qwZWDTwlDewifwJyivyJ/AncaXd7QO2D339gc+LUNmpG5M/cVQ64A/4FBgF/AVr98JZuzM50wFT3RBp1TXog/SM9ArWU7X1GN/Qd8Ao4tKPZrnvAe+Ps5ewFO/R7B94hFJKnscw0cPU1yQSAKxIIOEdu4wSKVjcdpYfKIAnsxEcCAVcngaSvmfYKeA5cBSoCfxEZdnfXH0Af0B9wV/RUMtVOOssOIq62pMdj6c1EPQS8FnEREFkZ51ZE1oiOQNaV9g3onWz5Q30gf+o/kBHQXnvOu+jQ9GSRig05WXSaiAlEFrLMP3vGPyfJ1KNILlFkkzADZAKCJzBfu4HNdJlOeiEMAPvGAQBmb/KI4Oh7bSIeyF8fgbydX1IfHRovKo8vIgXmmTzOI8ovAdz0z3/NJ5FnZO67iKPpl9oC0vtOd0BlER7SpzUuES69T30ii0Um+SceeA+gNlbkD0Ij/TRWREWyIHcqI3op8pl/pj+pJo0hvSMk9IGIQwyb0+Z67bMXwBxhnEyNla2yYWOUglEb5nK6m5ExbFF5+s5HJlFbGSkYG6dolcohKJBm1kFgPds7MwwZaU1CZFsna3OucZP8SW6EpvnEn5H8rvcuAoaPiSBMn+w+ycjlOfTgg2fSR16+R3Kl00g/a3rrUeUiLPKB1qDkjzh95zvfuby3ziAvkGj8fc5N68Bcn62HIg6/+tWvLtE+rU/p0VqMcDOW7Zq01R89mAMix6qT7J6jotOsH0X+ZOPsl883lhtuuGFZG9I9X51pOxtf68Wf/umfbj70wZuXvvVb+foiDwKI3zljLV2W0vCX/qf/eUn/1nVE0Uw12VjNXe8r+fOUfpo9pUIHBTd31X9KQlzAhY77+C5g1R8J0Vb/ON7Q1C77ruTPSv4ciYVqFXLVwKqBI6mB4/2EPZImWYVeNbBqYBf5E/D0e7/3ewv506vd00skwX3f25zeFLlx6ebEqVMLqDgjIOyEnuQGQmiCy4DYACyEiPRdgEVAV6BSkR5FS4i8ARrqBzHT9YC+ytUeUCugDSCMcLFjHDgqOoJ3zDOIkAlA5/qdZACAGLlgxzxiofe5SxzwDiQDigJRkVcT/CYXUFTbCI7aoOv9gNskg/qc3WbaodoKxBTREIkzzzlJN4ixxvrNb357m/rv9Ok9gNI5PaVWcqZOPtMZFQGj+VA63YKz2zNG7BaP+OmvPpNFOiffRU/VVjvrI5ik00vmCKaAScDtjDygn0kETdB76lEZO+aB5fOfxcacPJOso9Ou1QZ7irrqGtJFlNkkX/TTWPYTB0BeRGrgePZoPqTT7MZvgMTJA7B3/kv9idYgT98RUdUx/uogDvM740cUIblqU7o0xETlawcZxu+dE5OMSEDztrFNgq526RDJwk4A+Pqg6/xeVBECxnzOB9NVZZXJBkWK5U/5DtIQ4Tl1goBtXM70sQ7sX9OQLLXH9vly/tq4SwdWNEiyJVd/yLbat644owsBlAwzyghIb01j/8ZeXeseMsmaJ6KFjuY8qH8kS75jbZ16r91JVCPdrNnWM75ujZxrZXXIhciqngi1bNTc7m8SMpWJ+Mlu6VCdyiAynFfTGT+RFPWVfVt/0n02yB7vete7Nm9961uXdGozpRx9W5vm82xGdyVH7Ub0fPnLX97bHFFbbM9/J3Fp3A888Bjxw++R4FJssimSqXZ7LeTag9s0m8i/UmQ2nt6VTxfptzHbgNE5P//xP/7HzZfuvGPvGcm/5zqIhO9a/SLh030Rmf/L//p3N695zWuWOerZWj9zzVjJn8P7nXlQcHNX/cOT/MJo+dk+/gvDCudPitX+xxua2mXflfxZyZ/zt/qsPa8aWDVw3DVwvJ+wx9166/hWDRxTDewifwJ8fvd3f3c586cf0nbPf/eeezcPPfLwFnS67LIFsEcMBP7YMY4YAGbOndMAxgDmSf6IFACEA4ADuD//+c8vIHPRIAGpCCkERv0iTKT5AZpXxg5oABfQOSDNPwJ2tQM4gW/AZu04+2CSMUBQ4KqIpkkwAajrR5tzt/X8h0U76tPjjOxJPgA4XYnwAegB85E/AEmRDfp0rggwPQIn/QG5kUWB1dt+twRgNgPKNpZ20hdVEXmEIAh4b9d9gG3g4fZcmO8sQK4d8iI2nFXCj3rPHqU8ald8bZVSSUQN4FcEBZINIEkPIsAmqIvUQMJMoq57iE02mmSXqB96Z296FGmDACAH35pkoqg1BEg2UC4dppPakz5OdFC6SJ+1jaypXWcA0QWwHkBe283neb5M452+07yuTSSEs39mVBASq3bTvzmWjyVXvoEY7t35IMlHppkGDjDO5/mqyIlJQlU2+UUO8R+EZb6CIEz2iEGpzJxHkhxFQvRXO9XlfyKPrFvIFvaojUmgKY/8yS/M4Xy3M8i6VjrL7JZtpKOrHPtZc7pmzvKtxoygNff3+6w5iRSif+skor22Kpu8iKH5PWIDmScaaxK9yTsJqORAGE0CFFm4f71jy9pgd1FSUte1lmRHtjaHpedrPUGU1mefi3yJ0HnVq161+G51iraK/Om9/lrX3v72ty9/ERl33HHH5rbbblt8oD4jjWYUH9KlPvKZ1rJIn1K83XrrrQuB1/xM1l75Ar1Pkt9Ye7/33vuWspP0T1fIRcRW787r8XxLnssu/6HFv+qn783XyJ+f/Mmf3CNqJtnqXKT3ve99m//0n/7T5rv3fmfv7KlJECKAPYP7nr57F3FV1OHf/d9+dSGakMf11bj4LeJ5kn+es54px/Sn1TMyrIOCm7vqPyODOI+dPNvHfx5Vf0F0vdr/eENTu+y7kj8r+XNBLESrEKsGVg0cSw0c7yfssTTZOqhVA8dfA7vInwCs3/md31nInwAq53Pc+517Ng88tI3YiPwJYA3cDCySHg2hAkiSFsYuc6BpIJ+d9tUX1SNqRlocYFtAWGBdQKpoICluKisNmN30wPTKSAUEWHa2wtxZjsCxm1mEhTRvros0Abzu310PMEZmJQdg027tZHyiHeF229tBLbpkkmjdQ96ky5k+SN+TNAK2AX4Be0B1oPIE76vfDnQ2CTysL4DrZZddsYwpkLTxRSYEaidXAOorX/nKvXNm0pfd+lLAPfTQA48782WSHIDw5AlwrN9kCdhtrM7TASAjiEQ78AlkBh12XdQJUmySZxOUlKIsn6gOMik7SMeEFLL7XtnAWiQCMgAJ5B2wjiRANCH3ui4KIWC5FFa913bjRxxIuScySpRM+kay9m4OIklEByB10w0SoH6bY7XZOHrVXn3SQ+1JgWheAIInMUEG5BICDZANwEYOiLRAGgDH54pc+yIssk2vdCNyrLbyhXTW2oScTHZEhrNYGn8+2TtbIKrIkm3MJ7ZGZCGgrC98bkZA5LuRqbVRv9m+PkVtOe8KYYAUAJyb0wgW6dbm+iFSSf/JZ+5Wjw9b47ILoB6BOX0oe6eTua5Ogid9i9pJzmm/dGwM7F1Z50T1eRJ6SCSEfLJnt+Z7Nq1f56+J6EMwNi5zLX12/brrrtu89rWv3Yv0zC8j+Iryqp1epUmrTOP41Kc+tfwlX37/whe+cCFSih5KpmxlXfv0pz+9+c//+T8vxE9zr/6l2pvRcJP0sU4lu7Obvve9bbpDz4a5KaHxi8xKN8lcufyodltnL7l0G3lY2e53vTRsP/MzP7P4fX1Noq9x9hwt6uejH/3o5sEHtmdU1S+d8rPkXSJ7T5xYykiJmE/Uz6tf/erNr//v/8dC8OcjyTjTvxkvAM77Sv48fb8rDwpu7qr/9El6flraBe56Tp4f6dZez7cGjrv/79bv8Yamdtl31/qwW39HvcRK/hx1C67yrxpYNXDhauB4P2EvXL2vkq0aWDVwFg3sIn8CdH77t397c9utn1qApwCgwLHIn+8/+MAC+py86KIFnAuoC/CT6gcxgdjZDy4BKpE8wNoApOratW63en2VsqdygagRTgFgpf9CUtidHCCdrF1HPs0UUzMCA/i5fwc7Mmee74PI6Z8GpASQe4LrwLzaBLQjNmZUizNhMhFQUMovwCwwDrAqGkZqtwm6zqiJxoiAQxoBfbU5AVgEEmDSTnvRNr0XzSNV1jbCa5tWrH4aV59FoeQTL37xix+3szydZcdSJPV36aUXLwA+8B7wK/1b74u/3Xvv0rYIkWTsGqLHDnMEXW3WDxAcwSgaAXCOuBEJxCcBns6kQhw4Y6TvIty0oQ4gtet8eJI+znFBLtSmSCu27N4k1eglGwTgOucnoFsEEP+rfz6H6BKRQ08iC2qva82V5hKAF7lRhJ0oFGTLLNP4EKiibUQ91W73kAMINmNFwIhM6p0djBc5gPwxny1p2bgX4jMZspmonmzk/BTE2iRRigSxTolMS7fWHOsQAhiRTGYAt7mJtO064sr6ls7TZ23kn+kh8qDPtZdd68fLusmvZnSIeW6trd9JBpnvzjaSnrAy/G3KaO5bMxBQyZCOqyNCcxIUjUUk2SQREEkIZmtk/oj8ERkzSQEErnkcgSGFnWdL+kLQWWf5dTaOWEvm5kDETWWlj8zGpQ515tLll166rGnJHjFUXSRG5PU73vGOhRyK4EDE9v6BD3xg8x/+w3/YfOOb31zItdapZEagI04885BA5ihbFTlpzObPJLYivkTH1aZ1JN2lh82Jzl07vfhO1/Ld17/+9Us6u2SW3lHbvXce0R/90R8tz9KLTm1J7bn+zo0DIrvqW1pJJFN6+dVf+/WlH3MmWy1ynfH/Se6t5M/T/1P0oODmrvpPv8TPbIu7wN2V/Hlm7XGh9Xbc/X+3vo83NLXLvrvWh936O+olVvLnqFtwlX/VwKqBC1cDx/sJe+HqfZVs1cCqgbNoYBf5U9Xf+q3f2nzm03+1gJbSDd1z93cW8ueb3/723hkaAWCVQSgAHKVdE2UBEAq0CqDrBRTrn3Hn9ACWgcWBSoG1tQ8ET55SwdU3ECpwqh/10ioBJQH7CIDAskAzYGb/KEh5JCIi2YC35LCzTX0aLQAAIABJREFU2zgrY/c90FOkR6CaVEAOMG98veq/tkQHIBREV4nCAMZJF5S8MwWTf3AAjIDprtfnjMDoMzDZbvz5PbnsMk/fyQdMp+PGg0x4+OHTe5Egzhih/4DDQFdkHjC8cUX8BMJ25k/fRaQgRET41KZxAz/tQheRYNz5HhA2GQJy0+VMswdQry3/+GXHSbh1D9Au8if5IpuStXtsJe0XMJ6Pa6PvSLoZjQEUT97q8jO+RGaRIuYH4qixNRfUS7fZpF392S0bRY4mK3CXHmd/pbZi8+oBeGfaMP6IvJnRLdUV8ZCf9JlupGJDUDRmpF1tNUf4qjlWnWRga/dFBnlHAknhhoztXZq6yiIYZtSdKD8pAq0l2ba0cPNMquSpL+fPiPRJB4gedp0RjfwAoc0P8ms2yWaRP92r/fRXG0jffH/KD6ic0SQisOYaKsqqeyLypOZLP5OMqx4iHKGC8Equ7IL80YY1LpnTWTLP6LD0mi+JOkEeIrcREubMXL+SR3vJEfnTC/nWZ6Rr8jSWdJqPJmd+n56SwbraWtA8y9fTZ8SPSMLvf+97i+z0kO8kr/sRQ6VQu+mmm5Y0cvX3mc98ZnPzzTdvbrnlluW8O8STtRyx07iQ+54PSEWytX4iz5A8yORkyicaT+NqnI0ZOb/4/EMPLja46srnbB56+IHNt7559+YVr3z55m/+97+wufa6qzdXXH7l5p57795cesnlm82J05vTj2w2f/Gxj2z+7//rjzb3fe/ezfOe89w90je9z0gfMooERfLTf5E/v/hL/+NWLw8+snl088jST+2eOnnx5qKLT24efODhzYmTj242j57ce69c33s/sTm1yNX3H/j9LL9rntFb51H+g4Kbu+o/o3o8hM52gbsr+XMISj9CTR53/99tiuMNTe2y7671Ybf+jnqJlfw56hZc5V81sGrgwtXA8X7CXrh6XyVbNbBq4CwauPNLX3t0+wP4sR+BCxlwYksSBEj9q3/1rzbf/MbXF1BUqqtAswDo733/+3upfuqmf6aB3YFH7VwGvAJHZySByJTHwLCHHweGBkYBaSeAJjLA0ETkBNAHigc+BpT17pBrqb70BWiUnggwZ3d/3513M4Hz5ECYAOyAqiJr7AAXkVSfAXjt/K+t9BjoTGfAb9E2UtQB0qsDZEZi0SdioLboHqjRd2CxvuYObDv8u1Z7iI3KAuvbAV87kWnJFSBbSqSuSxcmIszh9enDLvWA1/wAOZQdslHplwCnQH3AsvNtEIUz/VF9zrNqAkhru/6k08tnkpfP0E3vyDMRXV1Ljnwn8kQKJ202tkn0dV9Uz4wUeqJphjBE4PEb36W2k1KsNhprxE167q95l1xIlORJd0UqZJd8KruRqXFUNvsg/kQgiRjgj+kgHYm4QXTwi8YaWF7KK3qRqm0SYAg+UW2VzRfm+JAxUt0hcNIJwjHyJdtO/0EMivpCfPJ/5AUyAWGJ+LDeIIWA2flN/YkKq77zp/ihaKi+z/OU0pe5bk00f/gYm0zyEelnTmZHhCz/RSLM6+xR20hb9p7z3zqC4LGmVcd87LP7bIDYQ7wok+yIUb4xI1ToIZ+InKg+4lU0ibEixEQZTcLf2gaMYev8vzGxuXUNYe9MLRGF6QeBI/pPirfmVGtRYxepYt0RFcYXETDJ3vx629vetkQBdf/P/uzPNh/84AeXeVl9JKC5nWzm07QDn2K/viPYbZCoLj+2FjQekZCi1KZ8IjAj0h966JElmvIVr7hh89rXvnrz0pdevxDsRRh9//vf23z+83ds/ut//bPNpz/9meV67aa7meqTDyUfstyYpr2zUdE/rTPXXHPd5uqrf2zznOc8b3PyZBsbSm1XKr7OKLtoiRC95567N3ffXRRZKRpPLuXuu+/+zde/ftcid/WvvfaFm8svL9Xcqc2pU/3bFJFXOrsIwNIuXrR54IHI4W3EISLMc498flecHdw7uV2yH33yf8+kE6w9UXM2MTy66XdAGzFOLfI8/PCDi5zJnfynT/db5tHNVVe1gaFI4fs3ly5p+iIwz6TMvfTyvXPRpO7Lp7K59f7sP2AP9q/liYNVP/K/rad/+F20CzA+8oM+RgNYbXW+jfksX0DOt/oP3P9K/hxYhWsDqwZWDawaeBINrE/I1TVWDawauOA0cMcZ8qd9uF6T/AkIeu9737v5zre/tQClAcuBt4+ciZa47/7799KVBVYAjGa6ITuKAfOVsfs7IFAKqoA9QFT9ziicSbiIDrELH3AmDRs5qiMKpXvSKwH9a6drgFURDYB40QkIBOAl8AeIN8GyxtD3yopoAYgHNgeU2QHvHAugcdedlwLwTCZg+dwhD3jWl93jk9jKnoisPpNtRhCoHwhCjj7rf9qhNkQlBPT2F/gaCcg3pBkz9toMhEek9D1ZnQ0kCotuAdqVl3LNOESKZFOETP044yl/QQjwo9qd0SWAZ8RmfYjuQao0FpEajY9MiDTnzNAZsD8/0R/gXpQNe9UGAoA+k4EPN+7OGwn07hryAdnFd5qH5MiPpIjLvwIsswlgG1AukmNeT4b8yyHu2UPUGluxb+2ae3yfDoDzMzWYqJAZDWUei4IzhwPjI5gimmbaNXPNGsJHq4e0of90I/InYjW9JLPxSoXX+pBs1f/iF7+4B3AD7OtT20gp5F99JJ+oPFE29GAt4HP8Mz9CHs2HQL6GHEHQibAxT81bRCh7IvYQN3ysd8RKcvPJOafVQV4CQRFQCMHqaAOx3zuSAilen9kUYZze9asvJIl54ru5ghDNl6Tq650PpDdrMfKjNWhGYiZb39npS1/60rLW9L2yzqUzXlFOk7ijO2NLJ6WvvOGGGxZfKW3aHXfcsYDzyDPv9MKXlmflI4/snafD9myO2KxdPj03SdjU4Bwm84zP13a6rr1enh9FOUXQR85IvVl61CKWPvzhDy/zTITtnJ/GQb5kmuSqZyQ5+h6xX4Ri5/AVKdV3voBMax2T6tMZV54l3etV5O7LXvaypa1sJbIMGYwMr29+e+rUxXsbMaZ/GJONHU/+w+vkWcmfxj8jU63fi08uJFe6f3iPCJ7ru3majlqrEbB+n7QmXHTx5Y+7h/ib68jZfzQe7F/Llfx5/O/edL0SChfcvylPKtBqq/Ntq4OtP+db+rX/lfxZfWDVwKqBVQOHpYH1CXlYml3bXTWwauCcNbCL/AmI+s3f/M3NfffesxcBEBj86BlQPfInoCVAY0ZEiNQAWAaiBL4GOAEUpTQKLHJmQUBPgBkgNDBEG0DZQFTgUmBLgF5AS4BWMkj9FegSqO0w90CnQC2AGlAr5U0Q0y5iYKrdxQgW/3ACEJMVUIt8AVICjasj/Zvd4H2fAHYAkfMUANXVQ6jMHfTJDBQmh53nxjV3pAN+J8GD5AGak736lctmgXDJm5zZqT5FlqQnZEM2006fRaZIVQTQnjv8AV3ZDJEhjRXyR9o3ZE3jpj8Ae206IyQbkaWy3WNHkRj1J+Koa9P/8qH8pHZEQein9hB0SB3g4n5QGogEAOw74oRM3VtSNl111QIq16fUel1LxrvuumuZW+mnvz4jGmqn+gDHdO2Qd2fh2LmPbG3+ZbN0Ip2bOQdkTw5Af3Z3HhDCw3w0puSho+amNIH0hWzhj/wKcN84I0E6g0SEU9dEvyGkjKV2k0u0iflbP8nevdp2XtSMSpqRH8kc8Ny48xlpBGt3AWYvumjxjcbPZ+hCOjhjBOwiks3P/IROkJdIkcrwj0k4mJeIV2sI8ggZ031ziM0QKAiWST6Y15NcMGfJi0BFlovymgQMeyNtpICcPq88ORBA6k7Ca5JLyOJ8NN3nS1NHM5KmNhG3CNV8RHRMY4jwyM8rW1uik5Alk1jbT67ZpJCOWl+SSSRqbVtPrP+IDsSzSBFj1ef+hzUiI12LYuRHnnlI+vqqnMgW83qSja0T3c/Xf/mXf3nzEz/xE4sv/5f/8l8273//+/dSDU5iG6G3n6ijy7mOsbPxTtKy8p6vnifVNb96n6Rfc4L/9Dmb94fQE63bWEozF5nVGof0KqKoeuQ2xxBLu38YnYn+eZKCyMxkRiLz6apceeUVZyKTTu/JjCz3TOuZ0tpiHXJWXWTXi1/y8j3i35rLx+fGjd3jOLcSz3bw3G8nPj3fz02ja61nUgPPdv99JnX9xH2t0Nb5t8FBJFjJn4Nob627amDVwKqBs2lgfUKu/rFqYNXABaeBXeRPIMxv/MZvbO6/77sLUCoF1IPf//4Cyj1w5uyLuZPcrttAEmAM8B5IjyypLBA4kC7gHdgm/dH+ndCVd05D5EDAUH0FIFc3kK4yyReQUkRBu44nqF//iCDA1mO7iUs5c2pvR7EDyu3SbiwAoEC2GVEzAS+AHMDeTmu7p5PdGSCVDSxKB/UD3K4OYspu9wkeA1knADkBVrvTkTnkJf8Eq+euZkRFMgYwZsfSJmW//CCdJmu6r2zt2w1e+dK6BeYDWwFn5JBmCamB2BBlIzIEKQjc5jeA7PrvRfba4UPSf83IguohKnsPiJvn+iAkEYzOt0DANDbkyyQl7fgHZAPTJ1DeNbpCwgFCERfOSeo+0rE2nYWTHvIJwHjjBgDTLf8QVQPE7l06PYQHwnELZG7PS8m+dqpnP0QAP56+hoBAhk0Am2zJj6RIhvqWgi0bIaIiDLMHQKc6ImMAo8gNIHMy96pd6cn6LJLCWTr8CZlQP8iDbNR3aS3pKH3WPnISkSz9IVLKPOfTQH6EhGga6xgyoHoIrT7zsUleNv/6Xt1I7sYtEmHO5Ulm0EfXsqO1mf9NksNaxqeRkNI3lvLM3K2+tX2uec74yc5zrlVmPgvmumQtm/5rHjuvCim7nzCa+quO9ZvdRZ02TjZLD6KCzL3ek90aup80rz0RGAgOuuOH5r1nh+/OxiOr8fZ96k6kDpJHhBjgv/akLUXUOffLM2OuRyJFtRf5UyRNPvuhD31oc9ttty3+bDMAkgSRtZ9MEkVlfnu+0Tt/sX513TpkDZvPS4Sm8TmbyTOu6wgnhKvfCK961as2r3/965dIpubF9lmwjbT1/Eg3/LTPu1KnlZ7tbC9kMv0ggbbE1zai5667vrJEWmYHKU2lnm0epfvGmW2TyRpXhOcbb3zrQs71ub7Sp/XaJoHD/NH4bAfPV/LnML3r8Nt+tvvv4Wt4Vw8rtLVLQxf2/ZX8ubDts0q3amDVwFHWwPqEPMrWW2VfNXBMNbCL/Am4/Jf/8l9uvvfdLVgaiLEA//fcsxArkT92OAP+7MqVL98/2AB7Z0/YVSu9l93BAU370zoBLh18DfwBTALdAk4CjyIFKtt3O3FFFAH0AO/eJ5DI3IAYgGwgkB3PgM2+A/XnP6OiAQIgu588QN5AHmfgAB8nCQXMDcgEtgN1J9EGTCeXMXhH/iBmZqQKkgB4iGybAC7d2JHvLAJn9jjoXeqyCR7b4TwJKp9rrz8RHvtBOmRS4wLqT/AauF96I8RiZYH4CDRg/wQl+wywrnyveXZEoLOIJT4TKDqj0gD7gORkEBWE3AN+84kJnEutJkWb83REdxj/flLJ7vh2v4twizQJYESM8Yn6tfvcvKhdvkV2qdGkxGq+1F7ydm0SX12rXT5ZG6JWJsErTRUyjB8hgbIfENu5WunX+SyAz9aaxlA7XUMe82f+jcydxF59ZX+gq7NT2Lv2ut8LaG7tsUvf/E8uQG5y1o95n42QpYBu/mYc7lv72Cr/EhWXbhHAxozAqX42t6Z13RppfZ0kiTWicc31zfyzvtFb3xGo+bq0gpE/IiFrBwnAf9MDv0dkaDt5RNjRFf0gBFtzzG/rkIiu/Nvc4XPWDSSE6LBJTiRbbUgnmi8XUSaqsvv8AqH5ZAQ7PxZ5w/+RQPlJtsqOyDzri6grkW8IErqYa7bnx/6Uf+mGz9PdJKsaN11kH30gUa699trFfm3aKIrQOrB/DlurrF3W19pOx8aCuEKUSaXKB5FKiFDPEr6JxOUb2QRhI7JQ1E/fu+fZ2/Oy9b70ci94wQuWtenFL37pHuGIsOeTc617sp9vu8if5KtfNvXbIrtE+nT20xe/+IVlswMfTF7rkmeg+dV4EPnJ96IXX7/5pV/6pc3rXve6vfrpdkamHuZPz2c7eL6SP4fpXYff9rPdfw9fw7t6WKGtXRq6sO+v5M+FbZ9VulUDqwaOsgbWJ+RRtt4q+6qBY6qBXeRPYM0//+f/fHPvd+5eSJUAi4C0e+6+ewExvnX33Xvn9ABBAYpzt3/qk/otMEVbgWlAzP6RA94HKvVCtABqnTMDnAU+29VdewEndo9X3yHudmdPMLQ+XCf33MFul/28BvhqvM4rAIpNgNTu8PQUoRBY1bgA9Y07IFkEwROlxRM1IEKCGwIrkRddr2+EDnDPTnNkwn7yB2AFjE9m+ulzstcWMDHwqvtFZHz9619fQK7tgd/XLJFBbCjiIPkBvemL3MmLQAA4AsaNozKIB+da0LO0gvUN7O1ewJvoKbv1AcaTUBLNQjY+Uhkpv5AHiMbaBsolV/0gMIDDE8g2PmAt3wCIdr9+iziR/k0KI/5ef8acjaQkCxjvc212/kjtJLdInORIvspIUdac6TW/1w8bm5cT7K1+43bWl8gsYxNd1JhcA/BKTTUj1RBg/Drd0KFILPJVv/4QEckKjNdXY9QfwDmdpQ8gLPC88aUDY2hOAnYRYaL80mP3kiG5kD/8BMhurvA1Pu679gH+SKtJvCFS6jPZkQn1EfklSimbS4nFp6s7/czc2b/2At+tH0CzylsjaqvrIp2ShQ5EJFgvzD/rDxLXXObrM/IQiTTXKhsF8rlejSs58uX+tOdZ4D6SRESNiBIESd9FzFjXG5ezraxnrR9I97lJwZxFriDtjR95l37Ya/qyDRHm20zZuJ/k5xtIHLaZJDwyCxmpL+uojRmNkR4RSuY4kre6In4QbkhKz1HPovqjt2yEWK6P6oqE9H3+TCKjtrtnjMgf9+rDuWZ0i4itz/SJyETeNZevvvraRY5XvOIVmze/+c3LM2gSTrt+tp08edFZi0xCr/FEGibPxz72sc3NN//XzYc+9IFlfqYHEWd+U3gWznOmrJcR7PnEc5/3I5tf/MVf3Pz0T//0MteyI3+dut41jnO9/2wHz1fy51w958Ko92z33/NvhRXaOv82OIgEK/lzEO2tdVcNrBpYNXA2DaxPyNU/Vg2sGrjgNLCL/Ams+cf/+B9vvvmNr++BG5EXkT8BHnd9/et75/ME7gEFgXMLUXTPPQtAEtAT2NZuclEvgT4BHtIzBRaWoq2dygCq+qndUqNE/gDLRJ0oh2gAxAS6AL7sEHceQ4YApgOVAl1EWgDQ7Oieu+unEe0mt4s7WRAV9Q107fDt5G/39Re+8IU9ggLQ3VgCd/trrEis6gdyiQAy9mSor3QLHJspe4BsgGGRB0BnoC/QDniK/AHUidyYpIjohO7Vf4BY5I/UNdLrScmV7dMTQHrungeUJWfjBPgj3faTd0gthCG/yZ+AmjNdWjI6/6U+jEe0CqARwZFsCMXGmQ/lsyIu6LMx5aPpMRn6q//6npE/iEJ2qz4ywa55oKqINFEljVF6tJnqcILU9RVBUP+VSc/OZKr95hoQke2BwogN/p/f1Z/xG8tMXWReSDnWeJCngFwAZvL3Mnbzofv80ZjJlswBo5WR+rAxiQrQB4C37/qzHtSfdHZI5PppbN1r/ep70QPZNv0AbvPdO++8c7Fh+ux+n5un/fEbuukaWRAPyCX2Q/hMUHiuk123fiiDlIxkTR/JVT/NtQggxEayW3fpBgG0/30Sw/Qt8oVPiD4SiYeQRRo3NiR/bfBVpBVy1PqUDHwAYWWstSMKgn2R0M1npGsyiebgy4j12mS/dJMNtJWOqit9XH1FWKdTZFPnrpAPYYeMq21E6CQ+EHyIP2s8OyDkarfP85ljDvCnno/sYuzG1HWRluZ3fTW/azeio3d6tMYiD9KZ6Kfs0jy27rPTjBziA/WFCEZ6IbWt4dYgc38SWMnPPuZC/c61ETloXU1H+uAzxsVv6L02reP337+t9653vWvza7/2a5sf/dEfXeZS4+abZ/vRZf1/sjI9j9Ob53Tj/NKXvrS5+eabNx/96Ec33/jG1/Z+R1g7EXF+c0iN2rg82xFGl1525UJcRf688pWv3Dv7zbo4yYknlPHEdn6d6+vE5uxp78613aNSbyV/joqlnljOlfw53/Zboa3zbYGD9b+SPwfT31p71cCqgVUDT66B9Qm5eseqgVUDF5wGdpE/gSj/6B/9o81dX/nyHsgYGHnfvfcuAMw3v/3tBSQtJRGAGuAUiBRAXmTCZz/72QVACUztDIKAOhENAbSBTV0PAAugCxTrH3Pnj9RWQF1gEZBLxIB2Ui7QNJClNgPHkAGiSAJl6keKLUQDICiQBjgt7VdtA58miGpHPABRREllpEDrPWAnsDk9tGs4EqixpQfES/I2PmlvkiPgqevIBVEOIk3sfLdb34Ha0u/03j/IAWhA6K71qn2RJtpFgAECERXVzca9smnjTH+V77Pd+kirSIcXvehFy7k/2TKfATgmj7RCIoGA810HJNd3wJloC7vuZ/0+z4PhRZbYrZ4+0nvpghqvCBYgMh9CZIlUqK/8snJSrNkVn31qp3RrgfLpITvyBWREY0IYpDdRKxOEnimdgMTG0Hs6DOSNWKssciSdzCiLQM/az7/yrWREkInAqTwQufsiZPhu5fK/2jH+7NZYe0++/MjZVSJVkHkIgtpNV4Dp3kUSAHTpKPs6dwVgm7/U17QN2/MX9ss2IrJEBCRH19KRcTbG7qf7UjTlNxGyDo/Pfv3l27feeutSLr0n3wSbzaeuJWNzGPhfH+Qz/q7VxiQmuqa/9AIUNyZzEECeTAHO9ZVOkktEUXIi7boHNEZMINdnH9Y25F/yI2REtCEF+BEiz/j4zEzRhXRELCGJqmPNtFbrbwLl2cRYpGXLJ9JzthTNhYBIBpGI/Lqx8dN0FHmLGO65EvEe+SMqRVpIhMMkRhHey/Puvvv2oh8rm3+Zr+nG3LauzfSEk1ytHEJbikPPHynFRPRli3w1vdauqJYI99acCPfGh7CbEXN9rl6y5n+tG/lRekeKpcdkmX+eA54Vk9D0bOVb3UN+IkA9d0ThNTZk1CT0+bixIio9PychjnAVhYNA265nVyy/F97znvds/t7f+3vL+oX0Sr/89sl+eO0if9JbPhMhLEqz3zOt/fXz3Of+8OIXiH9rod8K1kpzTIrLxpeu7v7O1q/e+ta3bn72Z392eZbVbvqfGzGe9IfjSv4c6Df1Sv4cSH3nvfJK/pxvE6zQ1vm2wMH6X8mfg+lvrb1qYNXAqoEn18D6hFy9Y9XAqoELTgNfuPOuR5dois32R6B/hk+d3O5GD3j5p//0n24+8ZcfX6IIAnsCPh595JEFkL7okksWcL2/wKsJDNVebRTJc/vtty/gU6BV9Zx/I8qgcpFH3QusC7iy690O6ICR2kckBKQAtpEZADlAokgNABfwEoDYeEQp1XaAEpBJ270Dd+yUpyuHUwN3ui76B9mUbgLn6zsQtz8HkHMI7QL6ay8QXForgK2IAburgU1kl+oKGAd8QzDNNGX13dhmNAV9TaLMzmVjlIKnutmq6wFjdrFH4t1www0LuJ7d85fu9QLcARml2Uqu/Kvr7JuvIBBEXyA82FNkDPJlyg10DiAFUte+Msk9z11y3Y5xvgnAAzToO503vnwo/UZs5qMTtAuwF2mQz6czIHaypFukBFLTGBtb7V133XXL/Op6YHDtAefNjfwmX7nlllsWksCY6xPwLkqKz9YGILxr9dVfconuku7si1/84jJOJBMCVaowBMgkGkUDpCf2rhzSMb3SlXUjHzFHe08u4DECw/wSvWH+IudqFyA+zwGJFIusQxLVdj7Xq2utP+n4tttuWwBlBAsgHDEhdRPSyvk8ojkQRNmjex1Sn95aB/vLVyOyRfoBt+kA6dMYkEOAZ+mirAeVEakhcs7aJNpikt997jqCng6zVW1ZP9lMuklgNkLHOmS9S/fpTtSfKIjanb6B9HFNBAfia0bPGGMyIQsrJ1rI/EZqIozMwZ4hzklKjmRrHULc9N5rP1GO7EOOdB8p5JmDXDG38gnRWOp5biD6Wk+8JiHW59pvror8zE71EdHAj2pf2kLkj+cA0qQytdH3IgIRoPWLCJzRR55x6RUBhqCbPsZO5Gc/RPV+8oydJ8FEr3xL++a15wsbJ28vPlR9z0nRQA888NCypv79v//3l/RpXUf8ps/skg6S03qDhKr/ruUnyev3RXO0dbb+WwuyQZsYkm9uzNhufLh/sTvSsX7Y2WYHhKBNF8bUuL5zz/f2zlZ77Wtfu3nLW96yeclLXrKMWdTi2X40Prp55Ky/KRHhFfKszp8aSz70yMPb88rYj5/0nj7METLvf5/1Lrgft0dAoJW8OFwj7dLvrsi6XfUPV/qj0PrhQlu79L/LfkdBg+dXxoORP8+k/vX1RIT91dc8/3Ad8fwaae191cCqgSOqgXVhOqKGW8VeNXCcNbCL/AkA+Sf/5J9sPvrnH35cmpkrz5A4z3ne8/aiVQI+Amd6t0u4H2p2bgPJAyQCcgIWgLuA24AyoGtt2AEcoFLZ6gHJAW52yda380FECiAzZiqaZAK4Insm+Dx3Qmd7O9kBXcCovgNDJsk0CaYlr/9zn7u3Izmw3TlBgNXKJ7con6JUGlv6qTwwDlFjN35y0encoY0Qqh4yKN30qq7zNLQzI4EqgyABsgYSAe0Bh30P9JIWr3H2V9miVa6//vol2ibQLDAt4H0CY/oBNtduoKVUS8kAQK4v0UD6k5qpdkRC8Dm7zrNxOrW7v/HQEyBvEjlAw9oBCIse6zv7AzbzGZFN9dV4Iy/rH1gq6gnglrz1LRomG9S2NGV2wAPnslXET+30ee1RAAAgAElEQVR2r/byHzZOfn6Rr3zuc59b5odoKJEr9Zs+2bLoAVEr2RHwLBoOUBuAnF4CzrvmPCTzxtwwJ+oneWbUTteA5+aLPs1F/hQY28t8qB8g+ow8mGsMvxK1lCwi4gCzlcn+6RBQWx/dr8/qRph1Px1G0Jr7ysz3fADwL5oMqcD/smmfEePNg/SZjiMlehftOEku/9zWRzJLf9YcQkxVPnmRcCJN6g/YnG3yu+Z+spmjyJ/mRfdEBaa32rNmIGSsbeSyFiP+ul//tRVplsz03ufKz7Wa7tJf+pik6n6Sej9xpG5yGpcxSPuXXoD+6SKCL13n88lHJ0hWPrlsgjh5ci9CMrmRa7Vj3iO6EC78kk/2vbrpIDv13nfPmBkZi+BA1u/vP5tZEysjMlSkpdSRk7jpM1u3JuyfP8ZhLaJ/a4+1ea5zZM8+k8Czns5nIbIMoeh5SM+IRNe1bezIXnN4/1xHVG3XjtNLVO0/+Af/YPOqV71qWTfSN7ms5fWNQBShWPt9No/zo+bYpz71qYXUb63Nl3pvTa3d/pDPvT/66JZ83RJB2zORJlmdHEi7bDZ9qM/3fvf7yzO+9lvjO7foxhtv3ItIRDY92W/QXeSPCMrqz3mSXlr/Tz+yjUz0O43P+n2k3zlH57VnEvw7jr/Dd4Hbx3HMz+SYdul3l//uqv9MjuXC7Otwoa1d+t9lvwtTZxeSVCv5cyFZY5Vl1cCqgeOlgcN9Qh4vXa2jWTWwauAZ0sAu8icx/tk/+2ebj3z4QwsQEqjc+3OuumrZKX/JZZftnTkjvU117NIFrgPv7bqdBAlwDIAUOBYwKeXP3Pk7U8DUT0BTcgSSOLfFTmKgHFBppqsCdIkomSQT0Kq+gJgAK/9sIKYAvUAxJMncpYR4ElkiamNGTUitVd8ibZIp4AlwPnegA9edpQTgA7CpA8yVJqxyAYj0C3SuHgAReC5iQHqo5Fa+MdVGr3ThDIP848UvfvFChFSmqJ/+ivpCetQPcgS4izCwazoZEE0iGObZC6ImpHXLB4D7yEPpkmq7ukVNAP+BpwDgfA8RhRhCjk0wzy59hFngdVExAcuBzEV00NcEFaWtqj/pnUTl1H7y2WWd3tN1MvY5oiCCa9oBcOvMmgDEiKgAPWmPlnl6JpplRnskV34VoZOOk6NyiJ8JQCdXY0s2c5qvdA35453/IRTMUfcRCvVVv4jGyuVPydGr8UgvKLKHr+hfVEHyGbOopvoTAeTMLNECtVOdxi/ShNz6jiSo/eRz/ox5PP0i/VjT8rfaFRHXWAG+6Sqd56PJY83Kj5sz2bHr7IrczGe7X9/Z96/+6q+W9+QS7WYMdGzu9906JYIrebsmVaF+RIBMQgVhpj3rMP+YpA4/K2Ii4gFZgnBFYE9gP/3mr+yCfEGMIgIRr5VHqmTD2ra+8avu8+Xu9b21KF3VV/I5J01/1mzzdRI35gfbKDMfz+nTsyefkm4tHYjsq7w5VFvNZ+un503jAdCLYrJW2EDRnMlXrI3Z05qEJEJW1K4z6TyPECqibrLVfHa5X3k2M++mXwHlPLPNH0Shdz4kAtXzw8YCJDJ9+r3gHSlReRs6EMZ9v/fe+zY33XTT5h/+w3+4nJ2D7Er3jQ0pmjx+OyCPts+hBxafaA1vvclH+suONjOQHfGWLKL9kPTphv2sT9myfkWnzig6+nnwoe3GBs/n1uxXv/rVmze84Q3Lc9SYn+zn4Jb8efJzf/xmQFSa75Fct9/+uc2pkxcv/eVTzYt8KJ/NbvmW5/G0z5RlFzj7DP2MPbLdrPo7XNPt0u8u8mBX/cOV/ii0frjQ1i7977LfUdDg+ZVxJX/Or/7X3lcNrBo4zho43CfkcdbcOrZVA6sGDk0Du8ifwJP3vve9m0//1Sf3ogmW3f8nTy4yPTKiaPoOMEKu2IELHEMS+NEewCA9C/BdCibguN25tQHoqq/AlQCVgIveAy9qH4AqpVHfpXgJiJm77AE2yJ8J3NS+szrmeBoT0kjkhtQpyTcjbxoL8EwbATp2O4vaQHAgYBpHAFRjnmljJkDa9YAqgA4QLxtMQDVZRWQhVZQFwPdd23SAEOk64JLu8otA6UBMkSG9B7xGgtReYwioDihDZkiZld4RISIqgOv1T+bFxx55ZC+SI10CqLJN7fau3cbeZ+CViJmAvfQJuE4+xB5/QRb2nU4rX58A3uwzdZv/tks8MC1dRtR0Hygq1ZsoJASa3eLpQSRcdRA8gYEAUBENUm3NnevO8+isnwiL5O4lSkd0R20D1ZECwHMRQemksZorzqeI4OKzzj6pjXzPfEO2IDQtWBEn/JcekYAzjZUd8l1Lx7XdfJ5Ew4weEskyo6z47ST46isfyC7AcP6YTqwhAF1kVP2LunHmlgiE2hFhkz7Mtz4HPvfK7pWr/Un88U9RBJVtHjVnRL4B5iexXN8RQfmx6EFRIyKXeuevfHraOjnSKZ9DQiCokrV1cEayIFCsDzPCRJRO/TbvkxFhV7/IM2ulNch62Dv98xvzK/2l92RsTJ4f9Zm+8qlk63v2nLKLbEyePiuf/pyhk34A26IxrDPWGASms9gQ7HN9tX5WJzkiXqSWm5sZjKEy+UU6s+lB/123Loliq890UL1sR9fI5/pVr/4qg2QE/CP82DBdVaf1RGQRXSB/2BmZOp/tycu/kFXmwxzLfE5Wzti6joxADtpcgQzyO8Jzfj6/ECfdu/vue5aUir/6q7+6efe7372XLq3x2GQwN1tYg5J3S76d3rzvfe/bvP/979+LykO6k1nEkDXbpgjPcEQugtXz3zpk3U7u+ftg8d37t+ew1Wd2aq3N397+9rcvZwD12+ZJX3vn/Zyd/EneXsmRfots/PCHP7xEOP215/2NRW+lprRWTd3zgyeTgS88uZDrnbNpYBe4vWrvYBrYpd9d5MGu+geT7jjUPlxoa5f+d9nvOGj4cMewkj+Hq9+19VUDqwaezRo43Cfks1mz69hXDawaOGcN7CJ/+vH97/7dv9t85Ut3LuAkYODBM+D9iUEa+KE+yQ2RFXbrBuIFUEm9k+ATXAXUiGwBFAdCVBc42HvAVaCpHdSBooHRiA0AuJ2+QFWEDXCW8iqPgBLFBPAD9AAEgUhAsdqa4CE9AUFr2z8qdFEfM10TUiEZIhMCKoFrdtKTVfvSPgGKuw8MBLYBW5EJSKjkDUysXwAVAgDok52qh6ypLPAyQD39Z4eAVSmeagMIKW3dbJ8u7Yp2LosxTdAQKJmeRDrQc2Nt3MBfERC1o498Kz0DZPsOBEsvUmrV1iSZAIzOgUAOIB/1Ub3OhMhW9QnQFRWBKKgcsB6g2ncyzCiKri8pec6kKOM32coB9vlTYCOS7fOf//wyP6SdQ0pM8rGyiJj6Q3RMYH8CnY0lWdjQYfUihCLTnF+VPDOahK9lM6mEzBnjmgQcv7M735j5/dRPMmbPiIbadq4LQgiQjLhIJ5GU+YHd/ewY2JqN2cd8rVw+XFo2qf8mISkaCVAMBJ2ER/qZEQ7WpUlOIT5bW/kme6TD5J5gd3Wbk+k9YrV5Vxuik5xJQx7rEiK39bG/xlKZdIMEba0xzwHcCATzsP4ngZx9+hNlJZWgNaP69CZSC8mLEEEckDFbICQjQWojuRp3nwPbe8/elRMV0neRVVI9erbUV/WzibSh/GTql98Zd3pAwCCjrGWNg/3MaT5IpghZa4K0kpMEQ37Y8BDYb01KH2yTL/NZn9navGx82bb2rX+Nx9osBZ3nAaLQustnPB8qVx1tebbM5wcSKRkQz7P+jLaZ67u1Ntnm3CE7ohcZlCy1W9n68cx48MHtuWWlSvuVX/mVJfLSupo+nKEkss2zsffau/32zyzEz0c+8pGl3eZDfSHMGnPfEX59R452vXazmbODpMfk456X5PfbyPp48tSli708T0oNmZ+89a1v3bznPe/Z/PiP//iT/7Z7CuRPz0abB+on4udDH/rQ5s///M83d9555+ZHn3/N5hd+4Rc273jHOxZdWQPqtHp+vz2ZECv5c84/vZeKu8Dtg7W+1t6l313kwa76q4YPF9rapf9d9lvts0sDK/mzS0Pr/VUDqwZWDZyrBg73CXmuUq31Vg2sGnhWa2AX+RMY8Id/+Iebb3ztrgV8D7RZyIsHH9xGRJw54DiQSMQDcAqIDzAMKAj8CJAQSQIctvO7OoCQ+go8s4u3dgExIjHsuq2PQD1gHdIm8LB7k5AC5PRef6JvtAmkD4ACfHWvP2C+e4FzwDQkE4BJP4BUO4KBuxwP0AUkrx1pr5wVQ44J6lW/PgD6wLzkoccJegE5Z7l0mu7ttAfWzhQ7SDJAUDJkt84yufbaa/fOq7E7PeKqP+mVyOcfOWmxnH3Rd8A40BU41xgBbIiNAEOHmS+7p8+kLnL2T76V3hpDuk8fDs+uTHquDAAc6QbI8g9lMuRfjVd6KXrpGn2IyKjPrqfPCYY2BiBoY+Ez+VmfnaPDPqK+7MLn94GM11133QI2Np58pD6ltKvtyIraA1ACXEUK8B/+Uf8IAj7e+JGcwOzaqd1AV9E2jTv9ZotAz9oBdCOa0h9d7AGeZ+Yd/0ekNN50koyAaj5ee0D35JROMOKnnf+1kT6SN99MztpLLgB9/adLBId1qXFNwq32G1s6jmyTLnLOKWRr7/l6Zes3eSofMdPOeqQvu9O18VQHKY0Itm4mh8iVJcXmmSjC+jL+bGV9oX+EB0LNetD99NPYpMpzNlR90791UPo2c5P9kB4z2qNr6RZZXFkE/yRUrLVzriH4GofoztqWJstaLjKue8kq7WDtJyP5pdXLd6yt1mvzmA90vXYRFgBZY7UJoPFlq/m8YlP+W12kOXIjMszzbEYnIarScXVqP/AdsdX19HfNNdfsbbgAxudbiI390VHIJCRF36UUQ6Cb88gva4LnFR9Nn9aq2vOcEwHXfXayocKaS29sP33Qc5c/1rYovOS1ZnffZhA+WF1r5naOb89Be/nLX775O3/n7yxnzdVW8/7jH//4Mjdf9rKXLc+qdIxUbM36zGc+s/nIRz68pHxrzW0jQ/Pd2pl9a4cPzegoZRp/c0jkDtIe+WPtp48J+KeTSy79ocWPzflkqWzROL/+67++R0w/4Y/UE1si9mxp39JXY27OR/h88IMfXDYr5F/p6YeueM5yVtJrXvOaJc1cz9jqSHW3H3zdD7au5M/B/n3YBW4frPW19i797iIPdtVfNXy40NYu/e+y32qfXRpYyZ9dGlrvrxpYNbBq4Fw1cLhPyHOVaq23amDVwLNaA7vIn8CXP/iDP9h87atf2Ts/ZElncwawuu/++xf9AYGATgDkgKXAnAmaV1+0SeCVH/jS5AA0A4LanTp3EgNPgGt2A0/yYD+YD2xCApFt7s4FAtqVjbAAvAMmqwtM1k9jAwYBq4GH6QVRAGQEsiFagP7AxNqtvcbv7AHn3SDfEE123tfPE5E/9D6BULuRu+aA7EBHEVSBhaKsIkuScxJY9R3I7WwfKfN6D1i65ZZbNu1gZucJhNWWM50CpQI8p2zGQI9slXzJkl7neTDqaqu+RCIhA9mgvgP3AirtMBcdApTe/88m35k72OsTkCulTnpMrr5PEg8hKurBPDHOZEn2hUh96KG9dHXZG7CWLXpF7ARuposiU5obRRx1H8jXfGqMtSmyywLH//lq36Wlqz7QvzGkhxntQQbz1bzIls45AQ4j1ZyNgyipzT6LZjAfEH7AaDZFkiIZ+G3yObMosDIZ0m+ERm1EjqWD6hUhM3fqI0vNXWn6Am0jmptzCALrEJkbjwgbpGrl8/Xsny8nT2WyS+fziNyjC/4lkglo3juSrH6TobpdazzZaSHdH354Maf1ob7yhUBukTGT/EH6iZaof+SiFGTIx0kiZRuRfHNOpD96QBhZK2sP2VG/cx1BtM21eZKFtYsAQKAmM9K2sgjFxo+AmOQ1ci+5skXfERvV4V/WUMQoP7Rmk8PctlaYu4hRc7fv5qp7nntd93xA/vc9PTmDDDHiGSYCqrFF9tavP89ExGRrwfTp+kUszbXffHbe2yQS+Tzbev407sbomWs+zufZjHQkN32pNwnnScYhxaxLk5ib0UvqWAc887Zybjej3HDDDZtf/uVf3rzwhS/cO0On1Ga//du/vfhCc6i/niG105xp3p4+/fiIXL9B9GHd5hv8iE3n7570ntz0hIw0l61/fH2Zww88skcuVa51LTkbS6nszhp58xTJn8b5l3/5l5uPfvSjmyJErSutLadOXro8TyKw0l3p3yIcrX0z7Z+xz/eV/DnYvw+7wO2Dtb7W3qXfXeTBrvqrhg8X2tql/132W+2zSwMr+bNLQ+v9VQOrBlYNnKsGDvcJea5SrfVWDawaeFZr4It33vXo9gf29kfg3i7tk9uoku7923/7bzd3feXLC0Awd/YC8oBkCAjg2txVXTsA5gANqYJ6D/yZ6ZEAj4EpIjS6BgTyD4HdssmsPVFCla8/hz7bRQ4QA74CqACFyVI/gVr9ATOBPdULLBER0A58oNUEagDhdrUDfERz1C/90qMIgAmWBxAmQzuVA21FEgAyAUrO4mFD+p5RTBN4rT5SrXGKAOhafdZXOgwQQv44D6Q+irYoJY2d63aTd/5NO4zTSzIl7wTrAKaVF9FTe8DvPkvj1mcgJfAacDpB9cbV9Xm2xSRTEBbpBNnBznbq1xd9TKIHMcHn2Ex6HGRPekYeSMPUOOz4ZidRTpMQqzwAtHJsLKWVQ907uD7CLV2UvufTn/703nx0Rkh1s2X26SXdWbbrHtIw2wKj60farvpKbqQbYjJiKzAfUVDb9SNSo/EYB6IoG9s5bz7MSCdzFDgMOK9tRERtOh+FbhpLspjbSIFJEgHka6eyol2yRzJE+jSHqytKqHK1LTVacjkEnd8iSa1llRUBxUdrPz0WoZFfTNAcuIx4sNY4p6Y2eiGsRLtlu+RLj1LEVa72HVjfOmE8tZO+RM0gkRprY0xmadAaW3KZ885FWyITzsjDb+qTDWuzeS76JLsHXlvHRHGYK8hgaysCbRKv9YmESK5kmlF6yCxkhnNw8sVsPskgetS/iNTKIfFEOLCvNat+RS7pnw+nixn1g5iprug4JAw/QahWdkauVc66bP2x7iEWnHuU/pwrlSzN7XwhPVe2712PCGze1R7bzHVUNF79OKcGySaVHHIRMWVuIoStH20YsCZWxzqDrDP+/LfPxsSO1pq59tosYh3mx0h1vyvq75JLthFrRf787b/9txfyte/povX4k5/85BLtUpQPOfPR5N+eBbXdEFCbzR/RdnzJs2U++xAeyZxtrFeVMZ+TwSYE5I+ND9XfRiA+uLno4kv3IqpsTnj1q1+9+fmf//nNW97ylsUHz/Y6cbLfbU9+5k/j/tM//dOF/Gks2YvNa/eKK67cPmNPn9j8d3/9eZu3vPmnFgIoP24M/Gb+NpyA6y5w9ln94/opDH7V31NQ0gGK7NLvLvJgV/0DiHZMqh4utLVL/7vsd0yUfIjDWMmfQ1Tu2vSqgVUDz3INHO4T8lmu3HX4qwZWDZybBu784hOTPydPbcmJQJLf+q3f2vy3//b1BYQNTAqQWEDsE4+lBwGs2CELfA1MAaDbMYwkAepU127+ABs72AN77BivLMJigvPAKDvoK4+ICBicu4Yrqw3glN3WU36At/GTr7aLvghoCvSp/QCjgLbAVONKPkBjOtMegCsZyAWQTx4EiN3WiIkA1sgf6XDs7LZDXlt5AH0B6+ygBrQbLz1U3rkIQHREW9fJJxIo+2u7+3YIdz1QqbMTirZIP11DwjS+riHDAMjac4ZDY5hnY6S7dAioBKImdzoWFVHf2SHZaltkTnURGfXl3KBsRZ/TLqIrgH0BeHPMonREDAH8ALOTrEQ0Aiu7p/wEzOl77so3ZwD0SAS7wwG+kzgE0NGBeaBdoOOM7EHczt3qyV0b+WHjrx69IHbplw82nvzBeUDpVySReYGIAHgjAGtTCq+AaUREckj1hpDIjxo7gjLZAny7nm5qk7zJAyxv/oiQyicCfqXZqu3GI5VgfSYrolGKMOBpY01fCFjjbFz5l7MzpI5rTQOkWrsAyAHP9Z0MySR6ojRVr3jFKzYBwbfddtsCYkfAJVvtJ4vol3b2B/izq/UFIdxYqoOcq2/EVm0G8CLcu2c90L7IGOA9AjOdN+eSNX1EdmWDSMr6yndbH20YQLgi6aqTb2aXZCYvkiidZL/A+mzg7KX6qC1ETUReMlu/kCWVa40GdiOzbASwviIYZ0q6ZEifojmkV+S7zbXKlPay99qcKduQSp5blfcZKYBcsn4jRJBM1YnE8IyzaaLx8Xdz2rys7cZbnXTCttZAz3C6tMEBgen5YLMD0s+zej5n2WmuHaIXjal6nj0i/jyj0ncROAiGGTHY5/RjLUe4IZO02fd8o3n0pje9aXPTTTctGxY8sxvvH//xH2/+5E/+ZPFVazkyPl1ZY9K3dQsJOdc9QOQkQvM9hFbtpPf8pr7y2/4Qa56F1tZHHsnnL988enqbFrS1441vfOPmne985zL30w/CF1n8OOLlZJt1iqLeRm3WxhLNc+rUsjngE5/4xOZ973vfHiHnN1ny22Bw5Q9fdWYuXb657LJLNtdd96LNz/7szy6p8jxPl40kJ7Zn/T3mz9vfYzYNnduvz921doG/u1s43iVW/RyufVf97tLvCm3t0tCFfX8lfy5s+6zSrRpYNXCUNbA+IY+y9VbZVw0cUw08FfLnX//rf735+tfv2kv3AzBZyJGHHt4DBaho7mq34xfYGWgj+gV4CvwJKGkXe6ADMFAUxfwnzG5kYHf3kCwAsvqT1ggwYkf6JIFE2YjEmMQPgkiZ6gfQOhcAKDnJnYCoAMfAtPQkbZrxk52O6hcRAWDTH8AOAOo8AcBW49sfWQOgIVMgZC/fgXF2IwcQAuXq12HjAOPKA5oB/o2tfqvbAduBSY078PcLX/jCMu50hYgDEkpr1T1ElwPtJ0Eokqr+AKvsWduAwGQMaBYhkD2AdogXu8UbV0Bz33vVtqgcu9hrdwL6gHqREQgstuy6CKTqiV7Tdu3zQYBbbdKpdkTNIMfsHk9fRSAE7keoOcdoRlBUBxk3iVfjbqwT3Ox7ukhv6f5jH/vY3vkv0iPVvzNH6qt2kx+RWBuTyM0OyTHPBAISZi/AtHaQXcDS2kMAiEBydglgVURC/aaHSIvm2SQ4zE2yJheiwJoD9K09JED6q81I1sYt0gj5wa7VFbWCYOJvc60QLYM8ql0gbj5BBvNbmrL0Xrnqv+51r1t2/kduRuwUUdd5IK2NyDRrSPfTB3KFTMg2xETlzR86tz5bg6qTHZEKxowMSxeIF2QSgF4UjqizZGpOmkf1OdfgPiPe6oc9RCsiLpoDInpEYpA7ufJjZy0BuEX7IH5ETVYegZE8M1qMDekt+6dvPpZcovkQYnweqWBezEgRpFTt0nu6EvVi3nqeTfKnftJzejIXevcMq825jjXOnhO9RPRZ1/iFZ139pjukNL9MXv7g+TGftfxuef6fibDt82PEwJboQnp3Lx+hI+tj8qQH0b8zOqp204/0lfVfm9k9O5g7CML6KEXeT/zETyxn2ERIZpsiXm6++eZlUwICkfzZ1Xk7fl8gdthgkj/Vq46oMWuBcdNz4+gZKboOgYhYsvYU+bPZnNx8//4HFjtEXEX8lNqzV75bn9nLXKht6+Z377t3c+mlF29Onnz8j9NI7MbcX/7g2eoZJZ3jss5dsd0cwaci0t/+9rdvbrjh1XsbPxrffvJn4X2W18HAw10/q1fw/ewaWvWzy4MOdn/V7y79rdDWLg1d2PcPtn7PzQiHPU59PW4DxJK1ZLO5+prnr4542AZY2181sGrgB9bAujD9wCpbK6waWDVw2BrYRf4EWBT587WvfXUBaQJbAjMAYpdctAW0es0dsciGKf8EWOwQ7occ8iHQKqC7nfKBHLUxiRc7jAEiQKrAEam97O6XtgUxEAhS/9JjAYiTDzgHAAHGAUW6DuhBVAHZas9O+cCqwKyA5O4H3nRvkmF2VusDoJU+6k+KNGCaclK/BX411soDl+wkJv8kmvxQpvsJaKfjwGUgXfXtFpcKrrbakdy9gMCApc6aqZ2Aog6KTpeRPqWYqUygUvLZgV7ZXrUBbDVO0SkLwHQGQKwssF7EROUDrQKU023fk6ud972k6hJFsk0JtD00vnKNU9QPHSBkvCMp+g7crW0Aa7q0szp5RTeIZkqfUhb5nMxzFz3yj12TsXYA7lJldU1kVcRPum1e9Op65emza5N8QF4A7CdYbA5kuwDHD33oQ3vpjvpeZFv18q2A+/QHAAX8m4fmEHCSTWdkR3WtC8oD7ivXtd7Z2855EUcTcBUJ2PxKNuciNeez74te9KJFlzP1FALW2VKIJ5E7lU0n+c9M20e2yjduY59EG73wbQC9tbD7jaPohtYFtk2nlTV2egO+R550hkm775ENkRCRPwig5DfWdJH81ks6tw7UV1Ep9YeMqU/EwiQuqwOknxFglc+nyWNNTIbKiWJpjkWO11djRkpN4mFGDvXZOiuFlrSP6cPcsz6KjgGkV6f+In9E5aVnPpCcyZYsonFE+JgL/Nk6pY/G1TjyHet4bUv113v3f+RHfmS5L8Ip+6crhB/CgP82vuoihifRsJ98qM3qpVdrBEJWhB8iJLkbY8+K+vdcm8/gOR/7nK2NOzk9ixH9IvLyixkxIrIHYTOfyZMYrW9zWESWiCoEvc0Fye4ZWD1ruGdD98hlXUYeZpf6yRYvfelLl+ifyODWt55NEbBTX2RC/NOpZxA7eN7PZ5joPuRncvk9Q9eIwvQXOUs+RNB2Tb5kc9VVz1meo6Vai+xtzienCNLK9Rn5jczJTvlPUT+lrku+5lpn+pQOtEjBnhsi4mqzMSH6bDg4cTwwNowAACAASURBVOrknp80jtaJG2+8cfPGN75pmVc2K5zYnNo7m7ExruTPYf8yf2rtr+TEU9PTuZZa9btLcyu0tUtDF/b9lfy5sO2zSrdqYNXAUdbA+oQ8ytZbZV81cEw18FTIn9/5nd9ZIn8CRpA/QJHnXPXDi2YCDgApAG4EkGgfQFD/UCkb4FRbXQukC4CNYHDOCTCocnZkawfIFBAlFZMUK5UP7NBu4F/fA9Aq22dgrN3odtRWB/gj8mgCY3ZFVybQMSAmUKWopUDzgBVgS2Obu3cnQTP1MKMjgMd28osICLgFiPWOaNpPXk3yBzgLLAWy26UshZCUO9J2iQ4B5jb+bBKgVIRP5QKqAtoCOW+55ZbNZz/72QWkDEAStQM8r4woJam5jA8RktyAWcA6kBEYH5AeyFWd+uoMHGnARHkEfuYHdN1Ykmmmt5tkGP9E+MydZV2bvpQ+2af2twDcRcu1/RFtojxEjgCkK4uYku6uPhB6AXy1ma8md+PJtxp3+oikcdaGne/mC2LBXEkmvktO40vftWuO1d8ke7LPjJSa5/uIYpg7/wHLjc8cSPe96Bg5hqzqHuKWHPXj/I36T1eiGGpHukXRQtVr13/ElXN7rE/Nx6LT5tlHCBwkXzJID5eN+GB9sdmMtql+8vNR0QPOUgFuW+MQP0iJdGxe5pNzXet75E9tIaWsjwhgaTdrI1Ko9pPBOgaMbnyiLmoXIVO76bVyznASrVDbfA8xK3IHgWN9SW8B7Oko/YnIQHB3XxRnfdK76JzuW7ukZKztxtK8Sn/K9hnR0DXksjmSHNV1Vo8xdj+5+IUxIHwQb2zqmcW2tUs2c7+2AvSlCXQGkzrpOfmQTchdZKyNA43Ts3P+vJjkM5JSmsy+pwdrSNfpybNK1F4yiPLh03NTQW1Utv7M2XzNZgCktblsjUOKzefU/vp8xrPWM9taYF6JNE2GSf4gmyo/NwbMNaYyjR2BaB7a4FE9GzLShYgb8ntGT91P/fAVZKUxILf5ytw8wJ8R3b2XtjGbNaezfc+wiJUIqte//sYltWNp3mpX1Js1If20ISY7R3AjMbe/d04sdb71rf+2R/pE/PSMrh2+Tdd8Yf5Ou+iSbSQckrV+Ip5vuunty5l+5tzm0X3hRRv/0h4MPJy6f6LPK/h+dg2t+tnlQQe7v+p3l/5WaGuXhi7s+wdbv+f/Soc9Tn3NPs3PNfLnsLW/tr9qYNXAuWhgfUKei9bWOqsGVg0cqgaeCvnze7/3e5tvfONrC7gWgALwDlC58oofelzaNz/MADbVsVt3khl+tE1wuHadoSPVT+0BS4FSiBKAU98DLUT7VM4ucoeYSzVj92/9I0SQDkAQAFUgUUASUFrUB1A14MWO+gCdduUHnta3XejVEZkDhBexAawFFtsVDJwydqlukFV9d+4PggEQNYEykQTAqcpO4A4gmxwAQIRU5MI111yzkCvG2O7pon4CdCO9AqwaZ0BoO40D2pFhye6ckXSSfrrfaxIKdrNzcoAV0ijd0T/wtHHURnLlP7UdQBYo28uuemmkREQAcRsbu0hlhpyYegAuZi87vwGsbDOjBCaxoT1AtTRU6cJuen5SP2zQHBARkPwBftmkOs7CCjhMb70iNSKFpBbjaxM8dc2YAef1E4At+oisCKP0hQBgD0AzUjM9ANKB3xNgpx+ANoIN+Tgj8ZBN9Z+PJZ9zVJK9PtNj482XAjVF20SY9NnO+Mqns/7aWV8/+UdtzhRUImAQK6LV9qcgm4SZOQaYBpAiCWtD5AXSgi+JFkkvjTM5s2GyA+tFmZAXAZoMgFsyVIa/Ww8rN9c766G1WNSO9S1/Svb02vyWvo0c1g3riXVSpIWzfRBASNjKA7Mn+TP9BQlaX81L0SsijBDyjTtbeoY0vsbd/VIYNob6iszsevqMuEHie2czzx9kOmB8kqeVReghnxEiIvvyw2RL7ur2so4jtfO3ud4kH0LQuoIMtaEBeWLud73xpCNkDDtYU0SzJEM26I/vKKuu9+Rg3/wGQYfAm+tX5cxbz5G5bnq2IlX4l7k/wRv6s56yj2fx1IM+PS9rv36TJ107v4hM6ayxSxtnY4M1ZMpjQ4LnzGwDEYk0mr8TrK+if6RR9dvAvE/mNrR0HbmTb5bWsRR1r33tT+6dk8bnRZIuv6+uvHL5TVQ7+ZGxbH/r3L/8JvvYxz66+cAHPrBEOJkjnmOi0azbbMPvrnrO9pw2ds53Spn3Uz/1tiUSScTdSv4c6s/wc258JSfOWXVPqeKq311qWqGtXRq6sO+v5M+FbZ9VulUDqwaOsgbWJ+RRtt4q+6qBY6qBXeRP4MHv//7vL5E/gTeBHYFsezuQT///ASOgFwBHpEyAAxDQju7ALDvVpdRxSHcAEUAKeOosBWBZQEngVy87gKXZAcQBsKtrpzAQpD7JNKOLgHyAmO71Zyc2wD7gNqDFuTzSVQHC6wfAidhAZnlPBmNG5ohaAd7MSJqZNmjuxp+gFtAPGGW3PlARgQbQnfcbS3ZG/kTo1E4gVgBxsgS2FlGR7EX8RHzVZwBlr+RPNwFJ1Q0kRVAgBOY5Hsir+pUSa56vkZzpKzCsvkvvEzFyxx137J2JEpEBJG6ctYMw6noyOdcGqAucnuRE8gM/vds9rc3sGuiYvIgR6arYHgHAV+mBDu2yZyO+Vv/poz6kqrMzvra6JtKtcsB3vqydytrRnYzAy67z7wDDSXgBaBEEIlOqCxjlx3bJmwvzu2uROPVXu/1ZGxDCjSO7AqtFVwSQS+FYf1LdJQPyp7mSDyD3ANeiomrDWU/dS0/5du1lx/qt3fqOQIw4CGjVn6iq7EH+SWzVpnUnP0n/DnivbWtb+pXyKh+d0TAiOkRmRGQUwZS9kqkou8ZcvyKgKlubQHuRUCJNpn2RitYTa3htJG/jb442n9KPuVzb1jzrojlCP2ySzprftVc90RbSgyJcrEnWGrpExok6bLzmW3Md6S/yrPHlP/VT2aK+KpfuWw+ycXaXis0a7JlDnkmUIzEQZaITW28QLtktmyR3flefopTotbalwKs/ZCL91w9iwhjSK1k8X8zPdC/loLUP2WG+0X9tI7jJr/9kMQ/nM9hald2QWMiq7Fyf0vc5c8xa3VjZfBJg+raO9Y7AYXt6Q7pYq+YGDOsS21Smtq1p2X+umfqoP+sL8Da9mmP7AV2RPNZxUX78ThRO7XoGIUv6jmy1kaD2zU8RqNW1Fr75zW/evOc971kifh544KHNt761JbLTtXmZLLVdfSSm85HSQWvgHXd8fvkr0sfGE2NDrvVuXUwGJFX9tNb+0FVX7kX/0XPt/+RPvnHzMz/zM3ubWB49vV3DvU6cEAl0MPBw18/qFXw/u4ZW/ezyoIPdX/W7S38rtLVLQxf2/YOt3/OZcNjjnJtHHnsOrWf+HLbe1/ZXDawaOHcNrE/Ic9fdWnPVwKqBQ9LALvInQKDIn69+9csLsBcwEDAVYLIARg89vAAWwK0J9CayH2x29gKA7bSWdqiyAVUBJIFZUsBIjxRYJM0ZoK17yVPkCSAoOQLAEAj1A1SxI5u8teNwbDu3AVd2FgNPAIfIAIBWBAcQzm7fGWEzdxang76no2RHHCB4eu+VfEAu6ZwAoslcOwGdkSlAIhEMgXGVnWBXnxEu3RN9wVZzbOk9YKlXQHQRFUX/BKQCIbXVuAOzO48muwWSiupBbEUgpaPqBK5nKwQXWQB4yI5A1WSTzq3PyKp0FhkVWJ2dA3sDJYtYcLZC9SpfWaQh3SZXxI8zgBCS7Kkfdm48ohG6h/xBINiF7owHJJ1IH8Bu7dR39ky/+Su7IDlFhCFO7PaexIPd9eZbet8PXk77T3AXmGps9ZPORJGZm0B5fUm5BvSdICofSn8Iq+7XR/ciBciPpOmeKL90mm8BXgGuIiPylfoveid/rE1RZI0T2WhNyrbA2vRSHcB340QqIcNaG/rszJ/6rXztJle+hfSwC7770vUBvbvnDK5kRAwizZIreQJqi1KrjDR7wOLqlEax+Va7ze/IHxF/tSUKgV3TVz7QPGwMvWYUAwIe0Vg9a0vtNmfTUX+98gfRfSIP+G73RR4k60zplY74vDNx0l1lPAOQoAA1pKfIM3KJquAbniP8yFzVZ2tMbXzuc59b0l+RG5HQu7YnAdJn6fWsr/yivvrcfQRs9s33uo4U4mueZ5OUS878qZexI3c8I2xm4FvkQ9KLJjInPfPYAmCvfvfzXeQ28odORYSZr9YE75WbmxNqyxlbnsuIGiQMogVByV+sXwgvEXLVlyrQs6iydCrSEgGZrMpZe9JP/isaEEE6n8HqWSv9BkFCZrNJCHo+TzLOs33aQ7Qysp/NqmfNTM70gbDpsyixN7zhDZt3v/vdC/lz773bdImefZVL33yzZ0VzU+rC7Nscvfnmmxdfj/zx/Jy/I9KDP+Otbakn62+JRrtke3aejS386cd//JWbn/u5n1vO1Ft+czzyGAGebCv5c0g/yH/AZldy4gdU2A9YfNXvLoWt0NYuDV3Y91fy58K2zyrdqoFVA0dZA+sT8ihbb5V91cAx1cAu8qd//P/Nv/k3mzvvvGMBDgJ2AjmQMhef2gIo0kBNMKpyAG4gZPcBTwiX2grACPQI8HQoee0GPgSyBIIUeRKYUr0IAgCXQ9DtZpXWC5AHvAPWBHQkb2OrL/LM9DyAoHmmS2AUmYG6xg2UMn4gEPKnvkTsSDXUuBvPjJwAFHqv/eSv3cA3AHC6uP322xfAFRCdzPUh3U8yRXIASwFY/UNrN/AWyNk+npAcyLT0G7D6mte8ZnkHelcuvWWTdH/rrbcuvgFIrVw6TrbIo5e//OULAZTMAVbZ2Q5wREH9pyNnDHUfUQIMDFRuDOyU3EBdZymI7hBVJIUae9ZH+kovyQv8m6Drfv+0uxuor2x9A6QBoAit9GF3e9fsGK+u80fSo8iTCYwCyyfw2DUgdjLzj8YnCiq/Mn8ab+XTB1IJycDW7J2uEKPA4frONl134D0QdT/5I7JPu8DIuVPPWiC6I3vlP/l/xE66tHPe+Tu9Vz6fKMqsCJVejTGyo/LJxj8ab+WTORkiUQJOkVrZIQA2/+5dGqvK9kpXgNf67A/haSc94jnfkRIyG0QKNJZkCTCvTTbtvWvN9+ZL0VaVy27ppXasR32O3Ow7ArzxSCXH7vxOxEskkYgiaxJypTpIzNYR4HztJ1N9Jl/XG29j6a9xIW/mmmEtt95Iu5Y+q9faIEpnP+lv3luTpOIi0yQOKoMYnWQ2EtJa3NqSfj7+8Y8vkUtdl0IuXYhgmqSSOd46gCRC+DQOKQPTTTLxsXSWjvKT9FM/zgUy981P/ux6ciHhAPMie5J/L8XWGbKjMvUzbYd4qU1r/SRnu28DhChKxBSCVQRsOmgeeP5UF4FLJ/kXYiwZ2dXzo3frB2IQedQcKCqrOjZ15A9d713Ea3LVTn1JQVhbtZv/IW9tnFC/MjMayZxrHqZ745LWjJxdn4QmW8x1kZ+KplOmerVX+z2PncNmXnbf7w/9m5d9l5LwTW960+bGG2/c3HDDqx93ZhwZekfiN35Eau3/yZ/8yebf//t/v/T/3Of+8N7GDmssUk7UkQ0h+4mshay65OLlOciH6rd6L3nJyzY///M/v5DRT0T+bDZ+NxwMPNz1s3oF38+uoVU/uzzoYPdX/e7S3wpt7dLQhX3/YOu33/jPxBjn/xP6Mz/XM3+eCQusfawaWDXwg2pgfUL+oBpby68aWDVw6BqY5A9AcQGBTm3JgACCf/Ev/sXm3nu/s5cWpnIAmat+aAtcAuvnuQxdC7yRwkc0AAJI9AQQ1s7UQCY76gOGA1oCFJESAFK79iNBIhYCgkUC2IVcn3PnPCAQQA0IE2ETkAj0bux22APFERtdn+lhJhgmsgKAYyyicxxKHrjjLAgA3dSRHewICjuoA2fmQe+TwNkPNEo9tQA4Z8bjBzPyxHWA7IyySh+RN9dff/0CpDcGURnJXjRPkQzZpnbyBbvcK1v/gdzZJfkDGxs/oNOB7PVdWYC6nfGBXcadX0ipBFgTsUDXdpQj+hoL/aQbNhMtI0JDdJj0Y4guoLfyjQlhZZc8+SIk+gNKA67rF+BYXWBq7/lsfdSGiCjg5kw1JwIAQCvqQSQU/QYIOi+rMtmKXaRUqx8RAojVQEzgbbpMnnzm/2Pv3n51y6p67491rKpFgQJ7vyAU1IGTUAi+UOGgmO32ELdvzM57YeIGr000XhhvNHgBmojH6IXRf8MLvfDOkHhI3PHAGYqCKnZALFTO1GnVOux8xzM/k8ZMwSyYrDXXXDWeZOaZzxh99N566623Psbv11ofSDQkGzufgDmiqHPk6tr0MAHhrqle8tWOd9Z0LoKnviN3Khso2Xd6yhfUlq3VKqvfiF/EXOMasJ/cXdtH5gIQtrHie2Z2QmUnEVx7iCjvWrLdVcf5v/rcdbUNuHe+/jXezdv6L9I/+RELtWubvZllVH39bqw8AJu7XStbp3qB/wgatp9+kgEBUj3K1GZbzQUCN7+az9WFCGjOIoIaA4RltoXw5UNqozbrZ3L1AdB3jo1kG9lg/UKudE5GUbqqfsQAP+l9OdWVb4ossMaUsdSY6lvzr37TVXX0f3Uj5/mRSRLxU4074rP+scP+L+Ow9hAcXS/LozGVwYYsEjBROXWlG4Sq9YTsB31e9VgH0pnAhr6NK5vJj6abvqtfBiR/Yg42Rt4jVt3WNr6mcnfeeedK4GQDkZbmV/bf3OwjwyddZu/mindZNWa212xMatMWlUiVxiS9TPKkthA3taN/iBmE/lwXs1P+zlrE/zZW1vPqQLh6V5VjdDFJJ+uGeWQNQPDVZp95vyBrOPukt47la+vXvffeu/zP//n/rwEuEb4yE9kFW43YTdbmaDb3F3/xFyvRmXxXr+58Y//bBrGyfarPmocYmv55vec4t8uM5muTo7G5/fbnLG94wxuWn/zJn9xl9D22m0tfv5/bbTH45JO743ToHWxdQ+98EPKJ/demMXFPKEtJGdfOexw3xU8HeET8d437ngkiPtPB/a3/GzRztIfMTX9H099xX72RP8c9Alv7mwY2Ddy8GthWyJt3bLeebRo4sRo4jPzpQfkP/uAPVvIHKAqAXsGOy7sMgx7aZT8AzHvYDwxAsABtAgX6AB89+AM7Ah+Ax7YWCtgIYACiySAIwAhk9K4OIKsIY4RSMgBVRF/XPoBClH7tdVyWz9xOprqA/0AU0fVAi67VT4DDGmF79uwKbFVHYFjyAsAAfiLwRdsnE92KlJYFgERJJwgfoAYQNR15J1H9kY0C8E7ftTllVg5hVl1l70SyBKYHNCG3AhfL5Il4Cyg1ZvoDeA2gDRCtPfUC+0RrpyvEHKBHBH+/bUdXW+mgMZTxBKwznnMLNtkTE9wHkNde/a2eQGwgHZtgJ5MsAxACrBujbDOZGpP+EEeNGcIDSAoERJhMoJWdOFbdALJ0Yc7IVEnOxr9x8e4b2/qwCYCt7B+2KUum68kNaK8dYH7XIeLql0yNxrjytkByDrhvTgMi2QxiERhcX2y9iKQJHPW+mOrp/+ptjKoHOSwKv+uQRAD6MtWyWVstAUFl8JCv87JqkgVgTNe1UTZLMjZ2CFzEHmIh+dhwOkp/trZjb52XMZLeAlqTMVkC4utn7VVXdlsd+iYbhR6rs3a6Jv8XYQZsZmNszrxkzwBRYH+6a35mEzLokqn6zaW+Oy/TyjZU5JWZgyScgLzt8PjI5EqPlfWuE8SktQUQ3u9J6iO96wtipvrm2sOn0DXgGzCN8AE8Jxe9Cnjo2sic2rcmIJxqL9I7oim95UNllWSj+bv6P31d9fDlnUsmdqFtQRVsjM+TFWS9rN7q6LrmffXU/3RWHdaRdIrcrkznESiyl6zbiEuZvbWZ/d51111rf2zJiuicGTHmhQAQGcK2Tqxdfrh+8yd8yPTNCPUdsXF1bds6Ys1I/10jE6j2q3cSbV3P5yG9tOc65+sn0oj98QXuJ5Bt/TaPkqP5y2aqgz9B5NfWnCPGIZlq47/9t/++vO51r1v7iRQq0KJybWP4l3/5l6sd1p/GOt225tbOLntp57P6IHumPibRSKczm+7Jy5dWv+perTZ291nLOvY/8zM/swZvnFp2RH4y7/R5ebX9L3/5S6u9sUG27L4IKeZe6CABM8/zS9b/fpsn3+kN9kb+fGvNbeTPBs18p3Nrd92mv6Pp77iv3sif4x6Brf1NA5sGbl4NbCvkzTu2W882DZxYDRxG/tSx3/u931u+8pXd9jBAOh2++PgT++AGwBmw7cFykg1dp9wEAjzwA3UmkTAjfIGGgAzglQjcrp8Rwv1eI1cHYCZqN1kmQA/8BnzLOgGYJyMAU/aGaFbfs0/IIqB+QFxtJ0tgsqwL2VIBQIHWgS2yPxA69UlWCgA9oDbQt+PIKqBXQKco+vopcwDQrS8i3meU9BwvEd71L32IKK/+wNcikb1HRd8B6/oQOCSzBjCd/oDVItldL3MG0FZbnQtstcVf8trOr//nNj7Gu2/2NkFsxGDy2RonAAwA3nmg1CQDJrmmvUDi+bJ7GWS2nUL+qDPd1Jf6BDSeUc7eBSVzYOp0gsP6VdvV01i7hm7TayB1/RTFTlcIpORv/LKLPkgM/a9uWW/arx1Aat/sPHtAJgK4ESHVXTmZWcYGmVN76VTGR7+RcbZxmpkjCLb0k03Kjul428MVTd+Y1k7kiHev1M/sKPls+xe5k1wBn83B2patkL5sT1cfEMPk5xPpDaFSWVtDNQ7mZXbYX20n5z333LPKViZJciHlKj8B6OTLVidRW9mOlakTKQqE57+qA2EwiZdpR8B1c0xmTdc1lo3HBMfZEptdswf2tjMDisvqqU5bY0XaIFXNb+8vkt2BnEZkNFa1J3MwPSZfbXs/TLLJypB1lezIGFuV8Y9IWxk3iKHGK5sAOLs+nRrb5IywS37bn0WMJ1N+qb7ajhSJzn8gqOnNGlm5SUYhz9KVbdFkWiKpAOvppvbTVzKwD1sW1rZMlfpna0dEMgIJmdr8bUzqu6yg5hYiC/hfX6x/nZ8kDF/BP/edvI4jVxwTXFHdAjCSOZ0YZ2M1gepZXhbirLPrk9NaYOszfglZ2bXWVecQUOmictbDSUy5d2gO53sQmQVBNF7mmHsRa3BtCALZbdv2vevWavWx32X3vP71r1/98T/90z+tGT58MWJF3xDu7pncV/XbH0LQNenQ+rySdU/sfJG+5QPT2SOPPLaurz/1Uz+1ynPbrc/a37JuF1DzxN62mI+t64a5Q8b63Z9ABveL7vN8HyR3+C6+1r2XdWbWc2Jvum8gwTfyZ4NmjmaOm/6Opr/jvnojf457BLb2Nw1sGrh5NbCtkDfv2G492zRwYjVwGPnTw/jv/u7vruQPIExU6wrQXNqBGYBnwBSAaYLEHjQBYIiXSZgAMlIoogCBI/oWYaFNoOMkjrRhKxRR2NU7I+ABl66d/dAvxI6MlkAXMgHVJ0EEQAQAAccQMsDJZCq617ZKnQ/MswWTqOOuly0lsyKgqOs+/vGP77+XBLBJd7ZpAaTJngrcmf2uHe9dIrs6Kpu+bOMC6ELCAZkmWTdlRRqRDekgcyAQF7HlOoClrBNbO0VURDYFdNduciOAkDGisBFK6UvWBJJDFhgAiozefVDfgZL9nzzkBgQCc6urcRA5D8wCaLMnwCKQjM7rk3PVibCb2T10PEkxgFtjOsFctiIbqT4C4DpnuzfZJcBxOmErU04gMkC6c8YonSJN2QaAEclGfvOI7B2XmVMbtlSztV8yNq7JKFIecYsYoRNj1BgWjS9LqDYiVgKz6WFmGnUse2pcm3e2X4pUtWVe1yaDreCqUzZBfZINYezJmE3UP7Knn3RY/xqHtlDrpe+1LXsOScN31Fb1B+I2psgW49ox250BeJEh+otIQlwlA5Kp/iIi+jYvjV1gcHoI1O4cG52+MRmRyeyPnSGq07nMhMYfUYMkrT3khDUjn5POjCVdRlIkd3OsLbHIWp19kAj9rk/T7yHIEAqV58PJbu1Ij7XR7/peXf2eQHnEVATrhz70oZWE0y/gtXa0wU+yJaA2uRqX6pfJlEy2HUyn9X360uqVYSbjpjGjV1mSO8D+8dXWEJTZmvcG9T/yG0EpawK5bW2wfiJMrQ31WX8qk7zJX93IIvpODoRz/Z3rvkwfhHn9RYqZWwjuyiDM2bdAkJXc2Ms6YlvTryPd9NP9RjJ6X1JyTaLJ/KOLxmsGDpALwWIck7t6mgfV3fgkEzupH9Utwza/+pnPfGZ/i9HaI7t7DfdD7m3mcb4oHevf9L/W90tXdltrIkEj83br/W7c7rvvvuVHfuRHlmff/j2rD03u5Pza13bE7NWrV77h3UTq2Z27uvaRXOxD24hAaw35/K6cQION/Lk2jxgb+bNBM0ezrE1/R9PfcV+9kT/HPQJb+5sGNg3cvBrYVsibd2y3nm0aOLEaOIz86eH993//91fyx8N7oE8P5WsE6+Xde156cBd56uE+IAAgR0Ez4hNoXF0AYw/+PeyrB/Bhy6bqrU2g9CQuXAOgDWwB3omCnVupATFtsyQqF0gmkhXYgzQBkgNZABeTyEIWzS3UAk9sI5SMAYeBeyLjky2yI2A4IEbf6dL+/gFyZSRE/gTOJj9QEGiWrNWBELGVEtDJcVkJE7RWR+dsxwVURXzV1wBD4DGgBtklutpYTcA10DEQHLEkMhupBACsjXTmJdtlR5SpoQ9ATmSAzIRJxgEeten9BOwPeCyDZmYwAO7ri+yLmclR3ckC7GbnsgWSB2hXX0SnA8wBzZ0DmMqIqI7sF8g3s0ImwWg8gJ7VCfCWPaXd6p7vtQJOIgwq1/+TwEOs1aYsM8ApYJcOAbnAT0C2DIdpox1rLIGt3nczt+1jowdBe/Osa9hlNtJf3dogKQAAIABJREFUfUai9but7wLmAax0nmzZT/On/5tzAbnZR2QM8iciqHFIdtlCfF1tAY2NM2KwOgNxk69rm9d9ZK8kW1s8ee8TvddWdm6rtdoAyCO5+m4s8xv5Ae9uaYy874qPmqQzAkbmXiQK8rHy/I2+RIghmpMPASErAqjODyJy00HziX0glfgq8iOoJnE2yfX5PpPGJLkiN2QryFrha4D15qP1x3owtwADLvNLSErkU79luiJOEMkdL+sjsL7xjMSPZKx+QRKyaKY9IDnzm/P9RvU//Zs/5ll64u+sCzLk0gV5Gn/jM8kfhOHBuWvttH1b9iBLbx5LR8jPjmfLxi6ZjadMOGsJH6Y8/4PsSJ/pzb1D8iHs+W5+LBvhg6b/kE3UMWQ78qXvru84HdEpoomPQyAj6juOeBY8UFv88CRgkR0InWxetlP1ZJ+NDWLc3K9P1Sl7r3pkyGY/ggysJ2yDHp1PJrapDKJkBuB0HZ30/z6Zcnq37uhHNpZPPHXqzNrf3vn04z/+48uLX/SS/W0QdyTbjkA+fXona7KnFyTxDAiaJBvf6z6ta5K/4zODi/9JNveC857w6d5wT0Lv4PXz3NOt72Yrt5E/GzRzNJve9Hc0/R331Rv5c9wjsLW/aWDTwM2rgW2FvHnHduvZpoETq4HDyJ/Anfe85z37274FKMgGWd/3cWX3HpweIif54yHfOWB1QEAP/EBGoC6gEjjkwVzENVAMmALI9cL0GVldHYAxD7cBP/PF44AeAEntIBr6BuIBJatzAj1A3+QBuiCxJgHUdUiDwJTAKC/iBngFCM13+FSPDCARtB3zbpqO1ZdAuQDRgO3AYgQCUBOYgtSp/cBaW+BVbgIiInEdr78RBYHi3qnSucbfOxIAm/QPWFIX0I4MdCWauj4A5xqzwJ7sCuiDqKu+2vUujgliA5dkhE3ypLrZni2AvM9CPya5AmhMBlH+2g4ER8YYR4B5YxpQTZ/IUIQPfQAEbRslwwd4jbwS7T4B6XS8A952WyR1LtDNXKtt41D9tvirTwBtkepAtwm6mjfZK3IK0Nw52T5dQ4fpwdZbiDsymNPIqfqOKKy+STIhk6uj/tiKqfLIw6eyNVuTsVl6LSOjrd8CwsuMCZjPdgDLthizrVXter9OcnopfbIXgR8B1BjWnuwM8519JTf/hQym9/SYLF2bjHxR/isiQ79ro3OBqOlANkbXZHui+GXgyJ6QMZTslbNVXvLLMuO7k1NGTTI1Dsi/g8B2/U1XCAF2ye5lbgGT2atxsx0hUsr7f/hS7wtBqtd+fcgnIoerKxvzDh7ZL+Yt2ZE41ZUPQD5lo8ldm8Z99gkRog/mLBK7awHyyYGoDyi/++6717rrly0pzQf2wRbYWIRb184sH2A3kH7OPz6y67Lr5PTuo3SB2JLRWb+Rc4IXskukB6LJeue9QJWxPlhDZKzUv9q0LppHsvQET1QeqYXgqB3r+VzXbVPHX0zylH1l3/WBfbM/fqtx5JcQSQhA5J17DTp1r4I8mgEdc63ueH49ffFV7NbaiuzUVv7E2NJn5CyiZ64H1aU+fqLz1rzqrE/8pjUR8WOuTGKnNiegP7MSkXfujZLp6qld5hsdfn3b0V3QQmP5tre9bfnB179hlcX433LLLhvrC1/4/Opfuz4y1Bxko4IzJrHMh7kXbAw7Vr+TRSaZcWI/B4kKa+23uvnWrvsS+jEn+ewTewN/RME38meDZo5mQpv+jqa/4756I3+OewS29jcNbBq4eTWwrZA379huPds0cGI18HTIn3e9613Lf/7nv+9H1PfADOg9c+r0+j+gF1kyARfEDTAtgAD4O0E/oMCsLxAQENWDqvcg2KYKuAhoE/lbXR0LiKl94CniqnMijYH7lQtMc67fQE/gTMdEHwMEJ/kDVABGuw6ggdwA9gJekVMBRYFigb6RLoExSA0grmySrkkfDzzwwBp53v/ILNHZ1eU6egf+AI2SFYGAVEPapL+IqADU+lIdyLHKIr+AizPjA5AlkwYAI3shXRXV3jXeK1IbcxsfAA97khViuyLgMVIBeWObIAAx+wDkiQJHIiFUAFHInYD5g+RPstjqB8jKDqsXmKaNSarJvmK/wHakDx0lf33LHmcUeHZkG7R0rl0EGLvy7pbaAVQimNiBTCFjVn1sA5EE8EMieA9PMtRG5bLZ/k9m74Qy5xGSbKX+dwwZSDfA5AkUd41sqMqTc86/yiNyIz0iTSqXHGVl9D8iRGZQfZQdk37MGXO7MTW3qy+CtT6aG7Ib0ivQu/LGkh5rO1n7rg3vqQGMBqb3QUzUvi3OkFj97vx8P1j1pQ/AqnctVVfyIJeQf0+VRWCe8HeINSD7JLb4sunTzEvgdd8HiYN04j1nxgj5ImOI/fIJ9Q0ZPol1xEU6kt1l0a0vMohWQPvq1bVMdTsnmwjgLuOtb6Rq9ZlH09/YWhJwnz3JFgvwjpDJpsriZGuTeOVbayd/GokzM0ytQ/zwtPv0ll0nZ2OVLAi+2qiu6qV/GXZAf0QC/dYHuqyPzZHskp3SS7aZ7SOsjImMDuR/vxEmAihsmVbbc61hU9Y8YzHX+2TiC8lqDU0/1YmUrx/Jae5ZN4z1tHvEXnXLdJn+GQHFv85sQgSCuWUdTJb6gERim+bjJHEEd7hXqC+If/KkUySINbb7AAB951zPX6bf6umcDBr6FIzD/xt3wRYrSXn50jqNjBm5br119549gShv+H/vW175ylfuz5UrV66u8/R//+9/WD74wQ+u5e69996VDC1bKL8l65pPP0gM129EnXs/92nJ2Pl0iSSa91aTzPlWN98b+fOtH0028meDZo728Lrp72j6O+6rN/LnuEdga3/TwKaBm1cD2wp5847t1rNNAydWA4eRPwEEv/Zrv7b827/96woQPP+5z1tBASBZ38B9gGBAAPDsICkD+AWu2l6lcoijgxG8QGqgDuBfG8AfJE8Agsh4W6x1LKBIpHBlZwQtksD2JQBW4DCiBCgue0lUuAhroAyDCIABLgOPJ3gVqAx0rJ9l8CQnID3gxlZxQEqR6rVV/R/5yEeW+++/f42UT776lU6Ayn3LZEmWrhEFrN9dh6DSNiB6Aoyi6Luua2yl12/ZKPVnggqTMEq2+gRwBCjLdmhsZ/ZPxwHTbKZjAU+1jfwBVIlgBiAiGYB+1dUHMGbbsOqMiALgVq66y4wgv23juj7dAOaRAUBQwLrsFfLLaPBCcPOmMQEUzq2MgIhIjwmgA0lrA7DLzrLx7Crwlh0AzNktULbrAW8I3JmhM+f0HAeAduNZ5PfDDz+8yhGYnNzV0fhkd7Zzs31YdbJHW+YBQLVtHvEP6Rwh0rUAeeBnfW7upFsEhrmarI3jS1/60nVOpJvGWjQ/stc2a5UFhretIiA/XVYn8ts7TbSDqO28zBJELTll+TQ22VrHEYj1KaI1eZKxvkRi1d/Gif8C1kYkpJ/KZKvsDVieDNl1wLOMNWMIRM7uApirKzkmCWceA1APbsen7XSVLtNpbc1sBmTBJHxlVsninGsAYk52Iv86s1YQgsne8bama8zqa1mQfZu7Ha8MYird0ndtIXGQA4IRrC2dl0GUnF1bX+unjKPar7z5VhlZhfVDxiFyLxvokz8xVwD71gKZhF3fuCd//UYazSyWjlU3/4Rs5A+Su/kvaw0BXrlksVVZbZsLbZVYUEG/77rrrn0SpzlUeVsido2AjGwsndATH2z+8L3GFhnNJ2W/AkTYofdkuQdAiiO5bedYXbLZ0v9cB/2P0DEnZ7BE10//yufKZGnuyz5D8CMWzQ8BBOYnWdNfOk/WxlG2kLXKukkGvhWJaV52nX72bb1pPJLBFojsW0DJvH9ItvrWHFmzti7tskgRZ+m/8fje733efuBJtv7yl798eetb37r8l+f/P+uaku+K9Pnbv/3b5ZMPPrCcO3vL8l/+6/OWK5eX5QUv/K/LD7z29cv3Pvc5yy3nb1uWU1fW45cuX1yuXjm1nDt/ZnnWhWcvt124ZfniF768XLl6aT3+xMXHls89/B/Lw5/77PLkxcvLhWfduvyvn3vHcubsqeXsmfPL2XOnl9Onzi5Xl8trfenpsM/TIX/Kfjp1dVmzoL6d78PaPgnnN/Jng2aOZqeb/o6mv+O+eiN/jnsEtvY3DWwauHk1sK2QN+/Ybj3bNHBiNfCZT3/u6u4hehdVCgQ7e2YXnR/g8au/+qvLww9/dhe9vreFTkDLGrm7F8EqGh9oMzMYZCpMUNZ5YJHsltoU8RtIIUNiZiRMcql6KoMM6PrATO9q6H9AG3ASwAGQRHpUr34AUAHitmmyZVsyBv6IUO064BbAHFg8sxuArsp0fSBUfzMiV/R32T/IsOoJxAvsBSIHEn/4wx9eCSCZGECR5EMSiOw9mP0DVAMci7atndqrrfqG9Om8PyBa7WYnk1AAAGsPOdTx5Er+dIlErO+BpwFNyeR419tGCYlVHY1lfa8epCGisWsrW58RZnMbqOTsA5ysjfQUyNoWXxEZSC311H/gYO2RL9Dc+xyAes4j50S4z29R0Ozbln4ITEBf9ovAmkSrDKL6751M3v1S37o+m23uVXd9FHFfPaLDba2FKEwH3lER6afP1Sk6HlCN9IogiQCqrEwShMgEQhFC6aHxSG+i3YHOjb33j6Sb/kem2CYKmAksZefegyUDoX7KCAmgf9nLXraOc1vA1c/OZePIUH4BUVb92QL7niRP497YeF8XcJ4tVS/geGYOpY9pf4jFxiN9VGftp4fa7X+R/bKt0ocsouRgo+xtZjxUNqA+26jP6VBGTnVHjtBX/09/2fHIvORFlCRD7SVTdpKNTPkOZtIhOpAusiWqR39s05jc/LggAWRMv6efrq+y0e64446VvOradJ0M/Gx1J582rC2TaJAZYS2RPWQuzqCDbIBN1Q6fJAslPTUHrI+Nd+WyE8SkbeuMg+wo/at+x+qT9SF5bE3IPvKDyD/rRzJ0TfrlvxHJtckHI5iQZUid6nzooYeWD33oQ6vu0m3ZTY21rQsjetJ145tu02fkRnaWnIgmZBYCBtGMgJrkbjLPYAnzBNHVtdlDMlS/rS37v3PJRP+CAszL5DDmCJB06J7EWs2vC4Yw3pVLvrnW1QdzYQasJIP1Pb2lo+Za1ydjMvVxH8MnCNpo/BFi2Q1f6d5IsEtlBKfwzXONqV7kZnKyHfdD2YfzXYegTnfsj+3Xv+zg9tufs85771HbZZaWeRQ59rXliSeeXM6d6z4qv3WmXLrlWc+6bbl8ucykR5dz5+rb6fWdQp3/4he/vB4/c6ZtNyOxzi6PPfbIev722y8sP/dzb19e97rXru3+679+enn00ceXZz/7WWv9u8/p5eqVHaGF9OSDkfszA4s91t+Ir9Nnz6z3sKcjxcqsGt8dP3v69P755fTp5Uzzp7vlvfbOnq4fX8+8Yi/Gj41ZZwTbNParv764I0sr10eG9VzDvtXDxdXYqmP8PNPJo6Oq/uTrb4O2jmoDx3v90fyHde569EFbs03z58V3vGAzxOsxCFsbmwY2DXxbGtgc07elrq3wpoFNA9dDA4eRP4EDv/Irv7L8+8Of3d9+bAXXz9+yRkquQPItt+yDax5qfffgHeDYw6wHb9Hz/e5huIdfAPcE8Luxs5VJD8czchcpA/CsDVtKAWTorzbqR5kBgTddg8wQPT6BAyALgCp5bXMTYAY0nlk/SAZt6j+gHKgEZAJW6Fe/V0Di4sX96ODqCrwDTgKUZyRv/QmICayT+TOJMhkxAUhdh9RB9vQtchw4Zmud9BDQdjCbpr5OmQKRgL4zAwgR6AZdHxFn1RvQBGxHWNhWqXqTmQ5lVtS/QDRbAiJ/ZnvILtHvtSULAYgPnPed7gPIkYQz2n5e27hM0JBccwubgyQosrO+zz86qT4kDbsDbgMDRaMjadMDcghwbp4hWsw1Ueki65Gt0z7p30viRYNPfQGx6ByZEhAsw4DtIwkDDWVYeSF4dQeKpvMIltru9yQ6kTHmOlAe0Cn7LB1kJ/3ma5wD1FfG9lyyfrqmT7bUseyp/nUcgdy5mVFT+dqXfcQOZWAB/dJBbWfL1V055N1BH5Gs1Zd83uGC8GRbfKEXxtvWTBaM92RV9wSfEcGyVRCE5KuvyFakxRzj6jPWkyBu3CPbItUAxbbFqn327n9EhywaWQsA53TTsfRV34GkiFw+19yZRGs+Mj3JzEAWIDlkzExdCnJAzE8SMDnYj/WpuvIHSHmEZH6BjZEbecnnA+nzLdYfmY/GIf/EFxjDxsU7vawT1lB+lv74CCA+H5XMjXF+vHHSb0Rj5+uv7J/GtL9stncYWQuRNDJj62t9qV6BCLaanKRN7fTRbjpB5CHpEJ7WrbleWN+RVtWDjKJXBCx/0XHEsKzVZJBVyb/6Pdez6mebnde35JBJZ60zj62P5n5yWN/TvfW6Ovhheu8aY4Y4yKb6CAypflmi2kRu8s0CGaau+7+x5A9kZJlLXWs9sF4kt2APvkXQAF+Q7N7dhVytD7bSpE9rZO3xDdUp8ADxLYuOD5NRlxxlHLWd3D333LOOBRvejUHvTFqWU8vuPZLWCeQ3ErL3tTX3ai9f0fxcCdKLT+yTP/VtAvH+Z3f8mXKr38jXXozsOvcNgRH0yh6nj2H/SLremUk/OyJtR/zxf9b8b/YssJE/1+Mp6dq1sZE/1063W81PRwMb+fN0tLSV2TSwaWDTwHeigY38+U60tl2zaWDTwDXVwGHkTw/mv/zLv7x8bm/btx50A0XOnTm7LKd3QPb5vW3FgGtAXyBMD+oiGwHXHqIBZI4Do7tWRGQPwNUhGwNYX9ke5PuIdp6RlR0PTOyhOoAoQEu0dkDnBLc93AOpKB3wCVQ/mPkjwwjo4kF/AgKOefBPVsBT8gLLgBfJCPy1PZatXADIwKB+R2p99rOf3Qd6qrM+204G2VJdtsGrP/QZ+NbxyiOQAvlkFwDzPagCd8hgayPgELAIQAqIOwh8pGvbDs1o+PpenxqzCaCKlE5ObdIdUNg4IrCAa52foGDAkr85PunOFnTIJbaIuKuf6qo9YBaQTT/rX+cqM4mvafNst2s7brxlIWS/9aVzAOAJ4r34xS9edWErRPbEvhqj+iOSWHv1JdnmFoR0St7qyt7ZD7JT3dVV3RE/kRsIto4DtbNbpEL1Reill+pt7JuTbVlYnWVwVB4oXHvpBdHYdUDv+qvPkSb9yV4CrIkQJEv9QFRWNruv/mQoa8E7eJJXdoE66ZUvU2ffwGA+rLId71rZbMkKxOUr2EnzpbkWkdI1jbn33dBp3zI76pdsANkH3m/Dh/CvbBDw3HhNwooM2ckkkICOydEHOZEM/LxMLFl8tWVLr3SdDvgxpMkkmmV66AuAvf439/JhMiuzARlOycoOvGsqGWVPVg87nwB07SBrBBvwWYgH4Dwb57sQi9YX81PGJ5K548Z+BgmYK8g7vkeWVzZU3dbOWb9511jIHEGqZcPpie9I77Lp6i+yRBABgr/5F4nS3K2uZK7PzQX1yZxgL7UB7AeKJ1t124LQnLPG5ceRLXSjreRMR13fnOu8AA++vvqsU843V/J79T0Za6PvZGhcu2epbmOPGCBbspvPk9iQMVL/+XWkP8KqMUDydUzmDVKjNtkm2zWHkSqVQSRNOaoPcWj8rWtzjbJ+dKw2+JX6ybf4Zs8ITX4LyTDJuJl15x5L8EXjwucijKore+BztEE+60C/8zuNI9LcNoSNe+RMNpb8tWvurfeW58+v60QZ0G2f1zu2qi+9Xbhw+3LbbV/fApSvcV+SnB/72MfW7QurPwLpNa95zWo32cKpMt0PeTJ3/zf1yretfubKjkBz3zrvEejF2t9v+nbs/B5x5F5tBufw4d/qAeBo0O3RHy1OPnlxdB0cpYaTr78N2jrK+B//tUfzINbU69EPbc02zZ8t8+d6jMDWxqaBTQPfrga2FfLb1dhWftPApoFrroHDyJ8eqH/xF39xefizn9l/V0IP8W130ZYZgRhn94BDL6QG8CX8JDdmdCYwA8hz8OHaQ3IgRQ/XyRHwAiRXt22mqm9GDgeI9BcwlIwimnegwe79BwDN+UAuancFB07t3DawqmOBF2S2PQ/CaBJXwBPkw6wPORMwA8jQzgSZAPZIGCTAJDLqf2Bpe/AH5AH+6kdgDNIqmQFUU1fpAPkj8yNZAr/7Q24l84yobYyrzzhM+YHUIqidA1JNUAR4Wl310xY51dF4l6mgLwgtYMsEXGSDsAEkmW1UkgEolRy2geobkNp5UbcyyZLD+AJsJqgFcDtoe/ooUnkSKmzBOCDJAoBs69dY13Zj2tgBAwGKSLPGrvFvTrJ5gJ9r0mNtyRIKiGMnyY+gYivmRb+NMcKPvdJ9dTVGtSHDQl/TU5H35lHX1Jd0km1lu22zV9Za+qssgqhxqYxoaCAsEN72S0DfgF+R5JNsTDe27PP+m9qSOVMfI2jqA9IJGdF3oCO/1XWItPoCrEyG5DJHGkcg6yRiAeadByrWr8og4tJZcvAN6RthUZsdrx6Zbcacv0F88Gl9s2+R/P3OrgJdawtZIQOP3SAbs7XGpk8EWTLUd/NcdgPwnG3UdnY2P/pgLiOTZCUiqZxv/JJXFH22gwgHsle/jEkEg7lFFv4PAN830rZrZ7ZPMskgQ3zzR8gJRCSCBzmVLMmKTAMGV96YA4Er2xzIlrOr5DEvEGm2Vmts5vZxbCi7tyYC4mWVVEfESn/V20cmW742f4CAa/7WVn99IlOru/Nl5kUK1Rd+v/7V5+RG5E5yjR4KSphjng6cqw/Vx+cjbdly5TqWzHS33nucPbvaY7pL7s71fzLXVn3oePpsHCeBwjcYl36rQxZwfeo83228aqf2O28e8m19C/hIBuvBXP8RGfXX/EFY+kbsJ1d18A/Z+pxX2jUX2TKdJWvlG2e+SR3WQuRKv9m3eeC+Lb0mt7mM+NJX6677t3kvlAz8T/df1W2rQWt937IRBVQITDGu3g2GKEwnMiXvvPNla3ZQ9m1Nq87mVNt79k6iiP1s821ve9vygz/4g19/F+Leu7muLDsAdMo+iUL3DeYwYnydD+dv2Z9D5Le+pyO23jXueec4PrGXEd8561RzzVaMgpu+wYmOH0eDbr9ZrU//+MknL55+X69FyZOvvw3auhZ2cf3qPJoHmUTMtZZZW7PNjfy51lrf6t80sGngKBrYVsijaG+7dtPApoFrooHDyJ9AgV/6pV9a/u1fP72/9UgP8ZE/p87sXjLcXujAWi9LB9gDy0Q0d7MGhECiAIRE6gKYK+edLrYNSZ4JHgE9AKu12wcYFxAEzEuWHtBFyVfOdiCA44Pkjyh+oIgobJHs9RvQkgyTZPG/CGoAFjCMrG5mK19/EEC1GQgQADC3ekP+1BfvEgjAjugC7gFuARV0PEk3oAawDXhdH3vXh22oklN2Sd/Jm36BveSZW5YEvsiyQJogEJBY6b8+00/11WZti1oPGKpPfQcEV3baSf9P4C1Z57Y8yEEgrjE5CDCSRUYAAgMoR8ZJ3GgXwN94AUgnQahtgDH7ryx99p2+0tHu3Qq7l3hPcHBGpNsuL93IzrD9mUj76s8uECgBpjJL0mVyVD8AO5sxtl2L+EK2AbeQZMDS2hDF37h1nSjyF77whfsgu343/xrjQOna7H1B2TmStfbYF9B/Zv9MX9B40UVjaI6xi+wmfQKqvRdENldydyx91HegJqIUAcoek9e8NT4TFJStMu2M40auejG7yHn9Tpbkl11h7k7y56B/q2/mNP/DjwC6kRv9Rnrb6o4dJKMMhcrRcTIUcf+qV71qtcdPfvKTa5bh7CcyFaGKeEoe7wiqD+mpudmxSYBNYkYdCLf8s/cDycaoPTpvnGSEiPyfIOv0e5PkssWivjYP+PH6JvsIcWA9Q8qxL+QvwjA9ruvj2bP7W6khr54KtEh+fqOxjGxMV7ZVa+s1W7JVju7IxV4nmaFPzansvnmfb6h/9QvJLIu1MU7PjWvzJTmz+2Tp07oSeG9+sC9+AwHJLyM8rKXIOuuZ7DnBBPWvMogPARZ0nWzW20lkuk+g+/TWZ5L01gLzht7mmlvdAjmSsf7yR9b7SUzIJq6t9IpcMf+MhXuH6td+dse/z8CB2rO+IdHTZ2PUtfwOG0VUaBMJY17wOcZo+ogJOLvvsTaR1fu46p8AAJk/5lTXaJevoX/j1Pn+bz3oewbPWIONMxtoDPqr/tqv741J+uGj6ld2c/fdr1gzel796levWUEdjzz5wAc+sL6zyjaurTU/9mM/tpI//PaZs2dX3yn756mATATO9PHuAeprr9xB5tCle4XOCwKxZrr369waaLJ3vyqbsrXwfe9736rzN77xjfvBN9/s5v9o0O3RHylOPnlxdB0cpYaTr78N2jrK+B//tUfzIBv5c/wjuEmwaWDTwI2rgW2FvHHHZpNs08AzVgOHkT+BEr3zp8yfGQF7ejm1PHn50vrwXCyvqFZggawPAEEP5f0Bph0Hok3gCEEUeOKB2nUzclhmy3wwn0RCwE1AAPCtekWeyvAAfotu7XrbX9W+h/baEtGdsUwCBMgFQAUcHwRfu0Z/RdZWL70CJwE21Rt40fGOASzJhCiim8aq8ra9Ia8oZGAUIo4OgFdAjECVgD9EjO3gEA0yFbQ/wUCyA7NkMSAWgDdIO+AQklBEevUkT/pB/thmakbtG4vq65o+ts2r30AVhJPsI6COrBhZHDKRPJTX9swMQJgdfGjPboBYtYX8SR76BgSx4X7b0kgb9dmWUNVR2fqdPgHm087Yd/2JKBUpjrBB6FVXwJuIc5HrgGpkz7R5sgMeJ3FIRoDyzNBp/njPTe0heuobgqst3tq6qfkYoVB2QTKzpdrMjs0X45YMc77JsEge88B8N8e8KwKAD0Cl28irgMXqBkhqD7A8t5dxDC+kAAAgAElEQVTU/vQrqx/c297PPK/v/c+31KfaaSzpGXgvqyObCKhsrJBvMipqY26JlG4CklcQco94Ng8Qsey19pBLQOfqkuGWTPwFEJ29tR1dBFB9efDBB1cglm/ruvrd73TU38wKqF3H2Qr/xI/UP5lsyBx+PNBYdkpyVzeyx/UAVbpBAJqjwNqnIn/oVF+rsz5lv/lSY5keAR39z8fzqfUBQcinI7KsT/VDfxBm+Ts+gO/rXP03PuZmY9UYNT7znUHInmwLSTKJxuypdbkPP+udd5WvP41JxI+Mq441N5NFJlFyIE2NMbIcOQL8Rw5Wv3d+JXvtWEf4vGwdgSt7uLbSV32rX31kofIBggtmxrH/u7bxQ6gkB9kRJ9XJDwoWSUZzYQL/bC+Zk19Wrq0jqwdZi2ByU2ktqO7O2frMupBs9SXdWI/4IXPx4A3qJCWfak1yT2F+zvsw62dyzbWk3zLvEOLe0SUziI+wNgk84A+sN+aNOeO66kuHzQPzQhCLLc/cfyWbgBHvk2qcGmPb450507uyri533nnnct999602++EPf3h5//vfv9pzemoud/ytb33r8qY3vWn1r3zmYwWznNr5T3/pwHn2zKewIWUef3SXicYm9duYI9Pcw1XfJKlvOX9+P5ildei9733v8nd/93fLK17xiuUd73jH/j3NN3tAORp0e/THnpNPXhxdB0ep4eTrb4O2jjL+x3/t0TzIRv4c/whuEmwa2DRw42pgWyFv3LHZJNs08IzVwGHkTyDAO9/5zuU/PvdvK7DkoffKpcvLl7/6lR3IvQcKiVAXkRtgAMQQuX/wYRgQIZr7YNRkA7Pf5pUr+yAnkAFQg8BACPVQNYGrAIfqCazxbgBgDGKqvsgSqt7qAnKRC4lQ/QEQPfhrMxn6TQ/qcy2ZkgMhExCQjgAv/a/edDWJKBHWwB4AItKm9r2sW5ZT9Yqcn8TCjEid2QyVD2QrWtxf50UCA5CTE9kCNAHiiGa3JRiQnP3MSHGgdd9A2qkfwGd1dNy2Q+SfpAuiZ2Z6JTvwHLGA4Kk9gCpwEFAN0AHWBoACuYH6wCvjl60iMZNbpssEHREHiBS6AcLpFyDRFjgAcHbDlpApbHiSI4Co6p6A5yQIzCPR8ggM/QisA2waZ0Bi9SBUasMcT6YANy8Fj0TMlupb41G5CIWygvo/8idCAQFX28gQGSNIw9k/8wDIXh+qny8AzMsiQiSxtc43vsnat7lbOfZdu/OF7fSFYDSOQBy/k40NVC+bbhxlc9F5ugOE1146l1XVOYR15xAC+qm9advGYR5rzPg0QH1jPYljQC6yig0i9msrQD1/p4zMyuTk92zLFMjdNfSP/AMsTwA9sjkCqPLeSwQkRQoiv/ut/9VpnhkD85JfnORPcvMHSBbX14dsPbuNjAyM7drk51u0YU5b4+ZWdNYVgLg5XzvIFURUQLT3oWQjfKP5XDtIStkT2UeZObIoqldGVTpjS/w2Yo39TzIaeNO4Vkf9QIAg6F3Hf7Ov5M1mzJfKm59zfID11eudOdac6uSP+ZCZkWQNRwTQUXpvfNrSK98iQ8/WhfWlPtmmLBnNq/qMHLeuJDdSOJ3zKeYHf1t5hNKcR/xy35N85CvN8X7bdlZWUXUbK5lKfJg5jMyd8939BaKCj68MnyMT2Fw7GETSNek73bC1KYt1qX4lW3XL1OradGz+IGUbm8atfrL9jqVTGWi24zO3JxGGxGWbnUNSVweCL7m/+tVHVhtIrjKAqh9xi7C1VeBLX/rS5d57713LZTPJ9+jjj633/t8MxOQD2V3fMgNXf/rY4/sZ0soi7CqHgKyfyW170kkmprfKfeQjH1n++q//evnoRz+6Zii9/e1vXwMkvtXn6rIjqo7rwx8eV/snvd2Tr78N2jrZNriRPyd7/DbpNw1sGriRNbCtkDfy6GyybRp4hmrgMPKnh/Z3v/vdyxc/v3upMvDh4uNPLJ/7j907Zk6dObMfoe8hWjn7mAMvnAdCAFoCCwIoAiuqEzgGZARs9PANfAf8T6DJ1jiA38rLnKiOwIGAouoVDS+SOmAhudWBeAES9pBua5LkC3zr3MzMILetm5BTyAWZMclue5NJRoh0FeGenLZQSzbRusD5wAFgY+cDpgLF+j/QL9lkAwGSa6/2A0VsKwOwArIFUnj/hGwoWw6lU+AYEC1ddjydNOYAy7YtMubAWGMIEAfGdp5ekk3kt+wOoBNyERBn6zTvcamejqXfdAEQ7DrkGrKxsrZ4SubaCKQB5nYsWYBySDokZv3WLjAQ6DSBxdqxlVbffRAE2W/ypPPaTXZ2AywGTBqLxre+NLbpXFYPIFDdAdlsrrqqJ3n1sWPZl2yF6jXPAXITADNGgOAJ0M2sr/RevbKhAOHIDe+Zqp7Au3SQ7rWPhAKkAe3NTzaPyGJLdA6w1md2jcwF+CVnf40v0oKsSL3mUfKapyL1619/yTTJH22nm5k9gGwBpCL06ntl6XuCuNWbXQArAfPmYuMLmES+8Jldy18BsfknGS4yN6o3X8E22Tc9AYgnEZzeqq9rgcQItHyHd8aQT8ZRuvbOJvYImCfnBNFndgYCkc5qV/uTAEW4Jx8b5XfoOXm8k8i8rq7mVOSPzIF06J1E2uPLKj/9F7ndTtRmfU1e23fWLuIPgVp5srIbawibN08b52yy8+nLFlldX3+SG7ieneQbuiZZ+EA+tHFKV73/KRkj4awjdGIOIuMEdCDGkLDW5Ulqsou+ZQORwz1Cv7OJbDn9eccdv598fZAM9bv/A/mrky9Jfll1wPUZrOD9NQjU2qoN8xqBQ67ajLi2JWB1mn/p3T0E4gjpRt76xU8ipiubLTU3kCNzveha/bBt38Ggmuoio7GZhDdbMjfdn1QGaUmfyZANpMPksG4i/LM5bXSuD3tCqiavP8EU1ZuNJkP9aGyTuXY6ll6ar7VTPe5n6GKuK/3P301/kxyXLu22MqyN+lZfkMjWHj64NrvmJS95yUoANbaveNUr9zOQpg75asE+1vb613vq7r///nW70oKgXv/61y+vfe1r93WYvNlm72H8m7/5m9WXpLsCHtqe7u67714DH7LH2kz+Bx54YPnnf/7nNWMpv1q5H/3RH13e/OY3f8snk438OdkPbhv5c7LH7+RLv5E/J38Mtx5sGtg0cKNqYCN/btSR2eTaNPAM1sBh5E8PrX/yJ3+yXHz80fUBVnbHY488ujz4qYfWl+qeG1t0IQZESIpCDUCw1czMlOghu4f1jtneC6BuGx2A1dzWC6gr+lXks22sApCAyT18B2L0sF2kddcgjGRO1JbI8mQO5OnPVjjJGYgAOKzugIR+Vw6wJVJXlLdMAaC0KPjaCCTw/gMRwiJ26Su5AhG8cBtwmE4qE5gCnOyYqPrkCmAKSLAFV7JNUgN4AzxFLFWPFzKL3q8fMhaMB8IOqFs9/W9Losqle+BMOgRwAvImAAdomTqrDS/ITmdATABp/TOWnat/bK8xCayp7CSk0lm2gBhJLoAZcqA6+gBJZU/Ru+3o6BRQC3QE/AHqkiE5bYOn7sp5gTjATNZH1wZEA7HYC2BKpkbHe9+BF13Tf7oH+MmGqn+2YctGsi3ZHOmvur0HBsiMkKyv7JrdAq/79oL0+R6iZAT2TjfrWOdnJPxTAZ2ISZkFdJdc2QQiAwB4cPs7REN6bez7tkVisgIgkQf6wvbZdNd2TqbfHIdk6HqkZ9ckR213nJ/SFp8hyh0YKtMpvSRj/ZMlZXyA1OyJrzKn2LJIfvpFziESAU+I28oj4Ks7mZO/b7pBlnpJe/1pLvHhfIrMKcRFskdgdbx5l80lN+C+erLXzqVj85g9pPPk8A4QwDhCtT7w4cBlc675gFSqvmTgb+uvrahkLPCZSA6+ALgvsCB9Tf/f8X4jijpfP/s0X/rI2EGIpcfqTU8IXMRCv9lFMmWr1V3/ZGE0ttlK49O5/F06FLjQMdkfk1xMFkQAwg9RiLxhD3xiOpuknHVg+k42RTfeMVTb6RmQ33l2E/nrPVJkRMCmr7nu07F1pPIIyfqZXjqGBJhkorU5eWXgWfORigIJkKKT0Ee41IdJqAhKSDaZTXPrMmRubSDts2PvM0TIspvssDXbms9nWFP8di+GqEV4WqNkaCGbJ+GKbGF3Mn/4EuSmfmQjAnYQQ7JCkUGNQ7bXGOhT9aerMjsR/PySuSMgIH3URuXca7BBayAdNIbVfeHCLjNVkETHZer1bVtFduPernqT+zWvvXe9T2o8bHNbG0jDyqS3+lUfPvWpT+0TPx1//nOft7zmNa9Z388TqVQ7raltjxmh+olPfGJftvqZLy/76HWve926VV3+qEyfP//zP18JIPM1WX72Z392JZX6uEcxF63DZ8/ttsedPt0cNIbmM5IWwWZdnesW32Otv9aPRnzrd9oOkvA7vf6kX3eY/q69fjZo62Tb0Eb+nOzx26TfNLBp4EbWwLZC3sijs8m2aeAZqoHDyJ/Amz/8wz9cHvnql/ejcgPxetHtZz77r0vb/ix7W2H0gDy3SgNGAqZ6kO5/oFwP7T1k2uYl4MR7C0RTe+idYKItYzzoy2LpetGpQKTOBQpVT8RPf4Ae13ko7sEawAzYRXoAD4CRyddfIGQfgCxQAoGB5JmALJKlNoDoIoQ9zAHcay+92iPfg72IZSSXaOhZX3V2re23gNoyA4DoCIpJeHgvAQBS/wAGEzgGGgIGkWT108uzkTDAG+OK/JFJ1DUziyJbyT76GAP/pyOgKiASsNTYAoVqg91VXmQ5mSY4km4AfyK601/gq61zEDyikAHfwOOApK5FznAtQEBADTJHRH/tBkbWF/qu7tlHRB27pp9AJcBq5E79DUxqrui77bo6H7iUzj/2sY+tcw5xV71srbEPoJ0AAnvWB+RFsjdOnQfui8rvevOhYzM7Itlki8k0mAAwoApYCYDuexIqyGAEYHLUl/qmPllCjcfcWkwGTuddb15VtraSU7bFlCEdynDqeuNSH6srOSapaf6ow/tUkh8wbPxlKGRPMo/YZtcDRNk5ABSxAShMTzPbBehfO0gEoGh6yW6R3eZa42cMZQew0foHyJcdwafsANoL+9kDZBMAIDsoHx3YLWvFfG6rJmBz+qxPQOzqaHy9LyZZ+b9JwiN/BC9MED6dJYO5jpxqXUsHskGNl35ZKwD+6awy03ars3K1J3NBH/aDKPYyHJOdD5xguK36kGXeB2Xbwa7Lj6X/1uV01fzLdpK/vnd+bqE3yf7mnq3RkF1sVGYLovapyB/EPxsz77RhnrLFaU/8YmOYDLWDsED+8LVIXmX6Nhb1ubFNJ7UnKMK4T9JuAuC1j3ibfq3+s5+OI4D6X/+yV/c7+QW+D3FhXnctv2+eVoftZ2XCIMeSORnTSW3ISuxacgD7K0f/kwDQRzq0TsnsM2/5HFudAvyNnfukSZxmL+a/QJL6gyAWDIAEa4yqrznb/13fh+8SFCMrTnCHOq2NZOpa9rkjmHZZxnTbNz8q0AGhxx/z9+nuC1/aZc5GFvaenbJ4mkeCedqKLZ8UMd0clI3MJ3/x87vMYn4iOfnJSUq5L218W38L1sjvJHsBVP/wD/+wjnnnuq76f/iHf3h9j5EsXX7QGrASQBd32+FOEgBJOe+16Ew5/jy74aP637XW7Gv9WHQYeXFY+9ee3DhMguM9f5j+rr1+NmjreC3gqK1v5M9RNbhdv2lg08CmgW+mgW2F3Gxj08CmgRtOA4eRPwFyv/3bv718+YufXx/iAzoCmi/cetvy+S9+Ybdtzh6I2EOy9xJ4IO/hREZDD7Ei521lNjNuACce3gNEkAQz+wDwPAE+AI8sEA89XgpdnSI8EQQATw/sCBggNEDIFkOAPUAhMKw+9b9o4hmJL1sA+DWJDSAIoOEgOQDoqj4ge9cAqYHKAU+yRTpfGzIbAgyQYqJxJ8HxVBGjyjVu6WwCBfpOZ33LNKkcXdGhaOyOk23Wh/yx9Q5AS4ZU52XtVAewq+OivwGxfk/9244GiYAAUSedJxuwrGP03ZhGYNUP8qeDACPbtNk6LzAw3QbsJFPXaAcRCrQH1NdOcwEIz5YQnG3rJzvNNoMAtuqvXLqLzEn+5qOMlXVbmr3tdZJZ9kRyByI39wKeEDLJJqK9NprrnTNe9R8A2f+VT6+APO0GYsk+qJ1J/kziFsBnWz5AYW0nW7o0X4yNiOe+EQRsDghXe3NOJUM2yi4AuPW1jINJ/vBHCIv61qfjMsaST/8B64D/5LLNFyJ5gmt0yB5l7wDnOz7Jx+YxMtW8B5DyjX3LfgAyytQxJ4B6/CiQHVlfHY2bTA3lEQB8M/9qLiBZ0082mGy2bDSn2kqs9qo7PQWuZltINe9mAVYiZRFxrSvJ0Tgmb8RM/UwflW096lyyVBbZXVmkVHoA6vfdOBnH5kOf5O5cdcoo7NxBYJ2/SZcAetv/TTC+/gQqIwX5L6RQfgNJAIRFdth+UoYh0Lnj6S99y46ov/1OBx1DFAHk9S1Zs6f6aB7T4ZSNniYQz975MePfuFiTrEd8W2VllPT/JKDS1yR9kr+xkv2EoLOOA6ZrTxBJepSZgvRLloNkLzAegVDfkXBz3vE3lTNGXYssFZhQm9mZrK1sOdkrZw20VSjSGlEtKyaQv3lhW1zzXiYS4leGXWsAmazBjdME9ed9i3PpDUmDEOxYuq9uuiDH9PUINmOfztK9bDtBJNaI2pG901xMtzI/EU/V2f8zu5RPRH4KbOl3WWHJ1GcSd7J7+GdjrI/Kyk5KN+6T3Ctal6xJjcerXvWq1TbK2kk/Ze5Ul773PYnJ59x++yqf8Uaa87sH10++HPn9yGOPrfcXZQvxF+6B8qe9++f7v//7l7vuumvVAb+3y9ZZlstXdvd7B8lLDxqOz3uX/mcf1SMYg32bc9YodV2L78PIi8PavPbkxmESHO/5w/R37fWzQVvHawFHbX0jf46qwe36TQObBjYNfDMNbCvkZhubBjYN3HAaOIz8CVj6nd/5neUrX/rCCq7ZUuX2C89avvbobkun3vkD3AlcQjyIuu+BWSR9D78A70AAID9CBpgxAZceYICWk7jxgD0fcAB1oiSBsz3gApUBo8nVB5ghCrg2PJwDCAAv9bcHcNk41TlBr87pQ3W3tzswg7wdBwpVFliGiAFkzOj5SabZuqh6ZLUATgBQgFwZQZMQAZonV21P/QHkAWgBioAXUcx023EALtLCOWCdrAjEWtdUBmAvWwYQC5iUDVL5+iBaGUCXbtJhn4OEhDFzDXAHMFcfGzP9QSKyrWS2VV76kVWinfSXTMkY0dNvmSSNTWMemJYt9A2AqX0R6jNDaxKUAPDKpotAxeQPuAoMkuUARAvoTd5At0Bh4C/SyzgCtdO37XCSdYJmc8soxJ9MvPpwMAqf7SFiRI5Xj3mQnnwATuy/Ptimqf/ZqHaMC/tTBpFYufqNQExHlRF1nh0E3s/t6Op/OgR6Be6xj+pD/nS+9jsHcK5+4B8/E0CIiESUTPKC3U8gDXgIuJnESvXqNzCO/pBtyQkcrz+IDXpnnwhhoDCis/N8IF1n4xEe2bFy9QupVR3mEz+FfLI1XERH5bKZxj991E5Ad2NQP2vb1nt8DxtDrvFrfTcPi7qv7rKAIjB654YI/+zSNobsoz5EfPa+MeQP/9g3QpwdIgYbSxk8AFVbIk3dT5DdWmeLPvO3vgt6SMd0mZ+jt7ndnPOAWOB216ZfhFPnm+fpojbSR2RY8tbX9I6oRvJXV7qvnG3o2DeiFMnRb76Z70hPSFg+nw2wRfaEMJhkRuMso0zWiHW5vrFXJMqUTYBGY2ZtQBSlP9uyInCNW3JWvrLsGaE5x49vl4FYGRlEHWMjc86mn+ZKuqy8zBljj/iQsUk3dNtYtm70x676do9SeeNS/dkkQllfEOV8A8JgBkfQmaABfqq+dP/SvEIO2cK2+qw9+m4+8oOCUZIz2aznAg3Muep0z5guZPFkn/1Zw5/Kr7lnymbdS1h/+67u/mp/BpOkB76R3fKR871dSGyZTNmn9TydFxTQGNeWtU9wQfUjvc+dObMfkIKkQs4JkDFG0w+T+bHxzj025j6x69/0pjctP/RDP7SSQNmNbOJ0nc0/+tguOIFPn0ET7oPm/V3lDpKExlCwAvLTGrm/gF+Df6ZfuQbV3/RVHr/+NmjrZBvZRv6c7PHbpN80sGngRtbAtkLeyKOzybZp4BmqgcPInx4w/+iP/mi5/OQuA8CDdJk/T17ebadV5g8wtIfqHuwDFgLufJA3wHsPz8AaD+we9JEjga0A0YOgUGVsXYIsAsBMsgPgBGQAzAGG1ofo8bJzoBeZAV3Ao/oYYBmYMd/p4eEf6AlMBtwBpPpGeiUvoF7Ede3YMqR2XCeqFGk1I3llonRt+q9PtS/yujpsFVQ9+ihTwPhVbmbSAI5EJKdXOkciAKKA+0CPfgeqABMBKcBu9gTUcX3tB9SIAq+/xhPRBsgCdgFTAOdINUCMvotcR4Ah/AAv1QsYC/ypfHaCGKqcqPHaCJSujv15ceHCfmQ6INRWgZUXIcxWkEHGgf0iEL0nIxJuzbjb20IrHVXHJz/5yVXHyRgonPzNOyCRqO/ZdjoBDCPWqmNGs9vyDSkHXBTtDVhKhkkwieg3PrKBpg0DqxAikxwDOFZ/Og1IBOJVzjibmyLWZQ+lX1v0VWZmZTUvkhWJlk5kxXUd8DWds3vkBz1M+zFWE8DNj1RX5dkv+fueBMyMtNYvduEa2wn1G3mZnPSEyOw38sf4IuOAlpURiY60nu9hsf1f102CpH7ww4DhuRbUbtfUTvUXNe89NOk725UVxMdVJxIOUd055Fp12t4tkL3ry4Lr/7IB+L7KRxr0Z+uoZEmGyB8EJT3VbseQXMjQdFPd2Ug+RmacjAukOJvl4+ofG5qEiOy66koncztTY41cqC/8QmX7IJcbp/SAYOh8/0cwd70MhWw9X5ScfBqZEV4B6fmG2peNxkb4NXOCPwNEsze/p8/ncyeZ3rxr7lZfeqVHdpzeGn/ZSH2n08bTNld8TrIgxYx7OqicDBKEGmDbXOt73mvoNyKTLqqrv3SWL26epl/ZT7M+9pMN8aOT3EXcyMyytiB/+p19yOBCCFa+etJLx9hu8lu/1Gk9rH3gvnumZNU/vhm5hOxNb9lC33x9dmLNMs8bR4EDfad39wrpx/3JtIeOy+JqzUJyui+R7VZbrbX8JxIbadV55I4+uj9sXGTVur/rer6KnaVHxOAMwnGvUVvstvoak66RBVg9jbNt6wQH7Mv6xBP7GYQIpRm8MNfz2qQnNn15j2xFcgqISofJ8OpXv3p9n1AZSV1rq8HKpc//+M8v7b/Xr/mfvusDAtEWnsZzBnHod30U7IEorjzZ3cNfi+/jJy+uRa+uX53Hr78N2rp+o30tWtrIn2uh1a3OTQObBjYNrM/xmxo2DWwa2DRwo2ngMPKnh94//dM/XW49v4s2R5Lcev6W5cqyA0gu7W0/AhAGJPdwqrxo/Rkh7KEfcDMBFOBuD9uAcCQBUEsW0YyY9NDvYVedQNfOi0quPlk3QBV1i2gGsgOfEDtAJRHfHuxFYHqwrt8z4hP4SQ8i4mVKVD+50p13TyQ/UGFGQwNqkT+BCoH4fQIDgFMIJcBxcs4PMHcSA50nZwAOEFFUf8BQ0foBDP0BRIFtyTxBK+M0QWwkAXn6DtiZL00/SP5MgBOACuxKRwCqxhbxYpsb4FEyIA/J7UFa9DwiQ/bKusXhsuwTA4BIEc8BeulJPclS/5EJ9IHoMc79Nj+qn70DCZFMZTgAX4F0H//4x9f+IicQCjKRvEPCvJjEAcK0Y7KdApeQg8g9wBvyE8hozAL6bK8ToGjLLOBt39PeJuELpALGmSvZUHpBdNLpnIcA8b5l93g/U/rkQ7xLrDHPrgL2kRkzW8K2ZOy6MsnFh8gSaE5lE+kcWJ9+ky0bqW26Q07qV/VVDqE9o7Krgw+lD37IuCOq2S/77rrGfL7Dhx3Vn8Zn2jvAXv+9k4ZNVH91AcArz94Bn4ik2kYY5/MjZ9IlvUXMRFbwdfXz7rvvXgHN5kw2UzZPdsPPyRYBctN3RELlAMS2cuLnaoOf4pvrCxBUNHt9SebqoUsZnR0HzAOHjQNSEtDLRmSPpvN0XX+zM+RHWzv1SRdIzGSp79U135FSH2o/35ptyzBJV4gCdmJrreQgM/+IzEs3fWTl8rmNI5sDpldvdVYG4U1H1Ys8AWIjK5HsdFk/k7/fyZ9+ksM8QObVVoEiDz300Epk9amftohNLr7R/UdzvHrZfse1j4DrGBuXZdQ1xrH+VS8wP3kbN8Ep1sb0DwRH8lsrre3anmt0cnS+8TXf+cG+3UfIJkSwJF92U/+THyFkPvIv1gxr06x7+hAEnDXOnKwe92mINEQ6H1Wb3ksjOySds9/6UB/5+RncgRD9gR/4gf06mrfuB6u7621DSCfIN75Fu3yZcaG/vmfGo/sUMhrnbNi9BYK5Mvm45ht7QbZ3jh+pjGxGJKm5cfuFC/uZP0imygiSMPbJL0PKsdVuRkBAa3C2Xd3Ws2Qty697uXSBJLXWnDp9fu1DdQsAsdWwe1JtTxtwn9l3Y/ySl7xkbaf/+Xf3gjfaM8uU5/jJjxtZO9+YsXltJN2grWuj1+tV60b+XC9Nb+1sGtg08MzTwLZCPvPGfOvxpoEbXgOHkT8RCZE/t91ybv9hvQf2s6fPLFdP7YiUMn88+M8tT0Ss2rakh08R58oDKlJUD3JImoAx0fyAtgno9FAMiEAqTNBCfcgWQNfBAQk4eCogixzJPIGl5AI4Vlf9AFRPUI0eqh84Qs7qmNsQ2RIF0APkAjjUh9oB9FQOyEZnSBo6r2yAwSS/ECMAtcZxZhHJ6JHZkg6AGIB20csd956DubWejKUJbmdDAYBIBeACgB3llywAACAASURBVOwgKJbs3iOUzMif+kwHtoxCvDQWgCjZLv2unsCQQJUAZmMGyAfkNXYAqMrIyOmdOMiqmcHEfhFhQEQgNbIDKANUso0c4pM+kTLsE4DUdbWRzQXuAnaTxVZd9a/2tNUcQ/6IDEdqAkrND/MC2F4dXW+MZNsB0wCgXQ9MM1bJGcAnSro6sg2kJZ0hkSYJNP1A1xkX+pgEDBnTzdxiKNlkEvAZ6c18QdqIhq+f6Q7g3bXpoeMINfMfmZw+bJHUdd5xNkG+CQJXHoiG6AJsIuoA1tMHAu7Mbz6kdgCrtcPeKt+Yd34Cjx2vPzNja5J5AFjvIuFHkEAAf+Azn1C9Iu7Z1kE9dtw7Pybp35gV0f6a17xmHb/edxHwn16mv+p/cz49txUT2+JfGqfGGllRO3xyx6ufXNmN+dOxbKPfETNIPlvYAVDpFymAZEZ6AJXTRT6u4/nd5qrMhPy4jCLvUJMt9alPfWo1cfUifCOPbFkoiEKGhuwyAG6/gdWyvLIFGVKdEzgxSX4AtjEF/tOlwAsEU9cezGJVX3qonvTYxzofqVKZSZjUbv1r2zN+pyCHfEfXI/7Txbx3aB1AJmWvQPLaqo/VZXu0rs0WbAtJPkQOfTfO1csnZC+yXWrb+Nen2hSkAXSe/eYPrVGda/1wj2Etqi2kpvuYyjbO1ZFuev9M55KBjxZUkQwyj9kAn52ciOPGQ9YNP4BckekYOeV+BClSHekZqZueEXDIMHZfWWuVAITq5ofvueeetS/1y/u4JtHc9dXVx31HumksERyToOUz+Sdz3dw2jjMIYq6pyGwk5lf33stnLaIDtmX9Tfb8lGyv7KSyjz3y6GrrSH5rG8LFWmBNmwT62fPnljJ/2G72L5MNmV29tYXkSrfpks2/4IV37K/1/CeSlV+u/8nB5vhO5GL+qsCSCNnGqgzLMohso3ojP8Rs5M+3Hp1rr58N2rqR58fhsm3kz+E62kpsGtg0sGngO9PAtkJ+Z3rbrto0sGngGmrgMPInMOWP//iPl7Ond4BOD7/rVh9Xri6Xr15Zs34CpXpQFAkf2AEc6OEDEN3D6YyKrFsyRibwCdT08AlknKCSaPYZTRxgMYFVke6AeMCUB6LascULABaAJUpShCoApj4ChDpX3T3Qq6dzPbCnA9sZAcJEV9uvHgiUfnrwtw9+sniROPCya72bwhZCIumBD0Cf6qWfZAGkJFsP952rzQA3EaaVqQ9AxOoEEtOB7AHgoGyPrhWJL5MKEJYsgSb9VUa0dvqsfpkTAEpA1ARd+x8YFfgEwOr69FR/RCEjg0TIV74+B8w++OCD+0D8fOcO4kXbEyC7//77V10l54xsrgww0tZmygAUEQLJVtmuZ19sEaAHfEbOuCbbsu1TAI3xlG1VvQBzxARwUD8A1QAzACHQF3CFnJO9VH+8wDt91h/vawBoGrfqAtSyl+RJFhH45JxkB2ITCGhOmbNAOqAtUq7fxgtInrzJwJYb44CtdJwME5TtWlsTIeZEwxs3sgDPqgMhXRvNw37bxmgSesgi78FBDgL6EMXJwQaAclNPshuTQZZbfbSdIsAUGdO15kMyzIy8SQAil9In+waM8jWNvffNVBf/IHvG1oJIdz4gPbE1W6nVRsfTR+BiLzCXDRRJUTvNI4B/dQLLm09t4fb+979/1TXfkJzprDaSreuTuU9kL8JlzpHqlR1lm7QHHnhg//1cjUv961x9mBkG1QtABfJmA8lc/yKR0lPED79dXcgpGYC2lTSfKoOcQ6rX/lz/5vtlZCAWrY+A7Fh9yx67tj5GPGQPbC29VV6mQHLzYQIDkAiIpq6vj7J3KocQTh9zuzoAOqIneV72spet49I578mrzYDm5q1trvhrBLz5/oEPfGB/G0GkK/kB/wD77JEtpMe5zpon/Iw1y/0DH5nuki1bbjz5ckB5bSNFkNv9nmSkNapxL+Ag/VVfdWfzycLXmKv9RkJGijVHqqfPvH8xzyNtKp9e+UFrNt/TtckoQ0kW6MwQbF1Gzk8Cic9LLoQPn0kXyrj/ECSBiKlc+rvjjjvWPntPUnMdiSFjrmv5H2PEbuc9Rf21frA3326TJxk1fZ4gE+v4uhbvZbi5B6iv1kPrheCTMtQioBGP1vO1jVOnlzPnzi5th3zLbbeu98dPPHlxuXLp8nL+1luWMuW7X37iscfX7ZLPnTm7RP50/+x+0bZ4gkwECLl3cJ/p3iPbvXD7s1d5vvqVR5ZHHv3qcvnS1eX8LWeXC7fdvtxy67nl4hOXljNnTy2nT51dri6Xl0tPlq9/eTm1nFlOn1mWR7722HLu/JlluXp6WU5dWV74ghct99133/LmN7959dHN2Rv5c+3JjRu594fLdu31s0Fbh4/CjVxiI39u5NHZZNs0sGngZGtgWyFP9vht0m8auCk18OnPfO7qDoi++o1ZImd2W7wEprznPe9ZTi9XV0CrB/t125W97XLO7mWAAOg9+AMwkSMiIFNiQJ1ozwksefCWgdLvGVnbg8z6wLu3zRMiAXgh+2HW3zFRwMgWRE3HbfUEZKmNZJXhIMryYGQtwCfQQMaJyGlbM8mCCdTo+sAX2/5Ur3cWyPwpujSAwUu5bccCWAIEe18FcKLzMzMhQKlzgL/OAdwAnrYZmlkCsmGAOXQB6K9O9dYmckEUKoImvQKskiWAKfC2egKDIjEAyLXZcePKTgBOtQEUlu0DzAWeIpJq31gDagMYES6Nk+3fvEuAnQJdk7d6AqoQcs0PwAtSkz001snquoAtdSHSKpONNv596kdl0gUyA/mT/KKKO5fuqqctWYrGjbBri6SOAYgRAaLy2WT9aK4eBPXYRX1Jt7Jc6iNgK9nI0XjVP0BdZQIes1XEbjZbOzJp6k91A1knYNV4IApElE9CdkauZyfJOyO9kRq1bdskJFUAmveaAH9FpAOWZQWx5/oPBEcc2Z4IQF2bwLhk52MA0I2rCPlsDNFd3Y01IkO2XDL0hwySGaPejsu04GuQsY0vQhxoWvuI+a6NgOgvfSDfgJrJj/zs/MyoSO5kDACn28rTGeC062uPHzeP+OvqyD6zk2wwnZjLHY+QTT6+sjFHnNc/pKA5bd7wUR2vXPPNlm7ZALLNFmfNF+uG9zhZyNmVd9JYK9hqY1Z9ouYRBLIKqic569uM2keeNfYyXwDbyducTmbzddq2bDa6d67MKP5TBkpEQvNN9szc8s9Wh8ji+pY8dFYf61/HkBPVZdynz0iX6Uh2GCJYVt/MKJhAfHprjK3PjXX2hpDv++GH/32Vo/5mM215Zo2qvb//+79fPvzhD68EkOzT2qjNzl+5sntPECImW6udZOy4reeag42FABVBB40hv8x23cMg66xrghU6j1xCTMissdbLQBHEkQ6rT0ZFukuniDoEYbLXt2S1zacsND6lNmSy2gKPr5tBBO5hkrs6+HBkeMcLiKhNdmce12fj2zFzobYRfoIFEKFdgwhPz/xqNtV1svYQovW/vqarPsh2BHDnk7HyfWeniE/3HJNoFqBjHrsXyP6yBfcu05/VZnqRXZTMfKvggNrMX1XfP/7jPy5l65F5v81IurNnl+9pi82ygsru6r76ypXllttuW7+/FAlYEMn588v5Msb3CPU5ZuaytaFxQ4Yh8epH/eFPd3M64vPzy6OPFmwRIdi2pG3r2NrZFr8FKT2eGOvxM2fOrXPn4qXuDc+v5Tv/3Oc+f/npn/7p5W1ve9taf+O5Eqdnb1nHCjF16tRu2+DTp48X2nCf+c0ezqyZN+XD23ehU0cnh453/L8LKtiqOIIGrl7dZfpej4+5POc0+33xHS/YDPF6DMLWxqaBTQPflgY2x/RtqWsrvGlg08D10MD/2SN/Inc8+K8A/B75E3j27ne/e7n85MU1Uhd40lPk+oC6t70KYBHQCLwUnSqCWkSvB/MAgSK/A2w7Jwof0OYhG9kgWjmwwxY/HQPIdZ1rgUSVC4QS0RuQVLvJjEhR/wQ/RIOqH9gHnOw3YkFEdG0CXbTvAVWZrqtO2w4FciRTf95n4b0jwFZEDOAFKCoKOT2JVO9/ADvAD/CULmqv/vcJXKhumQDJKkq648lTm0DmridL1wNW+wagAFWVE20vUyBgq/FIpgiEZFEP0DcZ+gD8RDAD2TqHrECgII5kWcgMQNwAVhrzrukjQh85g3D07hrjaaut2jeugO90WH9qB9gcqFf7gNrmTcBmdgtkbJxEMc9+Vn8yZg9d3ycg0PtROp4+0l/1IgmAVZUHWKbfPrUpw8P4mDNIVJHb6k7WAGbEojmLsAgU+/SnP70C2RGXCB9zv/7tANorq7wz+8l8o8MdAb37AJB9A/iQirYDqm5b4sgKSJZsNpmRxGyWbwJQAmq7Nl1mA4g+WxlmS7WXLLKQEFrJyh/Wn/SaXQXIGjdZKsmCUDM/J/BZ210r06by5jBAmB/qOjbUmIr4R6R3Pr3UXvXOrEx+Y+qQDXW9+pqjXVcGAhK7a5Md+F8f8yW2Mqr/HsYrk36RuzJT6kN9yxc3R+qbNSHdI0mAz/TBD4reZ6vZneymxrE+W0P4tJnpYozND2ORHLLGkr26sleZRPw8Io7vt1XgzA5M9+wy3dVf79KI+LGVpHf6IP7YOVISwZBtIrmSrT73O38yMxXSNTIieZBi/KgtrGwvlozJhdhLDoED5jByiJ7Ng/o1t3S0/hh/toDkpfd+C4LY6XC3XnZ9Pi57Sybr/r/8y78s73vf+9Z7hPpuLbHGP/74o/vAPl+NQLVWIBAEESAZGt/a9l6bdJbc/ELfzYnaTZ6uQ3giqsxz/UVKNpauQfRaW/nB+m8LtK6jc1lvydUxmY1stutkC3/wgx9c/ZOsN7IipVsrarf1KXvRhvU6W2QfHUOeye7qOvO+uSB7jB1UHvmHHBAgUf/d49RGMmXz/dXHuaUd0h1xk21Vt0Cg6q7PAlGsBdYyvjm5OjaJVWMxg1qUcy/WODdOjWvX97+MvI69/OUvX9v+q7/6q+UjH/nIfgaz4ARt1F8kozVN0E6+sjqmDxPY456r/go6SY/0Xf/nOs+nW8O7rnmdX0AmGWv9mOto9a1k4rmz+++kqv5Irp/4iZ9Y3vKWH9p/R9faxrLbipW8kT+7e5frB/7u3yCMfzby56m08vSP8ddP/4qDJTdo6zvX3cm/8nrO/438Ofn2svVg08AzTQPbCvlMG/Gtv5sGToAGDiN/AsHf+c53Lo9+7asrWNeD7RqNvPeAPF9Y20Oi6PgeDD3IejDuG3HSAzFgtTYCqb0fAhjZw6+Haw8pHj6BkB5sEUFAOSBdD9u1W+bEK1/5yvUB9uMf//gK0ncN8N2D+nyYBB4CofvtIVx5oI3o5tr38A2sEmk6CSbgKDCv7UTSQ8AVsirQR5ZIMoiSByaJ4A04AB7I5EF42JqtutpOJvnLwknXooXprDaqR4R8/QBuAh5E3NLvBLKSx1YtQInkCECs7oAJ4HLgr6jsACqAeXUEtgQEAjZl+gCZqxswXnlZTIgwUcz1o3oBocgpwHkyyWarr/SYPpK1PwC27X4Ag9mVMoC3+h5wo950JXo5sEafgK37ROoeySV7rjEPbG3LIFHozbv0IcuH3QPVGmcvSkfmVH/kTO3JiJnvYDFGiFmkFvvNpgMMRcl7FwcSs3aqX7+NbTJlq0gj9dWOsQO6zTKT4AXuIY7qyxz3ZKpdQL9xQfB1nWwyGSUAQQQq4F9UuDpqJ72bb4gdYJroZ0RGbQKUu8Z7j9gU0qwxyt5kCPIV7Dxbre4A8Ei3+ldkPhC0fiQzQJ398KuVi2yXVVK9tdm87xvpKZIeUEjXtW2OAsHzm+a6Y8mAeEWSAfCNB4IKGe/3zKqw5VV2W92NS9fnG7quvvDfdAW0RdJ1HWKk/xF+ffPvMo8mYc7vI/763ZogU67j2TnCIB2R4SAI3/gHHqf3dCMjr2vSS+Mku6o+5ROQ8XNtZGfWUPaVn0Te9p2ctZdP6C/9ybhLF9lf/bA1ZPVMcrRrydl15iVygs9DfADibdWFtAbM8yPWS3rjryo3bac5kE52a9CzV1+XfWTz2Zut1pIj0qfMn9bH+u79SfzepUtf1y+itbqah/4qW12A9Mav8cj+0lPjlezVXTkkRzLy53xjfWmc6lv9YPcI5nQle1JGkvnZ2MiAq4+Nm+1QkxGB0f+yx5IVmSjAxhxIjve+971rH5Kf3WRb/XU+3VZHfa09mWQIju67Kkc39VcmbmXopv7JBCVrMtYnejbX+cLaSk/sprWkv/rZp35ULyK6dpFK6dU2oshnBJHADeuBPrmP6bg1cN4/VjdfLCvJWly/qzcdpQsBAtXd7zK2kiPiJ52lb1viad96M0lGpGjX2tYN+YOctJ4mm/XDfVdjg6hJr8kSIZf9IOi6vnL01feUPxnc27hfs74969m375N3gnDe+MY3Lv/jf/x/6zvZ0k+ftpPjP3fjt8u+u57g71M9Tm3kz9EeMjfy52j6e6ZffT3n/0b+PNOtbev/poGTp4GN/Dl5Y7ZJvGngptfAYeRPD8W//uu/vnz5i19YAQTRyhduvXUH9O9F48q6QMLMB3YPaAcjQxEmPYD0IA00BTYCOUUsrg+hBzJ7AiRsGwNsQTwFFsjYCFi69957VxDqYx/72AqK2FoHaDXJGZG8tt8Q+Q2sBl7IXBCxCggANANU+1aGjqoLcBkoZNsewI9IbWDCBFkA0+kGMAlQ72EfUC2C2tglbySTCGzbqADoZaAka+Pl2/gCqCoPcOqccRGJC5ytDlHfIuuBg+khQgRY6SXRjWnvs/Cy7pmRgQxgC8an9usTsCadTP3KMECOGWsZF9mK7B/gOHIN6AtcTgdA1sDc6p6gNGIG6dI4HtzOqLo6nv4RJclgaxxgEVARQTBB9vpnDmUzlalOY928CCi2bVPfbKT6belSHTOjA3gExJMh4N0d9RWxUD217X0bnWuMArhF0gPYagdgVxllzfeD8y8dAcRFbfdbfcZFGSAYcgaohvxJl/0hTwGP/BPyGvCfjBGTbBvhC0Q01wFk1dNY5lu8uNv4ASQBs3xA5b2LwzuEXvva1+7Pi955Yr4iALUH7E4PHWseIVIBdY1rcwmhAjid5AkQMh1nE7WXHabXrkNUA1Trvy3mOiczqT6xkeqxdd6MdK/sJM/qez4A4JqeEBmB2rIfsrPqM98RDrWZvut754x5/Qa8In/5MD5TWe/Wyf9kt4ju6UvUxc+kg84Hjndd5ES6T5fWFQQFkgRY23HkQf6xD+IcyN53bfVJRwDyCSLLKPKS9n7bVi6AWn+Q4vVbZlDjhKRCSMrUqJ70EPmMIAS8WyfoQR8nCJte2Io1Kzth+7Ita+PChdvXudLYdTyQ3TZn1twIoHTbOOdvk+XrBMLunQWTkOZjkhFZw4bTo0wxtlt/fWR8sWVksnVSv7Qh+8k8rx8y+qqL7aeHfHHj0vl0H4jfeLrP4YMRFOxlkhn8oMAN25Cll/RVHa01zVuZr42hoAy2V5+tj52vDX6oMjJtrC9IRiSttRFRyCcjRulbkIaxbd40ju4/3Lsgk61ptUM+OlWXTGQElns19ySIRnOp351zr2btkvnVuWyi8+k1X9RvWU3J3DH+PZmRsNY04+y+z5zmh9xHdVwgg3sZdo6Q4U+ti7ZW7bwgksaDXcz7665tPmVr+UT3DeRiP/tr69ldIE2fbD3dNgd/9Ed/bHnLW96y2uha9spuG1JrX5fs7g+PF9o4Onlx0z/ifcsOHl1/xzv+z+zRO/7eb+TP8Y/BJsGmgU0DN64GthXyxh2bTbJNA89YDRxG/gS6/MZv/MbypS98fn1o7SG4B8r2Nl8fZPfeydE5wLoH7Qm+eDAH8HqwBbL0ICtSWdSnaOrOIR0QDTJwAooAIQC6HlY9yMpKSO677757fWAO1OohOQCm48gf4C4CQ8QukHqCwLKB0oG+AQurE6gBCAfMID66PnAuWQBpwACAgroDZQDVZERsAVuASAAB4BhZPOy7HqGWzkWX1p4sEOBw9SA2jDFipbZlIgCkEXCBYo1feq4/fYC+ySQSHfBaPYDzyto2SVtzPD2w6outmdJnfanu2gpkYguVncSWsax+wFU6TtfJ1wcQBdibhIVMmgnMAKRFYIvWB6yJsp8AWXXW7/oX2JTMwNrkirSsv0g80b/9lmnA7pO5sqLa66/trGRVBOZUPrAwwJqdGPfqb9y8B0QmRjqm7+oX/W/7I5HHQLv6IXoZAds57ckABDw9FQjhXP0C7rIjxwCBlU3P7Lzz/T/BN/5L27bgM9Z0xzbrb2OSLdtCK53KWEFaI1pqv7LpNv11PQCWvOmTjRm36mn8uzaf9OpXv3rtyyc+8YkV9E6PlQnQTd9I2ZndYgs279gBeteubRYrD2BEdJl36Y+syQ4wNg+bAwDE+iXrDTGrfwi47M7YIMlkT7DJvqs/+dKJ86L/k5EOAa9IXPJUtj5HWCF/gL3WGqAlIHv6aeeMRTKz/cqlM3YLwJ3g/j333LO2XzZlgKssF+sUn14/I2n6tj7ONZFvRLR2PSI4vfNX9dcYsvnA/jvuuGO1nWSLYCgjTzAFezFvrREIKFv8IeL6jnC5//771z6ZswIOZM7VV+t3MkTUyXCSeeC9Lkjp5lbzp09z6+zZ3TaC1lzbs9a3xqHjfeerHnjggTVTRh07G98B0pWzprE3JED9rw1bevGzyQjIr476kGxsrPFK73P+m790on98um/+NP1YB+Z2qzLOrFV8CILaWMncTV9z/PjDxrpM5sZLHbYhda+W/0DEpgvb7rEla45tKZFWtqQTvCAYYwbp1E/kxcxQqR/ZV3Zd/6u7jMbKNpbVjXRzj4Ewbl4Yw/pk3TWvrdfJb97ILOwbMdvYJrN5awtSmZ61Yb0wX/nF9N3anq1kF9WTzM0H9oS4rb3k9Bsx6B41/fWH3HM/VL+0i/xKV1P+6krftZtdehdUunNP6V6aziqXPaTnzpkb1WtNdS93+ere9s17AR2ItO/7vhcvr3jFK5a3v/3tO9nP3bp/n7xbq3d1rf8e4+fo5MUxCn8DNH10/R2zAdwAOnwmi7CRP8/k0d/6vmlg08BhGthWyMM0tJ3fNLBp4Lpr4OmQP+9617vWzJ8JYD73e75nfUi9uAesACKBs0C1g1GZPcwC9XrQFZkIuOkBGYDVA6x3iQBzPTiLlA7IkOkigh1gV5nal4EAOA2ESXZ76XsABzQAog6SMMnlgT55gE7Io/oQcDLbt/WYh+2u72G6awN2e6hHvohMRSKIsgYIeYifkawATjIAvAES9aH/RYTW/ozgF4Wtb/QMyOk3IGuCF52XhZLcMptkzQRYNHYBLiLhZ8ZFuu84kKj/Ox+Q2jgAoADjtnaz3Zex8h6d5LF9kIjefgeWsANRvfWJ/QDxAL2NXfoX6U4+OtSudy4ErMnYaixEgqdXUdGIA6BceqyvjQmiqfYRQOzA9ju1PbMG6ke/RaMDlgBg9c88Mx+zizIs7rzzztU+Aw0DrOuHqPDq7AMorN0AOwBp8jXf0vkkVSMl6lO6UUf1AtK9qwEQxVZri/3WFiACmOXb+Im+pp/GDhAISONvzE82C4TPNpBYgFXzHOmAaKuPjZGXtnddY1j/+SkAte10AuxlWxk34CgwGglpXslMSX/V3zZt2Uzge9fWx+pv/ICZiKy+ZXHZEsv7ZwCSyYEgrw+NY/XpS+Mko6aySIl0aH50DLDKptg9/bmuds11OuWH6k/y2l6OzTT/ZQ1lb/mH+vvRj350tTnkN1IrXfKDzfP5cnhgb3V7t5ttj8gKGJ8+iW5lICar4AC+HsBbWWRBcylfnmz0W730Ub/qT/3ge/jp7EugQN8A+OZghJbPJDeSxbaT2UkyRpogdrODZEonggLqt63GZkAAn4gwjmzu/94F0xZX1THJ3uQFiqfb9ODafB59yfhpHUgP7K9xbKzr6y4T8fT+NmvJmC+JdEnP3nlWHwuSyBY6Vj9qNx300nqk3gTy2QfCs+98mWwbmYl9y/Zq3iWbrd7agg5h1NhmF95TYwvM5BS0glTum19rjk9Sw5w3HxAwfFrnkRP+RwjQofsngQMPPfTQvszWJ/dJ2Z3MImsOezRP6heStfkuy6f/O8dXdJ0ADcQZsrN+1G9rR9fKLupY455+02e/G3s+u37WJ+sF8q06EPGCQKwhzQt+XL+SRf/53GSvn3xk13UMoWoNmfeV2XA21nWNbZkwyR0RFKnK13Rt/TLn65eAEXOaXmXlIoZkM1nX3QNap2pbH2vPtsjVI2iJf67NPmtQ1h7ZZStl2/pZD+d9YvI/9/nP28/GTaZsv78XveiO5c1vfvPyC7/wC6vfunDbzne5r++dPzv5dm3fqJ+jkxs3as++O3IdXT8btPXdGYmTWctG/pzMcduk3jSwaeD6aGBbIa+PnrdWNg1sGvg2NHAY+dOD52/+5m8uX/nSjjDxQP69exHMXxkvSRY57iFc5CUAEQgBYOx3D9o9UPawK6K3B9RIgEDU/noADyzwYN2DOmCza2oH8B2Q0AMwMFq9leua+tNDPBBAFLKHYg/SyQxU8oAEAAVaAKw96Pe7doHUIq4DNWyp0kM5Iqi+AV1Fc1c3wNrDP/3IYkCUVY9MG8AX0L9rkDK1IRMHERHo0LWBfV1b+cbNGLkWiAOEEaVNXqDJBOzrr2j8+mBbIaBw13TMeAOygcLGcCUXL17cz4qwZZTv9Jv81SvTABlA/sA+oHXjUp+rl7zGTjYA8qI+VCeirHGRJYW8kf3jnQb1NTut7sab3af7ZADOIA6SNT0gDQH5AH/vK6p/0yYQrQDmfnftJH/YLHvu+oDA9FX55Aw0zx6BViKwJ4laedHb6kiPySYK2nvAAFDVg7i0hZxsAdvcVVaWyHRX5tQEJbo2nSBYGtt+z8ht5CVAUJ3mceVFdVemLK2BKwAAIABJREFU+hGOski6ZkZJV66+62v2kM3WX2Qg8L1j1ZNeZaEY/+oFWrJ12WG1kU+SIVcfZWyV5ZDMyVT52jAP2SVbTK90C1hEtPDbk8hBcAe2A6KNc+fM8+kbkpE9IX/7BmB2znm+Ermjnn6TC9lbWeRr/Qt4LZMl0DWwdcrA5vl/mXe2J0tuOgNu902vk+w1D0XQN2crxw8hVxE+iMXKRCS0nV5lAt/zd9YLGU+Vqz8IJ9s6Vr/si8ryOclhS6rK2h7LOsLvV77+y0qzZgQKV2+/gfBIbD4pwgoxXX2Izmwkeb1/Kb1/8pOf3N/myZrVNdmBwAXrp4wCdlW9CO3kSWY2L5usuRP5gxBJVxE/9SO9eAeTLDPvbrLG1ccyf8xZ6+X0AclAx5E5jZnggGwpcLyxQ2Slv+Tquso2zv1fn5uPyVT99buy+oi84buto+ZJ19R/782Z5azV/Bpd84/6gzhzL6HuxkJQSX2yhWxjn89AUtSH+oksTO/urfjHZMkGWzfTE/KP71E/UkMgDbKCvfHvxgSplN6yNcEc1omOWcdro0/jnH+SFSgTLvnc31UGmdR19cO9jHsr5E+/u676uk756uVPbYFX/xHE2WWf7Ci5029t8iv8RfcD/c+ea4ONzIAbZFVlBcbMtQJBRB+1ieDuGBLQPYv1LL00f60fyfmpT31qHfPkTccCi/iSF77o+1Zf2zXZ0Yc+9KHVzu+7703LO97xjqUtSFfy99yt3/DutzJ/dna52zLuRv0cndy4UXv23ZHr6PrZoK3vzkiczFo28udkjtsm9aaBTQPXRwPbCnl99Ly1smlg08C3oYHDyJ8Al9/6rd9ayR8AXQ+sz/Eegj1AUCRzD9+yMzomyl2EpQduBNAEaedDPYA/cKEHX1HAHlqBi4Ep1S1yMoAE4KGtu+66awW9AwoDtbxDIxlsPeJ6QJ92epAXRUzmma1QOaD0jPYVnRuwVJ0BWj24F1FdfYEC9Q0wSG9A7toFMAPn6xtQDUgoinoCzEAjBIhttxqX2gykmEA+WW0/BkgHTnhXAwIiuWxTZdxF5gaQAMuLIBW9jKRCjukfoMR7HtKRKH12JDofSIboAXjVn8ogT7z/o7oDjwBzCK/04w9xCIAWhUwHgLZ0aPstRKJtzWqv8qKJAaHAJ7YkOhpxkTyBTAByJE79R1Sm3/rrIb06gfNIrerpGGCcTkUuA6U7LgI5e0kv2cN83xRbb15ls8iy5lTAbPqofABR1zbelUGImsNANu9SYBfNh/SG0BAlj4wD5CJ20p0tyALjOp7c6QeZY+5O8nLOh2lr5jvyp2sQHUDWSbIC2b1DpTbnVk6NTXMQSNlcTS/VBYRLltozbogIUeNAfqQZAFNWiDlELkA6UNeWiMgZY8EOjcn0W40H0DPZbXeFvAQSNt7Imuo3L4C8MgMaFyAkMgk4Lfp+ZhghjYHzuyyOK6t9RfoEvEdUILXyKcDf6d9konQOeG6M2O4kl9Id8pcfkwnAnioDcE1mawJQPl/Vlkgvf/nLV/kCTMtMMT7pJhmbP/WB/hDwsiaQZrKaZJXINqm8F9Eb02xItg2Cx3ZW67r8nOfsb79aWVv4qTvZk0sdCLD6WP9la7TelnmLPK8P7K7+lTXY3/Sj7E3AgLnGNwPAEaW7LMnddp9dm1wyj5Lb9mLZZNfK4rSN2W5dfHKf9EY8IpARCN6/1ViUTZZc0990P5Bf6rp8e+fyNckSmN5vGX0yyfhqvtm6hmhgi+w6PdnqzTrVtdXT2JrDfffhhzuHBLDepSe6rf7mRvqpf32S0VpePY0bYjpfo2/V0e/K90EE8ivI7+RGGiYLIqF65tZi7sOQyNVZHbZ17DfStjqySdlSxkowBp9ZtpAtRwXL2OqXzSIHrbdkRNA0rtYMWU8IverIX+d3mj/9jzRLp/ki967Ns+pxP+Y+IF27T+1a62zXpTf3SNYhAS3VZU7RPfK0/gvm6Dubb05my+lI5lky0lV1Nf8RbLXTOo20RBwhYdfAiPPnVoInAqj+IbIjf37+539+nROrvxzv/NmR8bvAiFtuOf9tPG1c/6JHJzeuv8zXs8Wj62eDtq7neN1obW3kz402Ips8mwY2DdxIGthWyBtpNDZZNg1sGlg1cBj5EyjyZ3/2Z8v/eejB9eGwh/HAkCuXLq2A5+MXL66ghofoHgjnNj091AIFRXAfjNwXqd7Da9eKlq6dAIIeXnvwtb3KDjQ6u4ICtg5DEADyRLtXVyBHvwMJZBHYBqQ6PDwD6QDLgElgyMwQEOVe3R7YAWHVJ7oz2W19BrQUPSsCuetXnV65sg9oAwocQ4QAckUB97BffaL+k7VjM/MEOJhcAV0PPvjg/jYxosZFIstCEVlbe+nYdj7JQddAvXRYm+k0wNB2YgAsGTf1HzGRLHMMAILKIGGALfWhc8iYAK/Awc4D3AJIOt7YVI4eZAfUR9tJ2YIJEAsQBkJ5KHYc4TQB0uwxIK5vUemVY++AExkD7Ez2B/AXOSN6unJ0h0CtXZHH9dlfZWWD1G8R/JWvTLLNSGH6BbI1v9MP4Axh2DUBv75FFUcAZWuRIfUTOJlsMomSIWD8la985dp+9pB/SDfZnkh8oG5jDaxEtlbvzFTRFoIr3cmAQjIA1RAT/Q58qyxCQuaODAaEC3A92RGyykwiFgFiWytAcWVnFD2guz7KBERG80kIOyAo/wAMR6ABKrPvPvndQGwR/NmeravWKO2xreCUDwmKQKtd2zY1x7NlZBtQe5LLHaut/oDUgZFID/ZeHQg1+mKvwF6EaPMRaSrTpjELdM0nkCe/lS4RNI3X/2Xv3n/tvap6jz/fSy8USrloQegBCj2l5WaxQmkBCXDMUaM5vxj/LEU08QdJSNTEmOgvRhN/0BCvUEUpcvEC6BGoIF5opS3f+z55P6uv3XG27Xdbvt39XvqsZGfttdbzzDnmmGOOOefnM8Z8sqPu6bve8+8IwMZ3toqQIJPMoPQogCA9kiHdIF/TT/MO35ysBRJ4tk26ifTJ7oGy2SQyvfsCqpGjiFB2TYf1ZbYgMEGGSOVMn8YOkdiN93RiTuBfJvmGpO+6+qAyZR1lh9mSeTn5ELrJ2O/pqPvq2+qtTZ6ZQ/eAa/MMf1MZMil6r958Qq/ure7Xve4N6+fq4Afz682bghWSGfmTjVZf5XXdN7/5z6vusysZGn1G6lZmv/GNgHgBDdla13R95IJjR+s3x+Qh/tmXoJH6qb/6PzuvrDKF+s6c0zsygJ5qrzWFrC7zHHJfH1YusoFPT8+V1fxW+Xwhn4NYrc2Opax9MsXSU8RW/r1gFL4DadcaLz1FBFRGRCzSpLY3FmcAAhuT8dY1yWqsmteyHf/TD8LOuEPO8uXVzf70ZTqp/Y0/c5d5srplmyL42LC5kl3Tq/50BK4s8+pA3lQWotm4rX39nqzp1nN20oN1k6yabEIwz8yg7Pvk6d16qLZUbrZuPPJ1/K/xwg6sg62fsys6rr8EGCDGBWVdWHbPSOx7pFp6ufvut66ZPwKUzp/bZfh03W4eW1b9nz59av2erufaZa6hXCPzk6+6dPLh4hu5uab6XrZ85o/v5d6r4Z7D9HN4+zdo62ro56OS8ajJn+kf2OK0Sb+/5rW3boZ4VJ28lbtpYNPA96yBzTF9z6rbbtw0sGngqDRwGPkTwPJrv/Zry8Nf++oa5dnmvM3feUdW3HTT/jEanl0xoxdbqAH8gUwIhDaobULbyLZBbwPchrfN6IywbDPa5rf7AmDakCYDogJYJ7JRJkT1BtRVj4fmVoYNMgBcZD1wAdEiAl9Ur4jJGZ3atYAORIFNfL95DgcwoPalh47jCNhLNkSHzTUAt+scP+IoE+B0bQg8Sw9A5+53xFo6a8NPJ+kh+fs+YC3QMp0AX2Q9OKoICIOQE0Xu2DhEWXXWNoBKQIMHn6dPx8jI2khXlYUMqF5goYwI11ZHgBQwp/8DHMji7H3AjGcyiLqvzem265Ip20nWwFa/yXSojGTreuAZYoM8M9sEcA+grd0ygSprP2L2yf+ROUDvNer25Mm1TqQhErB7XZ9uZE0Bn+pDz9EBNrM9bQAwd106C0wPDO/3ACS2ZzxXtiNtZHxlqwBQAGP2BexTt3FSmQHYvWebPV8onQWoJnPf50NkeADVa2tlInxEadfuSRrY9NVWYzb79+r37ApQVpnJj4zuuu6LVKhPEZ7kMAbovnoQA90rS0m/IYzSXeN8Hk3Z9bU9+fgVYGNlIsXrG6CpyHnZJt2X/EgKJHn35hcQW9W7e37KbiwipGUtyVzhh7MBunSEUXXJdEhvMgIQVfVF7WwcRfzJpjBekCrGN7APITDJtWmjricTYLXxmQ0heaoP6IuIRuQnW200T9CFZ7rNupPT2KufK7NX3wkc6DNbkJ2HoGyMyJRoLHQdEs08YTx7Rz4YJ7KngOGNTVkUEaXZfH045zVEseynfqv89AI8pkvzrLkhvfQ/+dhBZeYLZZYIjjAOpz0Cmys7vQPdq1OGQuXQo/6UEVWZ9UfkSNdl9/fcc89K/nStYyjzTY5iM+dpH39cu83FTzzx2P71MkH4chk2yVxbEcv8QDo0HyNEs/v+GvvziLJ0gyBHviE9s9nkT77GZH62/5tf9QXfgQjSf3ScHcpe6zdHEKaLSTrRSfKml4NZVYhuoG591avrHHmbvpOx8S6Ls/qNi3xLfse6rLqy8eydP+q7ymzeS1eTbODzkqU+F5wiI05GniCg5JuEUWUnf99lu/q18mT1pF9ZM/p7Bv6YQwVjmEeQTOyWr0WK8PNd1xgURGOOkkVtrXYwUCn7rUzkWLrUHn2XTIIYGg9Iwfqi+5M939dfcgk8ka3pOYPJcJD4y2b7Syeyq7pedrS1CR+wHN/NpeYga7Z3vOOe5Wd+5mfWdUPynD51drUj2U6PPfb4k9mtL9rP+tWP5mH+YM7P/W9/gEg6qr2Nui6l/MPJj0sp/fLfu5E/l78PrmYJNvLnau69TfZNA5sGjloDG/lz1Breyt80sGngWWvgMPKnTePv/M7vrMe+felLX1o3kW1Szz750PAbXvSidYMcGCPStA1yG8bAhDaWAQZtSNtYihAEYAPu23x2/QQeHA8FbOnaQBYRuqKKAbk1XpbKBBiTC7BdGfMYJNGpvgO0ilC3gQXY2sh3H3BC9JF7gdfJI1tDpLFnbHzhC19YMyJqQzIDEWxYEQGBJx44DKRzhE+/eTCxSO0+J3t99bd/+7crmBAg5ViqrhPlXFR7+gS8TxIMeRFIMR+E3meZDEDvdCGDAhANQBQxjuACrNcWBB9QMh3VJs+Q6Zr6Pnurzcif6hPpDzxDuM1sJLbgCKfAL4Rj/S3iW19P8La6+z75kwtYn/wzO00EeoRaupaJNMkYQBE92XBni+xJpDdboifEBYBIO5E/tb82y+pwP1Kp9/TQMVVF3VduttFf8np4enquLRE1IumTO4Cw/jA+6KzfPEPIMwWSQVZAclQ2MC15szeEJHAbIIvE0Z50n50BsGWiIBkA631Pr70jC6rPPQG8jtIS5W28IRBkFgGwgId9ZrsAyj4nBxIKGE6Wfgf0yTgA7vYZSMm3AOeTv5dId75TxhB/U1mOmmOniFJ+qmvpAtHnOVvaWhvI3vX53vqUfxD1zX9XryxMoPIkNfVNbUiuKRvQcUb4A5D1SbI3VgPNERO1s/bzU+YVdoUI8FkGWuUAn9VtTADt+zyft+RZccZw/dSYCSjPHsuEKFOi8dFv6YueyZUOgJtIwmTR78mJSOh32Ux9X78kEzK93wU69H+/Tx/GBtWDxAS+ApjX+fpJQslcyXYRtAez1hCWyB7BFslXWUDw/kdudS0dp/tJLNdm2arZUfPR/fffv9x666vX+a36mtfLnkjHkR6IwHlMXG3hW7LnW265ebVJGSzV39gWAGJBZL7m69MdElHgCVuTJVE/1D/ZFD+hb7Kh5GDPSJTq7dlCvWfH6uVXur96kSXmnORBCiIOurexi7R5uowRJGVyIEMO+iu+KN+cD87fOGKveyLoamf1Vl56zS5kF9aO9JteIysEYDg+l9+VIYUEt4bwPsf+DGax1kEiIsrI07W1yfNz0gMfKVuRzSc/4gjZqnxkFpK0343F7rM+rT7kD+JR9h7iRh9Z30xCa87FdHMwIMQaMf1bO8lmrv3ZfL44H1OdApLMI+RGCpNHsIZ5OvnYb/cqqzZ2z/e/6ta1fgQRH/SWt7xt+fCHP7y8853vXO3q1HfP7D8DcUeqnnsyWGN3DKsAA/OyuQxhaj00Azj077PetDyLGw4jNw4raiN/Dnum0wZtHWZD1/LvG/lzLffu1rZNA5sGLlUD2wx5qRrc7t80sGngOdfAYeRPgMzv/d7vLdedOL5G7QfOBBacefK8+nPjYd1tCkX4A7vajCJ02hgCXdostoEVRe7olICHgKE2+0DP+SyDNprAiOQBEovuRkQhf0SLT1CujahMh8qWaTNBCmC8aNUJDNg4ix5VNwBPpHEgD5C0eoAKXdfDtANiAlDa6DviCDiFJOvagBikEcKkOgIHOqIFYSK6Ob0FVAbwpysbWLrvumSubci8/gfE97+I+N7rE2ACQLr7AysChWoXcAuwnHyyAoCCB0HR7ql+wJWjZRwFVVmVkY6qq/vTY9+lh2QDNgBH6Q8hINJfn9e25CUnkDpZRD4j8Vyj7ys73dUXAcLppfZHmGSLtWWSXojGyp5tB/DXBjoHSLFB+hQhDrBOlnm/bDvR1t0PiEnWPmdbb3zjG1cCKJuMdPSckn7raJrGaWUhfwIc+3N0Xn2CQGEb9deb3vSm1ZYbx8la/yCoZDY0JhsH+Q7Hd6Wnrq/cfk/mygUa9ztgXVZN7QZ2TUc4I4mrcxKBjuarHoAUkrP+1v9sAsEDUEdAzqjymSmU3gF4xn/vM7sDkD6zNrqH/c+sIW2pnwDN0yekI8+ykBkC9O2e2ogkluUIKKy/HOPGJwBakxFpxabU6+iy5GTnfJznfxiHQFhgZ7JMfSUfm07XfCJC1fFUfV97GmeuQ3IiLvh0flibgOXGHWC06/UVUN4Rdt07MzvZSGMjveVHO7IQqeTZGrISapMMQXZQmWRDFNQuZB+Q2nO3ukZ2hXmp65uD033t56fTV2XXnmToe5kUE/zu/2R3VGrjiv3Uro6xq++A8ZXpaE1BAcqlb32UnSQ7X8svVV6ETnNT/ZdvaD4S4GFOTrdl/tx1113rGgH5jGBMznQo+zHZAfhs6jWv2T3LLx3lW7qm643t+mXauuwwxHufK7M2TCK8z/0lu0CF2ueYruyDf6vPalProsqyfqk91W99UXkyCfutNU/yOja1/te+6mI/6bi1gufRIDW7r77QT/mLZKk+hEd96Rr+vXLST8RJ/ZN9yOQSHBGBFdFz9913r3Nv456/RpqVvZxdkpXfk6HS+8w4049dh5AQhGGOnZnM1l5IclnNSIP0haBC5NQO44G9WX+Q86D/RtDzndYI1jDWn0gaBInAE3P1JJkFCCir3w4Gl9TWbABZh1RFmAh2kbVE/tolY3NmB+rT7E8fkTmd6Bf39t3LXvHytV8FAVRH8kTKtmb48R//8XV98KIbX7zWqT0982fn03bjpP5DtJhTEXF+5xfNtX22npnz+XP5fzJur2fWwKXrZ9PvC9m+Ljf5Q/evve1VmyG+kA1xa/umgStUA5tjukI7ZhNr08ALWQOHkT8d4/Rbv/Vby8tv2T3Tpc9f/OIXlycee2wFic7v7a3gyIykdTSYza7jd9potNEMZEHuVF5ASMBN7wD+Ntw2rt0jYla0dKB7YAswEdg6ATj3IwBEprcRdzQUYBN5kC0gASY4CZiZx4R03cxIAEyLBk1mAJYMlnSVzJ5h1GYaIGTTPAHS5HJkW7oBCgfcBLAFFNQPIjwRKQE86afyqwvJAsTuPTAmsCTdO/e/DXtlkjN9JA/g1bNBsoXuW4nAM2f2o9aBAIi++gWgPfUKMGE7/ZZMwM/aKVrUA4u7x3E4gASEzIy8nZHDyCvPgwBo2/TO/ktmR9SI/geqAmQC3AI1y4hJF42FwDP9CZgGvnWNF0CxNldef+SeBJl2I5KAjI0ZBB8gNt04TmxmB7HBykDABrB6NlPjJ0A28K+/5MgGGoPd4xgm7c7eand6BKay08oJJM3eAZ/pbWZhpc8AxP4CahtHSIvsWFZD5QP8HfmTTPkUYJxxCYQjDx0ijRARdNb3XQOoT4e9gLsTBATIsc/KmMQbO8p+ALwTdAfU81vV7XgwY7TvAlZlXYgYR1JMUnoC0OndUVP8LtK7Mqs7/cr2QJRWRvbouLgJ+Ce7bAT+m09E+jXes7dsA1kE8GSP2s3+2I+ofn0IKJ79gXDvWiB9+hPNXp8Yj/0POK59yVSdfVefIGK9A9LZAvKHzgGs/V59lcNeqgsA332er8HH8VvpSWaN+aV2ypQEeNPFU0DqjjxHOiMi6qfkaGxVP9Ko7/ThfM4R3c7Mj5k5h+yvrNpWO2R1OSqQbbIHQK1+Ng8iCB1TBVDvvXKRB7JnHLtpTHr+0Z133rUGN5iL5lFVfEi2jQxjk13X34037rLwujYgve8QyPyEuaa6sw1ZZJOoRDREeESIVUbXRXBUPp/S/7UJsZ5+2Mok9di3zE2+A1EmiKN32XpPl/mTjPptts9xloiA+tnYRnhlT8ZDv1e+DOj+z06ax3rJ2qGHymquu++++/bbj3DUli9/+ctr8MMMsGBvfF33TPLiYJAD8tdcYA5mX/oKCU/3fEX3yUw1r/Yu41rdfTfn2PTKJ7BtpJK1jgAZz8iaa5LsobawIZk81riyz9iBdSVijp+05rU2UJ7+6rN1oXUUP51uar+1RDppno4Qkz1t7ZBc9a25hl7PXdit3fkkc8+JE9et7bv33nvXoJHve+Wt69jJxnfH0z26lhf4W32Nd0QcXzb1ihgSKJU81jlHuf+6dHLjKKW7/GVfun42aOvy9+Llk2Ajfy6f7reaNw1sGrjyNbDNkFd+H20Sbhp4wWngMPInUPtjH/vYSv608e5zR5Y98uR59iefzMIA4omebFMh+hYp0iY2wMFmvXvaSLZRd5QHcK97HfMB5K3+vm8DGiAWGNlmt+8BZwgfoD6wZYK3NsFd0/2ApcpIRhv2rpsR/0DVrgEgO7YHWFJ9lYv0aHNfGwFPQI4IA8RE9QGD+j8Q0bOP1APAcqZ7OgzMBx4lW7IAg+unv//7v1/rcDxL96TTZKHfdF+2R6Au4B+wGtiRDtJ3IF9tqoyAx8qovl76rv+BF/TYb0gCRAdQD6ADcABqBiLINkq2CML6G2AJTAXuAZ8QV8kxM0gALuwMMN19ooNF/fe5tsqkAb4BxZBTyVq76M3zfmYUbPdWrr6z0Z5kw8z8kW0C8EnfgB8yswdgv+OR9AEirrK69o477th/oHO/AZkCgCNisqH03bUigpO3Pg9s7J6+r92333772veOgEu2QN3qTm8TYNNWgBWio+yJMoAQQ9XVQ727Lh1m3wDJ7NFRNTIskt9Yn+Cd/9kCIqbrGyOA9j7LgBE1LcOr916zD5Ozl3b0P5IoHSPekER8G6A1/c7jimoPsko0dvcik/ggoDt5yIj8Td+Na1kOMsO020QGlK8P8zn1AxLQNRMgnbro3n4zFpWRLr0AeIgQ5KkxyHdPYiNZ+1wb0rUMQXNGbci3JC+AOoIgwLu6HUvIb/CdAgeQQckwwc7qnCBzv/fdJH2zCUdksofuyTazdb5/ZqPy/bISuyYZAbuNl3SZX6ld2t7/XVcbHQtaXbWDvbEx9pROZNakj2Rio9kGgBoYjdxC6GYzlUEX1V3/CtAAzhsD2Rc7ZeuT5KytjuDsusqKvE22+qe6ZKPUd7JB0me/vexlr1jnOgA0kFpGVtc3pgRpkM84PH36u+sY6FV5ghxqT/2B7Oj7xh4fZX5IH4I4+j1fmJ+rnnSbHAJKupf/yE561SakG0IIcG9eF2gh209mSu/IAplE5k1+oPKNl9rCh8uUqW7PCmKH/aYcc2Sf+R3+pvq7VmZmuqgv00P1y7yrfxoT6QbBUH9E/KSf2icoJ505mtB8Zk2XLH2HOK5d6rJGkL2IHKnNCEFzgCAeRKR2z8w9bazfrcFmIAp/xY6mvqYPlek3CT9EiXtcjyzml8hp/jgYVNT9joRUFlIaEci/zt/Nz3xJ+mWHjTXPg7P2IAebqmzz6uPf3WW+WbNaNzQVpvfG1nq08LGdTVlLnT69C/j593//t/3jXxv32Upjjz9JHm2Y62s+Llmu5NelkyNXcusOl+3w9m/Q1uFavHavuNzkjznttv/x6s0Qr10z21q2aeCq1cDmmK7artsE3zRw7WrgMPInAPgXfuEXlptuvGEfJAjw/vd//dfdUVwnT+5HSANmgCFtOtvEH4xeBMAhhRAEjkkL0G5D2qa+zSewsY1nG8jq7a/7ijgETlZPm9cJ4AMhRdcCq0Tpem5O9QAoe6/sNuayctoE+U5ELdCpOgIHAqm6DvDXdZ5hASBQHgCuNiZ3eqr8rqs9ADNR5iImRbun234ra6INd2V4VkE6SIeRP9UP5HFsCsDDptxxMGQSaR0402/pOhClV20GZldnwMAEu9IvkgWAgWwCcAEAKy+dAe4rt/b0V9uSr8jryIJIoNo8j7URqYtAmVkHSDIgZLLUDkfniDxF8gBz2Ze+mEBdetV/gGNRt4DFyhURrF1AIdHGQGUy1I7aJmIfiYVsZNdA8uSYR4I1VgK4tC0ZkZrvfve797PsAvf6E5XduEqfInYrw9FkjohhS/VNR7whM2RhVGfjMhmyv5kVUvu0xfN/eg5VBFBtA9AFLOYLaiciFmAItJxZU4guYCJwDbCYPpEelcMOk6V7kJtPB7RXxgT/kMnA8MqorWwa0Nl3XeMIx8rpu8bLjAIHpojYB0jOyGhgHKJB0bArAAAgAElEQVTDBjd5EeCisBGqE7SnK+1ANszMLuB3ukgGpOFBcD1ZjHfjOn3zWf0PkJYBkX11LR3NzInqS2bR69rdNYh2ZE5l9LvjLbPp2oKknIQf4qjykRHsgD/mv8wj/AVb6ffGDj8pC0aZ2XcyJUN96oHsyRcp2nfGvv5BrAFo+fnGSX+OPGT7iCeZXYIJzCXJUFsDWrM15ZmTkh9ZY+5Nt8lR/ws6YFPIQwTQDNhItrL9Kqd7A/bTrewXRCuCOJk9Bwwp0bxROfVd+mQb6WdH4u0IOT4u+fmzxn5lAvWRBtYN9de5c09lT+4yEh5Z+yACOR11T9mpZSemu3TT/bU7e43A6L1XMlVXPk5gimzLPsuWqT10mqwA7Em+Ie5rf/LQL70YH33uPgTKrk27zDdkW79VxiQ/0nm+2horm0BS8U/JjpQ2XqtvBmGkM0fD8f8FjlRG+jPndI8M5AIKyo5Kd9YX/JlMNHNa/cEPCBqojXx3erG2ORg40ffWYo0VAQZW48Z/nwWz8LX1Md0kU/2A2KJHZB0yBxGszfzcJK36zti0Rkjv6uVz5pxvnEwfjQiScc1ejEtrg67rVX8gebtmZjZNP1Y/Ndfmj6YfMxcgvRBAj/zno6sfsh5GCh8/vgtsECz02HeeWG3JevmWW162/v/II99e9YE8Qibnm9KJo2at5bXHWuhK31kdTn5c6S24NPkOb/8GbV2ahq/uuzfy5+ruv036TQObBo5WA9sMebT63UrfNLBp4HvQwNe+/i97OzB6b/+c+BWIObHL3Ino+fmf//n1mT+yHQC9AfNda6NtEw/IayMI/AKQ2Nz2W5vmNomOrwggahNZuW08RXT2nQ1+3ztCps10EeFtdAEfwBVAlUhKmxiZFH0vIrJNbG0Tbd+1ItiBisk9j0ypvjbGbbBFXYrw9gwPoGL3OTKl79JJoAjglYzpb8rVtR1DU5tsztvcVw9ArayJgK702zN+ajcwrToAGulvRrfKfkr+6kEeVA6iDBnWb9UvGr3rASKOmBG52zXACOCNrAtkjYjn2t958vVv1yR3gFNkBOAmsqIMlUCS5ArYEEEt8ldWV/Wm614IrMoCmPdbAGBlOfZE32WHAa/VCwypndl/8tYWNotsqn5tm5HV1W8sAKgmIdHviArgP5AxPQK8ECBdDziiWyBe7dN/6apXOu28/kDM/kSC93sgaG3qHmRb46w6s5300wsx0v/pPzsJ9Ovdbx7ins76P5AVYIQQSu70Hkmbjj/3uc8tf/M3f7PquO+7Lznqo8oOMKoMJJK+pXOkVHpAtAENa2ffIewaZ7UZaCxaHgmU3IDlSdJM8q57elV/11e2jCTulmzsZGaXiJaufXxGZQZGJtskzCtvEma1MeJzksLpFeFoPAIaAXz1LV/m2EF2VZ0yWNJ7ukDOzGhz9tl9/FR9kk77jY3WrvorGYzNrmuMzaw/JE+6YRvpsfIrs+8QBPnP7qWn6pdx2P0TCO06z41CLkdwVEZlI/vTWXU4DontAS6TH1jKlwE+RdADTBsj3c8Xe76NzB/gcf3QmECKmm+A0dWNeJCRUlvy+bJhej6XI1EdJVf5dJ1s6TvZKgsBJ/MHgVadnq8nI6M+rD76n8cBIpCTJd3VhtriyDiZEHRV/XSSz6nt9UP9jlRJPwhfpPD119+42g8QHIHWfbKOECzJXRnVjSC57rqdfXa9+bm+bE50PGf+Lj06Nm0GJySbtpjXkDG1TSYKuetzY8qcKPMxGYDcxkeyJFfv2V42YD1jzWG+6J7KMFanjzOeBV9URvoVGJMOEPLZQ+WwX4Et2UBtzM6To3vzQ40pBEjjpvVXr573E8lT4IXnKVXHW97ylnV+8UxBQQXJP49o7HOyzGwrbbOeS18HSR9+0Bxn3NVv/W9dhRz0PCz+1Vwy9Y0sSWfWRebz5DR/83v8cLrZrY932Z+90n16q22VMY+FO7jOqtzpD/QxopCPNG8Jiphrrcq0XmsssK3sL91ZE1SXMdJYri/WrJ0n5a4O/lcZHftGf8rZEVO7IzZlnu2v26+7cW1P/olv+M5jjy6PPvKd5czZU2uG0Mnrji/L3vHlwt659fOrf+DW5Y433bnc/sbXL698xfevv587e2E5e+70cvLE9cty7MJ6/bN+/x72O8/2lsPJj2db4tV1/eHt36Ctq6tHn1tpN/LnudXnVtqmgU0D15YGthny2urPrTWbBq4JDXz1n76xt1vg763tAYCcOLnLYAgo/OhHP7rcdNON+4BB17VR/Or//ac1AtFGvk0hIEN0cN/JNLCpb5OKVAmgAfJVVt8D72bkIqDdER4iDQN5bHhl3rS5F6XdZrlyksMRI23WA0TaFFcngBlR4kgtgBJApjYHdFR238lCAR4gRETpVrfr+h8okx6qt+8AlkiX7u2Yszb2AeYB7uQIuK+uzuEPfKlvavs8qgUwOrNUZCgFWDgyqXK6NhAisCTdpFv9R1e1WbRm9QQG1E6ABiALsQR4AeqK8EQEVT6wR0Q0YsuxbwChyswWADbd6+g6Ngj4q54ZGd29yeYZPYEVgMjKAzz3f23UV8gA4GRR0JWN+HQ0XjYSEAj4Syf0DCSXNTJBecQDkEmmibFXe2QmVLbyZSTIigDUd22yVEe22f0PPPDAepRadtR9yIL6PyInG4jo6nij2iUroPv7rfFaWyKRkq8I78qPaJWpUN81bgKAuj6Ates8AH5mqCQjwLE6AheByPU90jNZEa8IQmOz92zPM0a6Fjkpir/PbBSJKvsBYOh9Ou/sLftAbIm65q9ES1d2+uHbgNLVz8/xO/SDXO0eEdldWznpAECLUKmNjomqPT1TKv0CA2UDAKz7HsFuXCKvur+2pYPKR7qw/3539BpyMv30v2h15Apwsn6JRKgfGlsRH3wH8Lc2J3Njpxf7J0PvwMzKBVrWJscKAVwRA0jFg8+zSH5kuKO4gJgyIJAm/E36bxzPTB7AqOyq2lDfmNv4dKQR/919ESjpIX3U1sqPxO676nnwwQdXnbFhZB5iqj5CWNa+fH5/3d9zVR566KF9wra2VT4CAoGwBmycPLnWAWBXZrqW9YOo65peETWy4/hfBFl9EIjcvfkOdmbeSj/mgXRfOY3v2mW88/9A676XLZr+2ULypEtrACRQ43zKLPuBn0gG5IW5ufr58fxcdVZuJIZ1w+w/hFkyIOPMB40DWXK1sXIFJiRX3yGrqze55xF6iMJ0w+fzK8bpHCPTPyEv6RhR3DXVmS32h8xD4GSDyAUZSoIMEOTGiMwqBGfl1teVmw7KHM03ZgOf+cxn1t+aN/L79cFXvvKV/YxaxFLtl11kvkNQI+zNe9WLWOAz+43tHiRPkhuBYn5tjHnmHhIsu/D8uUmkNDcjYwUC8XnVb20iMwdB2/eCMSrP+kDf1Y7qq93mUcFAyHXzMDuT6ahe5VpLqbO2ZbvWNwKIyNB9yNDure2N23xEczgiK1mtzwQyOHqyMZ/urHf6v3bU3+rd+ZbdeGjdXdmN5VOnnlgefvgby9e//tW8/fLKV9b/Ny3f/e7jy6OPfmc5c+bUcvPNtyxvfevdyw//8LuX170umToe+Ynl7PmO3WwOO7+cP996tHV52W9l6e6t9fV5b6+gjp5btfs+cqp209UzbcbYnzF38P3C7pTnZ3yxzae7/+J3Xi2/Xhyauvbbf/T9hEDzTqdTt0cvxdHUcNTkz5T6Ynrbjn07mv7dSt00sGng0jSwkT+Xpr/t7k0DmwaOQAP/HfLnIx/5yLpBa8MoIhcx9C/f+Ob+EU4TnAC+tjkDwvnd5reNKDCiDTzgB9gEwHDUTBvNypIJArCbYAdQSLRp5c/IYQ+4FqnsOTk24NXZprm2ttgEYqT6gKM2xOtxd09G+YqgtLEGYAMUgHWT/HD0TXUAN0S5tukGcBd1C7wNLO4vYOWuu+5aN+CB+x7AXnu61pE0AI/0gRixEa7O2j0jgenNewCxo2ccxQWQATLTESKpegK/kG0IGIv2rj8YBVtf1z/9FngSGAmI6r5somv6qx6Rz4ASYBJApHegmkyMyhRNn0zpt7b1QqY4Pz+9JqPMr0ARzzuqfvLWD/1WRHkyIGEAc8DDSfwAm6b+ZDElKxB8HkcjywRBkczIkv4PrJnkZWMqYjBSdRJN6bEskqL3A7FkRiV37UVOynqqDxCzAdDpKxCQbI4mBNTJZBFFXHuAXUB9YHfjCIhXXzkGEOkywS/kMoBWFL1xRpe1AZGQXoB4k9RAFsn2qM1IO8fUACX5A8D8BOYQFPVN4wSIJ/Os8o3//A2bZCPsG1BXncmP6Kju7Lz7si+Ebe1Kr/WBoy77jq2m1+5BFMqQYDNsrGtkMjhGrGsA9YDa2lxdMjAQco52Mgb4UpkQtaV+yyboAaE0wXNHqNUPtZn/4oP6fpLSCDpjvevornKrF6lhqlQGkpo/T7baTg+VCegHkCIw2ELtTGb2mj2ZIxAhydT9ka+Bo7W7bLdAclka/E7lOFIPgZ++81cdsXjnnXeuv5dh0bjN1hrDyZ69RhTVZn4OeG6e5j+rp7YGIMuMpCdEDMIkHfeXPs2rCGE2UrurFyHe9/yCeRwhYYxNolQ2QnLlb6qr79IdW08+80L2zY+yFWuH7kcIJUf+WUZd9pmOetFv/yNNKhPRVfursz4XJNC1B30KAogdCwCY2WqNFz4CeZ/cyB92w9/NZR0fhfzsvf5UXn1fG43zvje/y16R0SJL0PfGdWVmi+lN0EkyT9IFWVe/tA5Jho6Rbc0hsKR7EUUyzGRrswe2iIBIVtky9SFi29qQv6aHrkVEW2sh9M393Svgx5zH59au+komTOXLvKtvZgYg8pSt9W58Vhcb7nvXqC85G7e1v7EW2dtvxoF1mL43lhCFAkfSY32jz5HtrfOS1RrCHFl5Mv7mugfh3bonuapHG3qnU88MjKzumuxYHa2zZQKnQwFTxmW6ede73rXq1/rCM8nSh3Uh268Pkqegpv312N5/zXbTNnY99f1fx8wuG+uZXtaegHfX7QPxF65u8uMwAuFgu/+rnq7u9h/Blvg5L/KZ+uCwvnvOBTmCAjfy5wiUuhW5aWDTwDWjgY38uWa6cmvIpoFrRwNf++o315Sfkn8m+Cfzp83cz/7sz65ReUibwKE2nG0Uv/HwP68AjuM9bM5s2AChgAcbT+AzMNd1gENZMkAg4GHftylts9/L5jqgw3FUiBRAn0wMxEGbS9lFjnURlT6zgtp42/C2kQXOJrPo/+oCYgIgATeAj8CKgAa68VwVDzCXRSLCuH7ouzbIlVGGT9kS1RXxUwZGZSJFAogjAbq2DTagvHJmhKqo8GSp75J7HmMjQ6C+EB2LeKsfgK3amf5FFssUAnDLaBJBjNgQkd29feeZKclcNCmQQtn1QbIGMiHSuhbYL6IZ0ID0A7aIzg5MLWI5HQLqujc7Si/pih1XN9ApedN99tI1ouT1bcBGbU6myhYdXxnpDFEDbJ1AHMA7OWT5uH6SDdWZHQJN2XfvMpfSjQwbuqy9xkDXeUaDo7P6DvCa/SMRjD3Rw3/3d3+32gOd1zbHGyFs2Zno89rjSD1R/LLG2GfXpI9sBHEBbAWSOXoGSSVLjP6BjJOwALIiaCdgVH3J7LkxtRnBIZvG0TiydRwXVX/Jypk+BNGUXrS/9175yl4T1K1c+mucG//VE7jatf2e/I2P2jyJG1kpyZA8yJeuTZeAyOqW2ch/JcvsDyAlu5xA225e2GX5set+B5Q3VhG6XesoP/4O4N49ggEQgY0lIC5wH/lD1mSv7myg+wH1fZ8M1Z0M5KxMdiByn58BZvd7+uI7+W7trL763zzQO/KHjc+yyGa8dg3iNH+GIC6DS7ZU+gck13/IeP1cWQGkb3/725d3vvOda3m1LZmzj56bFRhcXd1fWZVRG9guErPfamNjHfkz5+IId7ZV2z2bxhF2+hKJU539GTNISuOxNka+JC8SpOuzy3w4m0XeJlt15WtqNz9fvyFp+x8pkKzsO1C7clsPJF+yN64j2vpc5lQEXPNnds5vKa++qe7KkLGE+Ep+gSPJaJ6xTkhex9vJurAGMnekZwQL+0pP/EHv9DoJWWMtXSHJ2TOSfY5x87x2IVKAjgf9X+WTC3lpTjdvKqu299yW2pvNRQAJxOjebApYjxCUCVmfZSfJnkzaU9kzsAdZRTd8EaJojmUZS+nceM8H9H19yJazw2wBWRe50XqqOTR7rK+acxpzjY0+01dl9b/5VPuSW53k139dnz1Vfn3UmiEZsi8EuDGCRM6+s9Fky5Z6CUxJJ+kRQYpUtQbtun6rTV1X3dl/ctU+mX7V1RiX+Tx9Z3WUTV4bkiF/xZemm4hmgS/JzhciqKqn+mtD9mEcINQRjGzJXJG8Xb8ecfk/blttIxn7vnamSz7SWKHDfdLmybVtGUQXe83r53X7pNBy8fsnQD/H00UrfR5/PIxA2Mif57Eznqaqw/R/WP9dXukPr30jfw7X0XbFpoFNAy9cDWzkzwu377eWbxq4YjUQ+bNboO79F/IH+Nixb6dP7x7g3aasDW0gyJo98ujumKg2vBMkAZh13QQl+h7AJtod4NBnYJjjWdpQtulsQ170cwBE/wMSKr9NZZtewOKMFm0TDGyobEdUBQxUb5tuEd829EgkG04gPnCzuhE12jfBb2CnCP7qCoBKbhHLySjq2rFV9AJ8dPxZbQ5M6HNgYDI7K757O47ls5/97ApkiMYHpNhMVzZiTfZKsnsotoeiAyjauNfOgAFH7aXHyqez2pPORDcjeJBMIjcri22IrnUNmao3gAKYWd84NmVGT6dbbel/Ue/e2Rqbqr/rm7Jh3va2t+3LCyQKMEL+ZMOIOfcDaiqj9jl2C0CdDKLkZUoBYWtT5SGHEGKVg9zo3j4jOdI3gEk5tZ+Nyr4QCV6ZIpiBQMlRmwLtinz3vI90Uf8FtNTfkUHZaHaI/NFeZFJj7x/+4R/W8a2d5KdDYx1xwP6Tn+w2wcDp+qnfAOl9lgWYLjxnqvv6H9maHc1j0GROTdCy/2fmDuKYzVWn7LvGdC/gVvpxnCPCLnI1gNB4duQWMLv7Aa7GTP1bvY2V6T88pyO9pvds3DPHAqgb513fd70j15DgyY78rJ/JMslg0fyi1idZi8AydgJvAaqIU8QBwiFbU3/XJkN2BwyUNYXIcySVo93SzwRNyYWwAKzLoEJY9C5z4yAQztebLyoDIKyN9ekEDQU31AaEcn7ZNbWJ3bBTzw2prOyKH+BnEOb6mA4FGnRf/jZCor70DC7zWnUKIJDF0m/ZRgTQ+973vvUZKwDu6qusT37yk/skh/HIzitTH7LHys5eBSEgU/if2gXwTnYAfvr1qizzcvpPN8mFKEkHjdXmq67NzyAyqjtdp/dkq32Ns+af7uHXsx2kcfUK6ki2yjTHBDhHbteuniHmWL103DqhemU89FsypZcysmT21sbK7bd0Wtuyt9pU/8tokDVWXyK/usaz9pBEyeJ4t3SRXhwRiyyrTH6u35O3z8hQR4vRW/Ihx7OL+r+/yq8P0nFlI67T2STsZDLRn/sRGogVBA2iiC9PnnSSzswjEQLGbrruWoR75SgzGfkiWWLIcQQP8r3yZQxPMktbp08yd3Zd8mWHvdhN7wXDCBBCyGYP6UvwQff0W7ZpXk/XjvbMRumzd8EPyInqtQ6zJsy3VUYk7STJkIZ8knmvMiJQZNlWd3ZU2/h/44+9yHLqOsEF5ENAJWtta45nN32eclR++s0GGwsImPTTtZ41Jrur6wVb6L/krd+SAwEl49S+wJoGEcgn9R75k87uvffeNdMRmd64r51IIPZmnu99R7hffGvFz5mDDr73TKKLva508qd+utir9l/8tWX+HKKgS/p5rksPFnSx3y6p0ufx5stN/thXvPa2V20Y6/PY71tVmwY2Dfz3NLA5pv+enrarNg1sGngeNfD1r/3L7mE/g/zp08z8+eVf/uWV/GkTiRgBOL/spbesG0hnh7eRtBFtowtksHGcIAUgwKYUANH9gEObmzaZgTgHIzQBh8DINuwi20WmAkp6b0Mb2NMrAAfhJEoZiCtKscUlYBx4JlK172ufo6ECtwIRaiNQDTif7OkmIKU/enTsnKM7gE4276Inu7doyTJYgIXJXP1FlReRmy5qUzpADiC/kDrV54HHsj7oKWCaHhEsAF3PfEhODxu3MU42mRvAUwBOnwG3smaAs8BeG36gcJ97pYt0PMEexAJwStkBDMBPoD1gB4j85je/edUhm3J8Tfqo72oDgiNQK9KjsgIa67Pa6Uih7gWGAfRk77D/7k2ns0+TEXDR7zOaVFtkREzyZ4JxSIgJ1NX39U226BlJgTIBXtlAstantUP0c7ba99kRUBs5CbCpLyI/avuMLG48Vk8vxBSAjl7rX6QWMm9m6nSfvkfYVl51JTNCEvmTfcgGMD4n8FgbgGrpiM0DvIzx7gFAAb/6XPmeKdM1ldW4LbPA8VQI4sqX7bb6yxMn9jO/ZLLUfjaeDF0f2VLbKt9RYbIN+i071G+1h89Nb7W9cVhZSNOnQLDd83tEiJMJ0JncSC0R+f3mmD+ZUNXn1RiuvO4L2Ou37H9mZYpQRwSRWWYBEFsmWHpCRk2SE4nfd2wvOSMH0mFtqy+A+ukMIdU9kwDh09MZu2cL+h6J2FwAcFcG31O9tRsRBNDnj+ge4A3MMVb7nCzporHGp9bH6TBbQ2rq20lmV58jkuoDhEzAcoSH548l7yQ8+b91Vt/bBXWkt2To3fe1F2nFJyJh+F5t7717HY/p+VXJROa+yw4C3pHqjqqq/2Vb1P8yBsrMaf6ShYjETB5zYGUeJPrza4HF6aVMqLITBTqkCz6p75K7+uvLggAQGcDpxl22lS4C4auvl/m99pnXBCIAyx2J2vUIa/ZYn1Y2ckY2mWxj/SI7M5vUR/xx1yZ/+rH+MYckV3qoXbKxu4899z+CS3CKOdi6BvloLmK72mttxj8j9PNDiHPyZE8CAthkOpYNXPvTRWWmx/q6dlVmv9WW+rPPiNxZB18/5810w4YFluTL0rsAFhl1+bv0hHhMLmuf2uOVXHxAssjuQf50D39qjPMJyVKbI/2qv3d+zrjsszVk38m6qczajYCq7WxjrhOSjX1YcyCw0m9+pTLr+/wb+5YFmo7N8+mi75MDmZtNIx2TpfHseLi5luHv0k9935jzTC/rKHKlU2My+fna7zz+2Nr3733ve9fAJn3Y/d2bnOYDPpyud8TGxcmNjfzZyJ/9gX0Z/jFGJonIN27kz7PrEDp8OkJ2I3+enS63qzcNbBp4fjSwkT/Pj563WjYNbBp4FhqI/NltLHdHhFlYRf4gGX71V391JX9E8beR89yHV7xsF/nbb4HoninQJg44Z7HbhtemE3lU3dWLFAI29N4mvncPiAc+i9oWZS0KsY2yZxZUl0hlR0XZWAPikCRtNNuA2rDW7uQBOiV/dbYJbkOfHLKf2mC3KW2jHijXdZXTJlmUcrqgl8AlEdFAguQSPWlz3T1tygEFAGzlAkwiKBwNBfQEFABybM6BTTIugBiVXd85Ao0uHCl1kNyoXBHZAQuOAUG+ABd7r21IvfQxCaC+d8QKEFm/6dPKAOTPiHYmLqoV+CBC3+/Ayuyo/nbMUXLUziLB64dAqPQCbOnIk6LB62d9UhmVn40ld1G1ESOVE3ByMFMJ6AscAxY7OgwIDmirDSL0EWDAP+MJySNbR/uQb+lI9k71AWcBojI3srdAogAWRAIwsfYB4AKqs2vkh0yA7ms8zMjt9ACgqUzAMULY2E+P/ZYMxgiQBnAKZM2+AIDGYboBThsf1QtU6h3QDkR2/I/o4wlYIky6xrGJCO1A5Wyj6+kc0M6v9Y6MAr4iwNITEq/vHNsjor37EAyet5CP6Lv5HBHkz8xkrF7HZgIp9W+/ifqVnQL0q6z6uP7nmxyDlq7rLyRavydL46a+CkxEOuh7hGx2LAMAQEsffDaSFmBLb5MQMs740eyq+7LFbLQ+6rv+lzXRPQiMymYftYUtIpgQewiJ2pPv0/ZsSrYeGfhA9gnQrUz+lh3IlOoadUbKJ3f9n02ljz53b2XXj57lYu7Tt42bSP8ygLL9Bx98cM1u8QyuqXd9bi4XBHCQFOA3gfH8rb7kb5IXaWGe7xoZBr0jLcqESc6In7JRA75rW/cZb+kombJxBFDPRGqc931tFihhHnYUqLVJfVWf3nHHHat/yy7y1ZG0leFB9F3veDzEfv6+a5ItfRc0Iaug8dC96cpxpLXdeK88ZCn/VWCAdYLM0fqIH9deASGCPPir7FrQg2fRWNdUb/+nw8rriK58rjnR3Oo5O+Yu9i8rLrln1lCf2UxtnX0+xy8isPqSWxBEZSVLf5EM5LSms96aJGntncR5ZfSXnvnC+lm2M5tBIleWOewgidK1CPf+17cI+eRKj9YYk+Tot9aXjadkrD3JwDc41pA/Ne7NJ8lcu6xjEXX1l7VMsglaQLIjlmU8IU6zq67PbrNnY7zvzWnW1Ug+872MIQRMfZZ+04esO3pwxKbM0frdGrT2pG/BWY1nxGN1IwytsfiKdJNM1vPZ9bSB7AlppZxHv/Of+8fONfaSOd9Q1rLngDUurHv6fa4jr7/+qczEp9v28M0HwXefj23Hvl10t/h0QPuc757FVvMFeekkf/Zt7tix/SPAD9rl1aaky535Y73zmtfeumGsV5vxbPJuGngBaGBzTC+ATt6auGngatPAw1//1n7mzyR/jp/Yge5tun791399efzx7+xHnTtWpN/Pn91FirdZbpMmGh7gAAxuEdyf7ACZPW0ke7XxtPEF3AWmBLxGcHR9UdBt3EXI24gD5IDdXWPj3W8yCGqLjYuN9DwCRhQvYMcDv9vQB7o4QiOAIDC0MnpPxjbrbbIDwgAqLUwB4ICsAI5tL00AACAASURBVL9eCJtkq219H3gmOrINONAWEZUcAMLKrW0BMEiX+sMZ8bVTJojsmUAZR9OI0EX01G8TqCZH5bQJTzdtuh2PAjwKNHEsjchcfW2zD1BKLzIBALUAUuUBW4GVCEeEiUyK7usveQAz2gk8o6P6KSAl3dR3MkvSef0n0hV5Wd3suWtkfqSr7k8f9Vt22T3JFHAYOFY7Aku6Z0YTJysASyS4zCvRrmw1e0pG/Qqw6XP/J2+gENLRc5UAfH0vqlmEMRDLs5yKsu5B3sZjMvdb13mOSn1V+wJ+0rOMk8pni7JAui+ZZqQ54FP/A+kQPunB+EM2dQ+Sr/8dIZY+ki9767v0XHnIPkAfGdkJogm5gBAlk8yf2pM8gFhApnGNbE3HjVegPjJ2ZonInkm2fFVl9ZKRWH8ZRwjxrtW3Aei1J3/jWSXdi6ipfABc5fCxyG6R6pUh+h2YmrzZb3asv9KBLAgkiPuAjo4Xqj3Vnx5lZE0ihF4Qvl1X+Y0XPi85ZQnwwwiG7u9lTPApfAlA2md2XnkIK/MMYkZfK7N3ACIby47TQX+A5GSbxLPxZxxXzwR4K5OfWufGJ8ncvovoaF4KhM2GgfovfvHOr6b39Ok+NtPnbLeo+He84x3r/Z/61KdWH5NN0NVBYhyo5DlhgFlZOoDdc+d2x/jpb7oznsjZXIKgBcKnx/xInx0pifz59Kc/vdo+oF5ggn7iL8rEaVzL9Mj3IV7YrKMTkeQR8/VX6wEZYN3TWMnu8mv57epKhnRbuf2Wb+t7deSn6TjQuTk43Xd9/Wx+BIg7LrLfuq/5w9GAySS7qTZVt2zDbIAvlgHD9vjy6vTsIf6rcdN99VFl1hYBFH3HFxinvVenTDFgvPHWu/my/rQmolvzQdekf2ux7Ki+CpRPnua+ss8QTnx7+kGQIXr5B2OJbVUHkr13JK3+ELiAKGLryKbKt8apPxo//Xn2GV9kvCIg+cDaVNn52QigrouAaB5HAGq/OpG11Zs9JaPAperLHwsCqp/7k53Tb/xrba1+z02zJvCMIJnHfe5PtpL5NR3P4IB0Ywwll3lRsEF21fUCirLnyhK0Uj/OdYWxx4eRWx1sL13LPKv9rXkcm+cZbfyu/cQM+Dl24viqM98ld2MwX1emdnopwKZ60pU9QO1NthMndkEfz/SagPu8Zp8UunB1H3t2GHlwOFFzdbf/op1/BfyI/Jl7677jiw7rvyugCYeMr0POXXwOG0BXU2cb+fMcKngratPApoHnXAMb+fOcq3QrcNPApoFL1cDFyJ8WVoEHkT/f/vYOzLCBawG2bh5vfum6UXaMDnCpDa+N59xAi/jrHpHj/d9GEaDYxrhNYGBIUdJd1+Y0EKhNK0C4+xzDZTOIcAEmd2+bRGCNSHPgpE1n5ToyTSZHm+FApNrWBjTAo3Je//rXrxkjAOVk7HcgwwR7RdXWptpYO5LZsyaSGykR8NCrax1/EpiSDP2WbgMFRMNGSLXZrkxRvgBWzySovPRWmYDHeWzTBCgAYiKdZbwAlkR41iaAYRv9/mQ21b/In3Qs+hPZBPhNV/2JTK9N+jmgA5GVLqs3XYtWrS02VYESiKrkcgRd13Q9vX/5y19e9Z4eHd8WyJCeHPOTvQUeAUrTU3VHANTe+gQ4C8QEZKXjyu5z4E/1VR6dAUHZCLJL9lkypAsRxwif9Mp2AWwImspAuMqKczxf9SIpRAIjA7KJQMvaHwlQ+YFfX/rSl/af56J/K4NO6oOALs9mMMZ7rz+yb/0N0JHx4Iix5KtM0dB9P4ma+nASAZVbf3VfIF0R/vULPyQSGKHU5/TD54j4n1lHQMTsBjhavaK5K5t8/R9AXHuSxdFOgFwAarpJn+lA1HTXV06gbXIACifgCRRG4FRGAGvXdBxWAGvlyWh0hBXys8/K6P/kc9QWHSGo+h5gnU+RBQXYdGxc19ELvyq7obHOHzT2gMZ915/NOIDD0ZSV6WHmspP4Zn7CsXQAK748WdK3Z4L1GTBdvyBWEcqTpJxAC+IIYVM5/e4+85gxVdsrWxsFGQBG+96Rn7Ip+czuFQiBJOm+bFg2TXXfcMPueCMPq9dX3dPYcaxVxEQ2nM9HEuVT6/vZXqCSfjCvmm8bJ/p7R1I+NXfTB59lHpjkGQIMoJ1dyAoD3NaeghKqUzYC31Ed5hlzbm2onOyvOQrhZI0hQ83c3TzcdYIlZCoiTvJp6a7601fXZnv1FR32ff3XvYA5R9mlF1mg6d/D6fki5G3XJLdjG2ubP9kSyAL+qDbz1f2WLZifW18lV/UjjapfcIWx2BjMp2QHldurtiB+aicf6Mgs8+0Ezoyh7jdn9z//hTBK78ifnptXf6fT+jiZ2Yt5k37SxcGgAWOpMruPbzfPIR/TqWcbIn+spZKRniun9Vjv+enkEgyB6OdPEPd9Rryks+bp1lXZbeOlebx+Mn6tUdIlArE+RHYIzknn2XvzaP0jOzE/p4+QJt2DiLSGrx5kbfI011UHMo99mmME+lhz8WOIcXODLKKZBU2XAp1qb/I60pfdVofgAMSmtYE5MhlrT3Kks/ommQU6IZYFpSD8e3/kPx9ddZrtmNsqt/6PbMzWvvCFLywRvpFy7373u/efgVa9Z8/uyMxnellvsfGD7xcufvv+SQhPd/+l7r2ujPs38uco+2Ejf5477W7kz3Ony62kTQObBp4fDWzkz/Oj562WTQObBp6FBv754X/d220a9/YB9RVsPrk7N7/NtGPfABOiSldA/CU37x+X1qbNBjRgok114EDfycZw7EnfzawOoJKNbJvnNq3V3yYRMSNKWqRooI4MGWSVjTbwWwTo3CQDfBAJyAJkQG3vJXKzegIHuq9r2oj2HuBQG2uvqHWApGNOgFv93nW1jcxtkB0BVNR0r8pLt8kEoAEqOoama6pbBkBlJ1vlA8dtwOuvvk+XNtjpUeRr1wMj6pPAORv2ADb9twMrdw/CBmx3/cyeABgCIdOjY1dE4iMIu0ZGUfWJSgVi1bbq7rdeAC0gbnr1UOeDYLyskO6rndlSeo60E/nf/45wqxxAb6BWwEuv6prHGQKAZYlkAwiUrk/XARV//dd/vYJQyczO00W6mqBb5QRwiKDPdhy7BXyrXOAd2wa4AZIdzVV59XN/vZCb+g3pVLur96677lqPPipqvrY6XkhGU7Km5+5HOGQrMkfqG0BX5dFnAK1nCSC2RHRXXvZYnWyC7pE3SBWR6fVdz/YIWEsvXQcknQA+gAnAnf4rC/iMuOy9axsP5DM26Lr37Ko2Zqf9ngzptnL7TfaFyOnK7L7a1XfpwF/9gahNF7W5dngGV7bD/9TeCGUkMZC5dnn2WHVVNmIUAVx5+QfEMCJA1HZ15ncaF7VBNmH1A8z5s9osOly2JgKBLQLGAB29I9L6DXnbOJjgrEybrqfLZJMlMskpQQNIVGB1sgAOkaTd5zqAAbtH+icXEqcyEGbpSoYkP+Me9pEezSnAd5lEu2j0HRBfOxp/9V1lVG5/k1jd29v1Z/1oTCujfuUTyWocyzxwrNokamobkl3GCrDdcWSVk8+56aYbV1/e9/qma7sPWcyX69faVTvMh2U1If4EJvRZUID2Im8Qw4hkZEj3It5qb/V1T9H+jb/6l4039+XT+91zb5Dj7I2/feihh9a1SP4puTyvpn6UfWlOShakQWPE8V3dN9cuiBrECHLUuiZdtl6q7Y6vqqzkrz3m3trIl/R795jTqrPfzX8yhtJRAQZdiyykL2MpP5z85ivrnUny9Jv5l67TQ/2WLMmeLtNHPiACMr8vG6q6C3JADtJ//et4s8roJfAFMZPe0x1ipr7vntqe7TqarTqsLwTF9Ht1JFfltUap35I50s0YM05lSk3Ss7rTu8AP9/bed7U1u0L6GwONCf4zGWUep19EXW0QhEOWdNT11Vnd5rlkElxhnu332lX/IqCsZenR2q5r+TvHLyL82ETv/ZZcsn8EYLDryu0vPdZ+60qkMTuqXY7frA3WKtVpfSiYI51Z7/Bf1mkCpyJ/ENgyo/hCc3Z9Yo6pT37kR35kJYF268OnyMpJyve//mf75gLk5vr7iV2QkGN/6/f6WJCD/Yz65zs/a68gKMGeYmYAV2Z2a4/EFyIGrfVnJjUSL9mSR2YWe66vZIjz99YdiFhz/zNvCY8WmjK+n8WWdLv0KtLA5T72jX1tz/y5ioxmE3XTwAtIA0c7w76AFLk1ddPApoHnTgOHkT8Bux/72MeWU6eeWDekM8pv3eQ/8uj++fE21G0KAc+OsAL4AF2BCt0DeEGStJEsQlr0cBujwJL+2uS0wQ/AkdEjIrMNlkhpwC4wxIZM5CWwDFgLIG6DhdwAvgM1HZVT29o0J2/ftQHrvTJsOukimYFpiJA2eF3f5zabbQAdQVa7An1775r+r67KAXLVFoBL1zm3PbAg4gFY3WY+eYC6bdxF3yerrInAh9pc+cnUPZOcA0DKMACOp2+gBzABMAxAA54DxAEwfe6a2mZzDmCh5xmlfnDTPaPdux/o3zsbs6HW/oCrjgSKdCiyts8yu9ILnZbJ1V+v7CXbBSSw6+pIH5GARR6ns/o1PabnQDGRssgf8vQOtKvv0rvnfwCeu6c6kQQIOGD31IdMtcDN/p/HowEmgMaVU39OnTm+S6ZBNpRdsVtgNACj9wDfdJkOuhZxUXuy5zKJZAew1+wtoC45kyF77R0oIvNgAk8yygKc0mltA64Do427g+B/fYJAFEHN3yBC0osxnxwinWWnAPhqZ+U3Hj1zBDkgS0umWfUCYSpfJHzfZx+VhbCqLfU5UDF5Ky9wu/YC4enX9em28hCrtUuWVXJlg/le2T5TR8DxykaCJFOAYvbuCEBgFrDXWK8spJ1MLz5h+ndgoLFf2TK/KhuJ1XX0BRRLFkfdATH5B7bPl6Tj7q9PzTP8Qfr0AnzPscTHyCaVeYdYzMaR9UhC4wEhIaiA3zKfIffMMfPIMNkMZ87s5g2+1HNfzGPVUeZL84SMu/TSGMpn9F3XisKXbSFbBAgPiJQtIKDine/8wXUcZm+eOTV9C5K7NggI6N7krczm6OYm2Qnprzqyp8pDzKVfASACG5Det99++2rn+eTGef2THpAb+RrPwaqf2XZyOurNM4iqTxZJZVZX/qz6+wwoR/gheB3358jY2huBUhtrL0KyMpJBllyZeWx+kkNknL4s/aW3xqnjRqsfIZBfidRp3HZfsgB1+RR1pyeZTumhcs192XlyVq5s4oPztDkXGM+20kPleq5X7eQjBV9UdrYnYGHKWLm1UwZi+ut3hAD/av2HnOw6Nmx8dQ37Ti5EmbZY06XPZPTsLrZuHcM3OLqs/pIdZc7n++dxi/oV8cwGgPAygR1PzBcjshxDx8Zkn5q3Kqf6gfn9zv74Epm8jgeuj5OHD2gNg0STdYOwmH6zceC5awKEEFuVJ3gBaZhs6dSYT84+m7cFLFS3/meHSGzzRHLJJtWHCN9vP7rL3LbOseauLGssBFvf5Wvuv//+9RjMHbGx851IjoNkDT9qLokwLjCnIJL08LJbXrGumZIvfXXU3J133rl+p/1z/ji4DuXTgNC9z32AdZ55ht2bg7re3kGbBbZEMPfstHxsfffWt751eeCBB9Yxgfw095jH5xxn/Xjx3eLRQlMb+fPc7dWvxJI28udK7JVNpk0DmwauFA0c7Qx7pbRyk2PTwKaBq0oDh5E/gRi/+Iu/uPRsAIRGDXS2+iP/8e0VYOnVBsvRKm1gRK7OSFIbfMD/BHzbXLdh8fBxm+nKBk62iep3m+LqqUwbyH4XDQngBTwAvidBZNMJfJUp4Egrm0mbLBtZZFEbxtqJNLEZBASJagQ8IVVERNa27g/gChBKH5EGNsHpGVjmODQAJ5kB7hFmAV0ieukG4QXg7HsPr0/ugCTZQsBGxxnpu8qUdQQYAmaI7HaMkw3wJHO6nw4BT8Dh7utaG/Q24tUBFAGgATfSmf7uvnTlO+Axcg4IHFhVtGjZVW3+O1Ir8KqjRdpkBwaIuA50zMZkTNlEVybA3XeBwzNjS/+mU0dBIVv6rfvYS78j9QJdagu7k1E1yR6RqxOMAEamS/1af4hkRfAZu5UhAlgmAzDPw9vJDvRLfiSqMRXhdffdd6+6T1aZJNlI5UaSIH+M+WQJ6M3W69v0LKrX0TIIh9qYvmTcOAINodPvQFlExCR0kp39ia6tfiQOELLPop27Ptn9IfyyReAS8pTf6P4JMPF5wLL6V0Q2wm0Cwt3rOB5AJNApu0RSdw+QL7nSk3sRaMauY4G6pvvqB889k3GYLhxBNUmN7unaQPX6RwbP1KesFyAzEgYJhlQCdstcqM/0Rd/JMETmqaPPwGvkJVALqdw1ykvGvuc3kkPWJVKFz+k3ZEl6RGz1/zzOC1FpvGQDfDvfP4/WkvECcAWA9j1b4YeB0jt99SyY3UPLgYDZY+Mp2fJP+SnPveFLEL58Av1UjjYC3rMvEecyQHeE47HlJS+5afV/AP9+B/hnR4jryp/R/ew8wgZR1rju+spIf7J40tfMvkjmxkXXB7ZGoDeuHnzwwdXmAvMrs/msfmtejMSIAKreZK1N6b/5LnutvjI507XnuzmaC5BemyvP3JePrE3pK4Kv/q98fqX7ZTnrawQLAiKC1virTwQa5EM984dPYwfpo/6s3fxP8remcaRd9UWUpw/j3jyH4KrdMqvrd8DyDGwJyEaO1lakTPID1/td9lFtYQ9IaXqoDj6lvkvfyd919bvyuk6W25zrk8tc0PdzTkHYAM7N9Y7vk5k3/Wv+znyQbtJH5Tf2Za8Ifun3iLVsw1qG30i/6c645APTFWLOugJJgrzQb54zhNRNjwJiEHeIEmuAyqg9vQRWsf36yjNzut4zwawhKis7LovM3DDXBXyAIJl0nUwIoORtDAlcSsba1jokQinCOfkEoQgYqH7HFgt2mb4nGeb6j7zT9zUO+Me9Y09lYFqz9TsfnX7TI7uoX1vH9UygXTDFi1dfYZ1EFu/pyfqyMsvc/dM//dP9wLK9C7vsQiRX/jZyqYxoWb1zQ3eQzGAzfc83TDIMuZMeJkFLL0j0OWarL1v93Oc+t/zFX/zFuj6v3/KVP/ETP7G2nY5m/fyL4APk28U3pEcLTW3kz1UFBzxrYTfy51mrbLth08CmgReQBo52hn0BKXJr6qaBTQPPnQYOI38CRT760Y8ue3u7B823GWvT1/dtIE8c2wHWvWym+9/zcoBAbbza8LURC1xoMwO8Q9j0u+PiRN62uQEc9b8I0QnEAdhsiGZmBVAECIigEG0tyjTAwLEcCKY23DYvQKHa6rgbIKfMAZuuuYmtLBvndJEcorMrKx1WjmO0unc+OyVSog169wWCeb6CyF/HslWmY5QAfbU9nXl4NZDAs25EO4r0T55k9CBtQA2iykY1eXola39IJSA4MF7UN4ASgE6u3ttgKw+ZhPhAhohKBqgg94D7wPoJvALSa2PXBWoULRqI2DFnba7T+dvf/va1D/78z/98JYWQkbUrAETWk407e2Q3AWCBktXRmJhHOyGLgCyej9S19UV67Zr54GcRoQCN2ua7g8CKPgAqVW7gCHAQeeG932rHJNEq3/E3QNB1XD8ZXQx0AZAZa7U70iuSoPrSgWPfujf91u7uaxylm9qRTj3LIT+QbAD+dA1IZSORa/Vh/VOUvSO0ZBcgkRE3tSGdZkvIZMAiUBeQPUlr2X7GMDCmcmV+IY/5O+Alm0Eu9T3yR/Q+ABroyj5lEEyAOFtFemUz5O0aoCnwGXEELAPiiWyPpAMSe/YQ+0vv/e6oq8rq/n73TA/kIrBOlDW/iMDtHuRW9lQ5CDbgXdf2PXvNj/Y3iXfR/Agmdqd+ICygy/FRtTGbA9j2fbYAfOaDegeM9l7/pKvkl+2FIMjGk7nxmW4+//nPr9kp5grEc+3MJvSN2ZlNZo9IpupH8GYTN964IwySoWsC1e+4444V+AdIV15l+wOumkvMZXTkesA3ohrx6eitkyePr/o6c2aXrdO4j3CJgChCHviP5EvG6uwvcir/2dyRTrK/yAzl1GbHvvX/lD29J0t+4J577ln13jzH/1ZObansrksX9QFQ37xQmcmYH+mVb6nNnhuUjOy3awH0MvT6rI8cOWaMZWey9GRDyPQ1P1WmzDLzgQCJ9Ff2o0w+QCx7bIwE9CtbBmoZp+m/9qdf9ix7pXbKIE3X+d/eZS71+wTXPa+ouvo+fSHzjaWZjYMsTqetG3o5Dqz/6+f6sz7qL30j+RAj5pjKnf7Z2BMUUZvSRzoX6GO8C0xACJsb2F99k+74ktrl+LRsxXOYqjNdZ8O1KVuV6Zq8iDFridpYX1pL8XdA9j67r/9ltVb+wYwnfTWDYgT1dF+20hiQPZsusk1ET3ZPdpkz009ZByHKBRyxuXSajgUgCRaQXZhPQ5iZCxFA5vPKmutvuslvyz4xl6WD2tCLT2Jr1i58I398Ydn5Y2uZ2msdX73GnPV7OoucQf6cOLE7utU6v/rtT8xnvae/2hpZ3J91z7FlRzSZT9NpQS3vec971sxmZCO5D77XTusL/po8yCBrGT7QOtUcOv1IPql5rOccRf6kg3RiDfKWt7xlee9737vKZs1i7YD8nfI8k9xPfX+00NRG/hzeA1fzFRv5czX33ib7poFNA0etgaOdYY9a+q38TQObBq5JDRxG/gSk/NzP/dya+WOjLNJzBa+u32VDAFbbcLbhc0Z8vzmiTRZC0ZdtwJyBLwLXufkijz2XxMZexotNdfKIagYKAJPbNLapBDge3HDZzAMmARdAw2QGXvVb4EkgHWIIcdL1wCTA7syIQYQAg4EZiBVyuC55lVcdbQDbYCLDehh85Ez3y9ixCZcBFPDUBn8SXv3WX+XLbprH53WtDbSHwVdGbe+v+4CGyQKwTzZn3O/AzB2gki5Ew3cN4kc/9A6YkQ2gTISZrArPHAHMi+oHggKKbOLnprp+RHrVh+nAMzayrzJR0kcRoX/2Z3+2H7WOQCCnugAbCMZ5lFD1y5QC5DYeZNq0sS+SG+lDzq7V50Bv/QHskelBf9MZeQ4AG0oGz3GZkcKimNMj4gIIkq6TNZvo3n7vu2StfEcodX3fR/QEsnUtEiEwMNCoejxAu7Gg3Y3V9FpZlQv4B2wiyUTRpgMkSGBIfiPbTCeAWwARwEhUdTIkZ/oChtI3YApYBaSRfZT9JXf9Ujsr03F8jQGZeewV+YOIqG+Ax/o1GSrf8Vf0oF8RCX3u3q7PD05AB0gLTALqkyO5ZNOw32wcMSTLAQDZe+AjwLrf+79+zScHQh8E85CBwDskYePBteQBQhnPyV0d9J0uGg+VVTvrs/TOvyintrhHJHtlVX5kSfbZGIs8yPfVD8nDL9bPCLmDgBzfwhYA1MkRmdBfIHy6/6u/+quVpKgMWZgyFBFfwPD0V/2eR1IZMmlqc0TcLrr/lSvY+La3vW3/2uwWiVJ7ZdCZ9xBkQEP2jfyZQHb3dB3yGsjZNTfeuDu+rffurZ+qt6y9P/mTP1kzcRqjtSk7Stfqzm9GnGdz6aR7yF3bK7d7Z9aJgA1gcv2UfiOcAjyTjS/rmmRpruu4o8qpb5PTM4Yco7cjsHYZVtXR/4D16UetI+gJYWLt0O8IUnNGbamv8zt9N8nadOtZKQip7CZdJZPMJQSF+dPckc2VaZAOCkpIjgITPvvZz65zLeJ4ElhA8q5FKMvCzu8DnvV7bc2H5ZcFBvAbSKT6qfEz5+/+R9LwR9YhrYMQ1MgAc1r91L3Iiu5t3uXfarMgjpkhKDMxWzOnGuOV2T2yvasz2WWPdY8AEGQ0wqPP0w95DmVly95hD4g5vqAyrR/neq262VrtQ7pom3Vq5SWHdaQ1BAIcmdkcUfu6Ph+YjPlxxB3b6r7q6l1QimdiVk/9W784Bs/cP9ecyD9z7cwyR37XvvxVf80PfMbMRk43bIT/YXPJZ83X/wK2rDuQjr137Js1lnLmHKMvkLTp6n3ve99y7733rkugJ544tU8K97k1QmuFMvLS48w0Nd4rk1940Y0vXq+xxu2e9PjBD35w+cAHPrD6HXPd020ArbH3yawnn2/K3/a9DDC2OQlj9/Vd47hj3vrLHzYmZYGmu3xTtppPzPe2F8hvWBfzY9aI1hwX37geLTS1kT/XJGyw36iN/Lm2+3dr3aaBTQOXpoGjnWEvTbbt7k0DmwZeoBo4jPwpsvQjH/nI8sQTu+fUAB5FuV934uS6Ee9zG7Q26I59CdRo4whsb7PX5wDmyB/HbDlKpI2OjW0bsMDkwLMJbrRRs3mzKe47EaOAgTZtjoKwqbchAwgADICWNp+IC5u22icK2KbfvSIrq9/mTkRecrVZrTxEVHoCCNdWWRg26rI0ur6NKCC69zbuAUJt+kQ5B3hWRmW2UQ9oCIxroxsIAEiXaYKIA7gjrGx++wzErowZYStKVBR71yI3PKi5ctIFQgYQXl+JfLQh1Feion0PqAWAI3sQI9UBhJTdoa+qr/sAQv2fXe2Agif2gQZARDpqAx2w+OlPf3oFM2XIANiAE5WRDPWhLDERwjbcyMiyBjqmo+sru75M95EibeK1EUgPsK5tsla6BmDhWBJA9gR1kY1913WAZUcQ1RfpuDqAKPoFQKXNjbXGfP3Zfel392D4px7ujBgRud3nMkhkA6SbAO7aW33pXdR99SIKAIZIMw/rzn4cRUZ2xzI5jrBra2typrNJ/vBHlSOrCRk8o3IB3ggWx6PVl7WlMVZbennQ9cwQADBmSzswfXf8WDrVr32HiBJ5rd3pTT+SBWFROQF8AJ36vfsc26QdjrBi8+kkG5wA5CQwZ3mAzfSFEEOQplcR0vwowMwYQ9KI/ObD+Lo59kSjz2jxZPUMIKQ9vclc6pq+43fZLVAtGRq/vUdWlW2RnkRkI5C6PxmQfdJXkwAAIABJREFU2frccV6mf2O++xER6pKp1Gdkeu2ZRwHqN6SQo8CypcZffiBSoHHdcW/vf/8HVvKn47mSDygLiK0ec2466k9/GEv8IsJCIAbiSNu7vjbkj5Act976fcurX33rOleYy7q+awJQI8TTaXbvqLJk8nyp2ldZZeXVpmxAH2e/sspkRiFkkTXJ85WvfGXVi0yY2icooz647777VhsI1K3sot4DprNf5SJ9Ghe1Q1nGDRAZ+crn5OuygdpW35UdglDuc21LZr5T1hYAv2uqq1c6Ss6IluxuBr1kD/Ro/kyGgNzqbk6vTdVfO7Op5PJslUlMIPdqEyK98qs/nZt7kzU5ky/7k7llHmM32VT3ylzte/5XAIbsAnMffXgmD59Ar+ZaRFHf9x0CLTs3b1U//5rMtduRaNlislR/NlI7ERbJFhGI+JjzZvbQX/4xHVojZqPZNoLQvIgIsxZMb8jV9Jz8yZA81WeuNa8Yi+y7tvaXLmubo0ORz71nK9VbexHz3Z+MnkFYv1nnJk99aH2VjM2z1pfV1byVP+Rv0pV5mu3KtEoHxg/Su7rrj/SfXaY/8+sM5qm9yWwN7/65xptkl+/ZMX9b5g97Nn9Ulnkq2XsZ69lCpMy73vWuJ7Pyd4FR3VO//uVf/uXy0EMP7T8b0NpSAEefs5N9P3Vsl30m6MCRt+9///uXn/7pn95fO5L36YggZFXlWMPSbT60/m9cNg4je7PZZLaXqezka93+iU98Yg1E6mV9oM7u0Y72RT/4gz+4Zk6mEwFdiDdzBrmf+f1ooamN/Dm8B67mKzby52ruvU32TQObBo5aA0c7wx619Fv5mwY2DVyTGjiM/Glz+Uu/9EvLqVO740La4NiQrxGFy7F1E9sGEdETkNCGCOjpyI42413TBjPwFsDcvW0y2+yI5m3jGcjTZjZApIi+wBRkBrBngnwIDdHhbU6B8pMwslEFogFHbVBF1PY+ozy7Plll0ABXkErAFBvWygUGONqiNtpQZ1BtNtsEAiOTAZG0Awh3xFrX1BfVmU4iFyqnzKD023Vt2GUEVY7o9OQIOFFX8iKh6qO5CQWSVB7wv01rYA/QIJ0DZNvYIrD0DYJBtKxrAZdA53SSLJUNvAaGiFqs7wFtjkZKV0iQvgMWAv4QWfo/fVVe9iMSVJZE4GKgW7YYOFddIjN7D8Ah75QjnbTpru5As8pLD0CtzowP0E3Pbeq7pvYHNhYlDyBN/8gtx7dUruNGsvupt9qRPLI3gNXAudoc0JReAhqyA0C0DAr2juzUz54Vk50lJyIM0Wt86CMRxdldgAZgLPnZRXICI9mZ/uNLkDj5BLYMlCcrMFzbRY/XNkSgaGTjnw+axzl23ySxK7f2yWxypGM20RjrVTnpI3BJBLrnHQCegHkArHQDqNO/yN7k5DO6DpHTe/LUdqRxOuG7+Fd+MD2Tj+9BgiWno5ToPz1XBv3ISBA5jCwDTGWjQE5jCTA3CUBEk74B7NOrMVXdCC3EBJmAguTLd/VXWcYjUmeSmPWLbKXkbu4B4CGrzAHIDUQrn6MP6VlbEYfpUbYE3XkOSn7Ds0Sydb7O2EJOIkHyZ32X/3jDG964/OiP/u/l5pe8dPX5iOTsrf5PzvofuUa/QMauQ7TVTxN4dY85yLNrakdl5lceefTby223vWb5gR941SoPgBtJVhtqWwEGEePNIYGOERaV3xiQ+RJg2bXJVD/ROeKJnI6x0pd8p+wdbQP+Vl719Z7M9UV1AqYRl/Q+2yDTEYEMiKysZI+Iz36y0wgb5Fw66n8EgrYAvBFTspqSNbm1ia61ob6svnQUoYrcTp7k7/fIn+aMvuuabCG7Zi/pB5hOl3wOckJmoPlQpobgFTpC9LKz+rI2NW7qD+scQRa129qN/fe58usH7an8fIEjfdO/OVDZ6TU5qwd5XPmeMyYbvHurq0yW/mqj7KD8X/rpO35IlozAG/7EM9eqIz0ks2f6mUP55/ornWivedF6DhmUXrKRZO01M6SSp3JqYzL2qu+m3+u72l456c+6ld/kG/W5YzSrU8BBsiergBykZrYX+dN8bD3IT1iHz/Wt+RBJYg5ilwh869h0jvwS+OOeSUrPsTb9V9dWpznjpS+7ZX/t6zf+o7oRlnQqK6fn/uzWZbvj/Fq7tc5qjDVPd73nRRmb/ID+XMfR8tR6qnHOB0eqRP40Lr2QMJMAMh/OtVHf5VsKRuiZPZVZXRFyHdvWmCgbTzBc8jQeyrb8wz/8w7VPk52dVXYvR+I5KaFxUXn5jY4KtZaYfkJbn3nzerTQ1Eb+XJOwwRgTO9t8Pl5PN/7Y12tve9XRGvLz0cCtjk0DmwauOQ1sjuma69KtQZsGrn4NHEb+BBR9/OMfX5/5I/vAhmcFdk/vwDnR/CIe27AAX7vehtNGzFEjIvnbpNjcpNW+b0MfgB1YXgRd94jyrO7qAnaKqATAIA8A9ggV4KwNFZBOhHj32yQfBBtFCCZbukg3jqoDvib7BLCAmUB7mQATtAcmtZCd0aW10fNkRMfK6qjeQDDHdCVzwAPQBOgGACraXPS2aPJ57Iro5kmIVWbXAliST+aBCMrAM8BBOgCo2gx7boN+knGDgANMAVwCLNokV1ab5gBFZ9dnD7UZ2Ab0AnYBitMNQCV9tkluYwykqW7ZZ0AjZCKSC6kw+2baNLIykCXwob9ApXQccVBUZqClZ4WI5BYB3mdRmo5/kSXgGUfpJBIFCInwSoeOgko+47J+6prqrIxAhq4FIGbj9ScQEDCAmPKQ+WTsu8qtPISkCGCgoeN80kV9Jkup65LBOEAAAS2rV//XZ8ayY4v6HbFU/ZPE6HrZIcrQjhmZDMSr/cmHJMxnICtrnyhnx8tlF/1eeyJ/6DRAVpR17UxHbCoZRXFXXnKkg2zV9zMrCNlS/87IedHC2td1nl+CHEZ6pft8Q+NjAuUIDFkg6qpsx17pJ2TFPKIJoJ28Io8dFRR4xp/VtmTIppIxfSD1gKa1rbKRP8mWPN2TzOYKwQPJ42is/FjlTzK2crvX81+SJf9TnzWGAsB6b75IJqAn4LrPiA2kPjB1ZtQAUpPBX7Kbb7KNxgoCJOAxsE+wANvj83qvjbXFUYf5h/vuu395yUteujsW6fTZ5cLe+eXE8ZPL8RPHlnNnzy9nz51ZXnzTS5YzZ08vZ8+cW5Zje8vJE9etv184v7ecv3Bu/Xzs+LLsXVjW+3s/cfL4cv11NyzX33Ddcv7chfW6yn3JzS9ey+v606fOLKdOB1B/Z7nllptXnabbxkTtTKbkDaRMvz1z64//+I/XuTE95+Pqj2wk8LFn1UQS6UMBDfWRqHRkR/fxD+nQ0VLpsf5kz5XRb8lUvfqPnpOND8rWssnuyd9lR7VnkkPVhSjM13TEWtf1faRWbcnfJrOxbd3CVyM9+mzNkr/ohZTsfuNfYEvltIYpy6n2IP2Tu/aWOdnRf8nnuKr+z65ki9KLORTRwZ8iLa11uq6+NBcn4yR++px8QGhZZ8ZL99OZusy1nl+XrAIo6F8mcjbSEV31e8B85F1tqi8D6HsZh8k5/QiZHLs4g09kOSE26yvj1DoQ4ZCuZSv1nvzJnJ0B0bufn+Y3rQcQLsa0a2tDc7jnQvY7IBKpxFbMX9aAfZ+cySMLxbq472cWWv4iHXQdG+xaAQSO60P8pSc6S9f02z3WgrN/ka7W6ukNSSIAxZqBL7Z+tE4WFISQmiRa8lhzV66/faLo+O4ItnTX2PV8HrZsjqkd1VPdH/rQh9ZswOR5+OFvLF/84hfXIKjmZ6SSdT8fXPsEGQmUqa2Cnb79H48u3z31+HLi+HXLufNnljv/513LT/7UTyz3vfv+ZTl2YVn2jvd0ov/vve/3LhxbTl53fDl39sJyYe/c0jFyZ8+dXh76zF8vD/75J5eHv/6N5fiJZbnu5A3LzS998fKqW39guf2Nr1/eePsdq2+1Vmh98bu/+7vLpz71qbXParc1vXmwzwIV8nGt0Tp+s0yoBx54YB1b9XG6tP49fId6tNDURv4c3gNX8xVb5s/V3Hub7JsGNg0ctQaOdoY9aum38jcNbBq4JjXw8Ne/tbcjQvb2Mxz6fOLksXWj0WbiN37jN5aOh9ltth5ewSCEzt75Hclj8wrMBTggVSbp0r1+R57YrIl67L3NUQBCYF71ioysI0Tvt0H1ud9X2Z+M4AQOI0JmhGX3ACtnhHrlAnCBjdoHLAVEOIOeYQCngC9drw4bsj4jy5ILEG3DDWQA0nhQM+C0DWAbZEe8aJPNtGhgm/42xG3wKz+5Af+TRLNhRL7JjpEpYgMNSAK2t4kOLGtD7hi6wLSAxOoP7AGYzojaCUYlb6ARYqnr6vdkTS5gmWPtyF/59W8ATvqonICQvu9+x+UAEJMZQIIk6J7kFrkK8ERW9Bk5mL4A44Ce3gPtRBOLOu+eHkjcxrxjSES3ywT5x3/8x/3nQVSGPgP6z8wf4GNlIrWQM7Xb0WoT7K+tEQPJ1u+BnKJJjTekDvIBsJMsyBgAF2AMsdnn7LJ+q95IknSePPV5NiCzrLKyEcfP6DckRbqLnIvEqK9ld6VL0cbpIFszRgCW6Q5IO8FXkcMzgwthyA9NAqc2G0eyG8kvAwBxAujlw5JrHkPU912TXI2DdJScAGtHEE6SNzmT2XNi+uxIJEde0lfy1Yf5xdoUMJw+6IoPBHwnP7IFaFh/8KlsDRkNUJVNlRzAy2QAbNa++gqgyGcggOmZniov/9KLH0H68JFAfrrqd2QRH5ycAgPYSm1Jd/q7+cmRmdnWnJuA2ciY2jeJHwQcojKSJhK1Pu5os+qP8AWGP/LIf6591Ziuryor2xLUkCz8YWWn76K1+8v3AG/Pn2/+7QikshoLluio0MiVsgsj3ZY1AKNI92Vpzo1o30W+75IVjq+/V47ru+6GG160fl95Xf/yl79yeeUrX770oPQzZ3YZTcjL7AQA21jjM2W89d6RZL0iS+rb173utnX8dl8Af/O0vk9n6Std9p6NIocQD+kukrzf81P1ZS9kG39f//ubAQYA7nSZz6vuNavpkUf2j5MSYNC1/dVOPoU9m58RU2ww+66d9TewuM/mvu6bQRdzXdI9+cXklfEUwfX5z39+Pzuz781ZzRmNa5lmZJvkYjIgJpIjomCS69Y1lQnIl5Xa55k1B3i2Puq9dskU5e9n+2QVAHWzb+XzW+ai9PxDP/RDqy9MxuYgmX6OmauuMryzjdYq2c8kZeqv6s/GsrlsoECW5lSZXfU5X8DO+BokIFKIf57HZ8pkYZPsF1FsXVAZsorrI9k9fIV1krVZdWVP7N/cV3n8Z+3hX5XjOWTpSgYYf5Lcyde1nmfI7yFjKrsjkxsT2V91CGpCIDlazvjve4Qm399v6R/p3/fNX/mzOY5kADleb9qBdYZ1ubGbPP3J9hEUxf6scZO9vu/Vd9Xd827KbupVRuIkjZNLP6QjRFc6cZSgeaa6e+3G07nlu999fDl1qsCN65fXvOa2NSPywx/+0eUNb+hoxltXv5x/PXv29Op3u6737rvxxo6SizA/tnzrW99cPvGJP1y+8IXP7fvfjvi84YaOhm4dd9Py9rfvjmxzisDv//7vL7/927+9zo3Zrr2DeTz5HZtY+yJK66/b33jH8mM/9mNrkBxfW5vqA1l0V/bG9eLQ2JVPHu1donovNzR4afJng8/XS12zTvaxZf48X72w1bNpYNPAs9HA5fbwz0bW7dpNA5sGXiAaOIz8aZP4m7/5m+tGqA1aG7yizkR+9swf4IPNHMC69zYyNvxAc5vMNjRzUyh6E4DpgbwBAkVqikStaywAAed9dmRD/wOsXadusgWEdE3fBy4gkZAoNtg2Z21wPdNggiQ2jxMgQBLI1FihuePH94kEslWOiPwZsefafgfe9h09p09Rp8nephBY7ki5ymvzFzgjEh+okE5EYQND6AxILpo2kL/yJ4APyEqOABvERO1MD23Wu8bD5+dQAqwAXG3ubW4rE9HStZ7B0Ka+cuu3+lwUZ2BIf8kAbKzPHD0I8O632hgYkh4AM4BoIAFiyufkA66ztT6LpK3e+mBGpve5erqmaG9ZOm3Iky07CrQP5BJ5XvuRc/N/fTsjV/UtohWo17sxgHwIJPAA9voSKcj2gf8AxeRLP4FrkTHsQuaKsStque8DwwMtK8PzT5Ba9XO6r18BuYAf48IzggKXgUrpkw0i1YA1tdN4zo5lZ01AipzptPq7rt+TJ32Qp3dgZfLQ6STk9LV2IGJ6T05gn3FrbKUjGXXGANIA2ZY8iA3tQw4D7WQCIEl61x+NsenrlIFYURbCNjmSObItoF2UviNmkDiAdmAvEAoBVDn8FwJ7gqAi76tfG4HAk/xpTFeOcidQWhmONQJAprds9E1vetMKeCVn+kGwzmczVZbnsfR/r/QvE6Uyswm+PluoPsc5JXvP44mcqI2INoDqDpzfAc/JkCzJFygLZE/X+eDGZfchk5Db5ogJbEyiI72LgmcnM8ghmc0RbLF2ysxyfKPsmubSgNMIrcYqctN40Q9A6/xHpI5nliDzZQoFfKbD2hcBVj8AtGV9GjdsAhniOEbPrarv+kO0ArrZHkJjkpCVDeyOhO5atpAcyEj+ondkUO+IWfYxiZTqcbyYcSQztT6IhAh4nvLJkpUlKbBBXc1nHQeVbrK7ykvG3suoqm9qj2CP6okUyxc3jqyJjJmpC2sQvrdyzcHmaAE9SK3e6z/H6Jlz63dzJj9c22qH+ck8WB2NG3MmsixZC4Dgo7sGsWU9Vd9H6lRv/ii/VN3ZAKIWcdz4SdbstrLYQ+PZsYrZviMZ+W19mn6M9ZmBgjjvNwRN5cj6tPaqzsZ2L8dSspEZKNQ19bPjOc0XiA/gfGOvOrpOUEG6lamc/hsDfbbOQzCnY341+ZM7GSonefNJM4vaesccla/wTKrKQbJ3T+XxJcZNslt31fZkqo50hrCpPARfbRT45V7rukneImHThUAUQS35VP0sgMFarD5NxhkIY1zzn9aK5tp0aO1uTyLTlD0gwwR/REw2z2SjjeXmAs8ylYlT/yZ/pHNjtfHduk8d1V+92l3ZBeY0Nu6554fWfutZPxFAjXc+md0jZx0VnG7TS3b/Ix/44Pr8I0f21h9sV4bTlb2V3cify9s/l0bebOTP5e29rfZNA5sGrmwNbOTPld0/m3SbBl6QGjiM/GkjXubPK16xeyaPiMM2ZusRKeeKmjuzvxEFUCJZgMpA9H6fwKyN0YygbZMzj21pI11dXdMmcGaOtAGySQ8U8CB4m0QPbBch1EYr2USI9r3NMwOYGzWgTW1sowk0EbHYPUCPucm3ARVRCUQ9mPnT/ZVZeQeBQKAD0AWoU/vrlzab+gSg5nO68KDZZOj7eVzS1LvIU4ASMKrr25AHplWf42pEyyOFABeAAgBC3+sr7bcBBjj0Xh/JpgI46VcRto7RASQkQ7aQnci0sPGtbY6hqvw26V3TPZEU1RVQIWp5At0HycL6FqnQdR4kXnkRX0ACz6/q96JuqyOwOBAgG9oBxefW62uLc+qTU5Rn3yM2ut9RZEB10csiWpEVfY/EAWB3TUCSCPjKSg5ZYAhKhNAkO6s7IiYgQ7kAZjYKROo9UC5ARGR/YyU5+ABn3iN/ZPEkf3LV5uwrWdOPMVF5lS1Sd2YVzn6SEQgYpR8kTHYKoKmd6aAX0Dqbqh29+n22Mdn6TpS3jADgLgDK86REh4uezrYbR+oFQAKk6J1/RMqRAeEuyptNZH8yGHrvrzLZSv3VX7oHJlemCPnKiwgIsK/9vaZsSFrlTB/UdXx08wC/LIK+/qD7Sf6IUJ/2bhx3Pd2zE/NEfi5f1v2yNwLjyvSoPdUXGFZ7At5kHFamYyL53fzKzJJCEHQtoqa6qtu8kA0iTfMfAZ9AyyK5ET5dl0zGYOWkW9l5gX2RLrKRuo5dymIA6vJl/c6P1gbEf+99jgSrHsdI0id7jZiVXZR8lR9hkR7vv//+FeA3TrMBfkGmQD7yM5/5zOoParuMH2BxWUYIuMD76k1v2Uf+EdGLmOi9V2M1PfTOVqo7+ZK3Psy2BEUgY/VD93QtP9Pv9bUxkUzZ7iSM+JF+My6B/XzWJIHMUQJF0m2+PYImnfdg+XSpDgRLREp22WfZitYUld+92Wo+TyZmsnrOYTbEHntvDsmuu3c+T8iYNe5nQAXSq/5orkHy1gbrNWOza5O3uaA+kBXSu+MTu888LbDA83SyIaSxuTY5HaWX3hEZghnYdzZQuV1DJ/V/5ViP8M+VmQ1P3aTf9NUxjH1fWxAT6cfzgcjIbqwDrQvo0jyQHVUfgD/dGmf9FtHY2Ko8gVAI0/TWd71XnjHFv/HXSFLPxxMckh30v3KzucpwJBpQv+/Se+XVbmsMtt845Letu9hh7bZGMl9WDv84MwBncARiIX3X//xHZWSH9S8iMJkaw8kpWESggnXOfM6f4+TSNRskh7VXstSnAiJqIzIcQcSesyt+x/o/3SUjHTqWNL0km7VH/S6gKqLG0bFlHZWx01gxB+jf/OQf/dEfraRw5ecv2QC7qx3povtr73ve88BaT76k+2sLG3Q0JFIymfRVus4Gf/Kn/s9KJM11RP8L5uDPrtzN7Ub+XN6+2cify6v/rfZNA5sGrmUNbOTPtdy7W9s2DVylGjiM/AnA/pVf+ZX1SAOgXe9tbtaslcceXzfIfdeGw9FUoi09O6UNkk1qmxubFRu2PosMnuSPTa+NGAAMCePYlO63KRRZXpe0QeoeQBDACPnR+8HNuShf5EvtAji0mdP23nsBHQC+wDQA74yOapMpItGGHDHSO1Kp9vR7emyzSH/A8oC1gNtkTOceCtxmHHgy+6uyJoCPREkWoAUTrh1tTvurj9OrY7scpwKYqA7nxs8I6MqvDfpa/z6djiZ4kS2lh+oOBEl31VV5oqQBuf3W9b0ji6onWWUB0X366w9wHeASqVX79DfiEiAMFE9vvfq+yM+iQdNJDxeuvH6XYRUoEuhVXQGDgaZIieoia/97XoljdoBcgGfkBBsDCkwiDTkpw4TNihZFcmY36arxnA27DxANXM0Wakt/jSNgDSCcjpCatT/dIwq7vj7o3uqr/OqrvQAf0bXspevSRdchECqjcgNwANlII0BTbQXQ9j/gqnvZtPGTHgArgHblIB4QJ+Ssjf3Wfckm8rZ+kXlmrIt6Bo5VRr9lx+kmebK3SYgaI4B0pKl6RdlXrwekZ1+VIfI3mYFz2gFw7HvgE8A38DQb7trKLNKe30y//DE/JFMGgYSArE+A9IgrmQAAyfyWfuiaCZKLek9PjpusTMSRiPIAVlk/wOBkT57qSx/pi35lSVQWnz8zFfj6CQLzx/UDvwZwSz+A78Z184lnm1RHgdZsq34OiOtz5EVgdtfkx9I5sor/4tONgzkvVj8/AKAE9spcS58B+8a6sTrtOT8X6SQDMOKifm68pbvk0qfsDmkhKKBjypprInjf/OY3r7YjI/P7vu8V+89wqc3ZY/2ZLrOPiIv6oTHTK/3K1Oy7/JJ5UiZQ9eY3k9mzxyZhqJ18mGwS6wdznblKxkE2IjOh76rb3Fr5ji9jG3xW1xrHAiiyiwDb7kG4VUa6dC3ils2Rq76NKCujSoYYkL65JUKvMc8Hy6wxzmqnlzkBaShLDMhfuRFHleH5dl2DPEyH1lKyRdhz19XvAgkcmyU4pHbWP+a0+jO5kfiRFl3bd4gLwRp8VO2on5JBsApwPjmQ3PxcY4lfMe6zy2QxB5qr0juyNJtDUrMD/V27zSXJY03Ib8/1HIKke5DrySZTpjYI6KjM2pu8yBngvyAmmbqTLDc/VWby53fqp/6vLvYO4E8+JGvyJ9ccS/yMdYQ1cOUbS9o/12n8EcI1vfHPsvRrL39vbTqDifKB3S+wxVqZTAef34Ro7TrrBpmT5tzsw9jkG7ve+qmyW3dkE9bFyd61CDzkT98j3WQgus7ciVhMN/nLe++9d83gzNfLTOraP/iDP1g++clP7mcLIjWt85EyngVYP9x6626taC5FVnaPeutfvl8ATDYVEfXBD/2vta0yMrMrwTDdZw175W5PN/Ln8vbNRv5cXv1vtW8a2DRwLWtgI3+u5d7d2rZp4CrVwGHkTyTDxz/+8eU//uPfVsAHwNImo81Y5I9oTmClTTnApk2VzYtIZ+CQTW8bI2SBLJjABFGtshvakAL3RbUBeycpY1PpGLQ2SI7TENUMhAYiiczUDhsnYG/XzwhWYH4yTkJCNHJtE82IhJib1NoyyYfqB44kg+OJ+t6m23nrbRY9Bwkw28YxwEzWFGKMngBCNtg25ZOcyoxthpN9HklSf3dv5fu+ax291r1kAdACwSfg32/IQRkLCA024NiiQAPPmPp/7N39r+1XVe/xdXraq8L1h3tjAJ8uElIBS6EghCcpSIVc+af8CX8oaDQmGhM1EjUBiYHEx4QYA0oBi5TSSoGQ3JhruFcUe6GPp6en5+b9/Z7XZrDTsg/stuf0dK5kZ+211vc75xhjjvn0+Ywxv30n4yKZAxmQEemWvmwIZOj6QI5sjdioffosQl97KwvRA6zr++rqc8dA9RcAW6RmIGCgGNDTkXjJEYAZOOb4le4HFmTb7omMqV8hjwwj2qhrtBtgapKFAE7XA3L10/Tvu8ACJEt6AyxlIsm8Sp50yt9EifNtJBkQvjbQXjKVyCOSPsAbiJP8+YFMMX6GfKisyhGly5fqc40xongnQCXKmN8C1ZAdyCmAZrp4VlH+QDdETDoBvfq977OXrL/Kr+0QwoiidPLMA21gfGj8ANqJ+k7eypYVVTkTJESKiPT1DKtkR8xUbnUgQiYoPIHw6gKodn+gbHI4VisbAi0RMLII0sv4CFh0xFJ2kZlXWcDU9MpGsnKMq33P3jKKAm4DuZJHP1ButvGMB4RrhGqfv0XsAAAgAElEQVTfI49qK+NvMvd7z+bpGv0S+YB45ivZzfzCj/U/ZGh9eB51xncAqD17JxCw74GFxsTu6y/ypb90qY3rI9mhdqwN09ecgcjhQ8mjv8hY4jMI5kkEIO+QAvqez+nZNdXX3B6ZhawgUz7XdV7ZwJF3r3zlKzc9mme6/4Ybzm5jXMQPIsCYk40ifyrXd7WR7BCyIP/TxxifL1VeBAmwN9sgUvQjwSXsao4yZvY78i99rAv6H1mQn1ae9mr8MUcZH+szjs6rv6R7Ojsi0DqG31dnr3QHimcPAHZ+2vOT9AlZCpFzkT/N7WUQVAf7Cd7gI/kZwo4/5iuNCeawfM2RhGUipHPjbW3Q/flgene/bCikRd97rmF1sgXiRpZm8vHt7Jttegkg4d/J5gjAyksW4DuCiH/I1jQP0VP2kc/ZFtnJB2SLpW9tlh+lh7Gn35tvG1PzdUcYCgZA/Fq3ImH4Z+2Q3PRBnMg8lwVqftTm1sMyic0J2Wpm7M3An67p+mwlKKXfsxMfzlbZnc26HvGRr05SmEwzaAIRU13KRYDqm9nOWNk7vxXkkSy1TXV3r7l6ZnAh0awTq7fvZvbznAd3cv2Jbc3k2GEEmPVdbSCwQBBE7zKNZNEh9h0lJ1tIH62fJLv5fq7tKx/hlo6NmZE/r3vd645ItnzsYx/72LYmTC+2rN4ZpFI7ykatzPPnL2wZQs1V2VL2W3aXqSnASJm9d30k1Ntvfec2vtSv2CEbpQd/u7q3pov8ubLts8ifK2v/VfuywLLAtWyBRf5cy627dFsWeI5a4CTyp03NH/3RHx2+/vV/3aJV25zZ+G3g3qPnjjJ/2rD0Ep3WZsTZ6P1mU95muA2NDTliSCYNUKgNDuBrRg+30ZHxYRML8KieNj1txNvo9d5m0AODK3OSLDZMwN/kPx6JnZ5t2NJ9HhtRPdUr0nGSGpM4ACZN0L56bJLZdAIx2S3gIv3SI7Ci+trUOxvdpjiAj64IEUANEGgSP0D83kUei5rsHbGnXbRBn5OxdrPBTM7+d8Y94k/mRuWlA3DVBv14RCL5AP/ZJDnStbIrF8CEMMoHiortlU+IUK1NHdXUfW2ogQaBCL2qD+gASASei7oXAaz83ntQ+6tf/eoNkPjiF7+4lZFvVGe2zB/UATyr/OTsPWAsHZOv+tKhtisSP7uK1qy8rgMUTf8EeJOzcgMVRNcm59RBxGnfOwIKoJTMAfCVHyDZsyXyJ4ARefQJtuIvk0ANQAF6AtL4BzCITUTuOjqm9uGPQGh9S7ZderOLa7sPUO03wFXthyQUvc53kGXJ5QiWrq1OkfGO/OHTxhgZLNlTX+oaILX6kcVA2uQDBAPAkh3Bg+St/q4F5FdeZSNiAHG9a9t5vE/3ah9EWfIlDyKw+mX61Gbdk98CnLtWfydj730nY6I6Im4qhw8Dw9kMSWZcAczJ0oo4CfxKlwgG2TLp6ojCHhpfxHVjYNcA0Y23SIHk6/58OHsBXZN5ZoiyfTZL7+oBUtYvPDOk35Ek+aD2AVDugQwv3I4By4eQ1NXV9f0eaRVYKIuxuhGcsgXMOQgtBGZ+gYgEdnat7I6+q9zGjvROZ0Q2YLm6HRkm46t+ni59bk6vDzYG1K50rOzaTrBDY3D+HwlSm2WXyvnmN/99a5PIICSf+RuY2rgm2wfxle6IgEnKyfZL765JdmSX8V0fNS7LQqid+zP35Re1CdC865PDc1u6Drie7ZM725ofuj99uz8/75r8XNaTbIK+696A5mwjI6S6+i5/qixER+WVUXPPPfdsdszWlZ+e9YWeMVIGW/atH9YO+ouAjeroe+B3fYJNZWILNKlu430y1c8rL908X0VAgHUOIsxaTp8RCGMOcrwdcqJ50TFz+XH6uzZZkfiIGP1EZqXxGpGRzQTBVI5+TJ7mUeuf2t58Ut1lqfUcJUSPOZEN1OG4wOP+i2iSvThJzEnAILya260pECXGYnPCLMN8nKy1f7at7QQlzHUqv648Y33yZ4/aTtCQvifrcWbeawdrQmst61LriGQXkFG9c+w2J/Vd9yH/+Xa+nnxzbVt99TMkYOVbTyArzVf9lo/r2+YPmab5l/ZArJCbzmSrjMY14wtZ+TSSTaADYsxaDrlZ3dYC1YEobfxsLSi7+a//+q+3bPDmgvRPX2O1YBikp/k3jr1+2F9yFHhT/0nmeWydwCZraZk/737P/zwaO+hTnTKoBX5tBr0qX4v8ubLNssifK2v/VfuywLLAtWyBRf5cy627dFsWeI5a4CTyJ7D4T/7kTw7/8i//awMsbKRkOpw/993P+xG5aQMFlJ5n1bcpEmE+wSARqIDiCT4CawG0wCmAr429Da6joopatplGRAGWRBYCzUWTipq3gZPVMDdUgBWAhkjBZJfNEzACnJmR+Dbd1eclelXWE8IpmwTuBTAhsZBn2TGQKADHphioAmywIbS5tlEGIEwyz4bcsSlsG7Bgow1oqdzAisCXyqr+iMLklwHQ913nD4BZ+aJNtQ398ytkWfZJhnww+R254/5sF2iSDh58n93ajBc93ff5bH/AicAQQHhR1cAZuiOlAAKIBUB0YG6ZP5XnSJw2+zKZaqeAE89y4ENt5Ps/kDTdkzH/c4RN8gce1d58Rdv1mX2Og8BIRuBg+pAFUJCfAAtrp+oQDZ8cld/3AcEBZZXJPwCnk/RBzPVeWf3m6MHaBOChnD6zI4ASsZaMM/sFeJ3MHlYOMKwe+vUOcJxgT98jZLo+PefzF5IZiUT+AFdHHDqCD6mc7ACt+vV8doQxQHlAtOnL9X9A4NRN1kc6ZJuuE10MLEsG8gJF+82zOdILIVN7Ab8QrMhqnysjuxqrELMitmuHwPb++IgxGMnHHxAVkZrpgADS9o6Uqw5jN8KOrxjPsn82A3ylo+CA/CV9a8tkqn5gLXv1e3Xku/Vp2WDpKxMP6aR/T/JPm3YN4mdG2xvX+GSyRLpURuRPsnd9ujf+9L9j+YoOR+CmSzpM8DUfn1lzySejoGvrn8Y7/Q6Bqe8kd37gOWZ8tvEyIDH7NC71p78jeLVXMgaUIrDNr8ng3vpGv/fcouwaUXjPPXdvZFv6ZpP8JZ0agxw9BTxNb3MLooXtkZQzMKGyktM19HaEWHWYz7IbIjjZHKGIXECeJ1t/+VHXyKjlD/yDn0ee9X+yVH7jdzZRXnLnd8iGAOFs6qiqfDt5lGu9E7HTcXrZLRlql+a55tMbb7xxy3hq3ncsZ76c7Sbxmv7Z1vxQOelrXaMNk81YV5nJX1sna2UgR7pOgIUxa45fyN7aOZtUDgJVn+07gTe1U8QoElCWCDKhMromG2aHmaGbDZNHUIB5T39Ovup2nKDnauXrSPKy1LIlf+n72j4bIKlrV3N1cljzAN8RseYv49lcT9UvIl8jQZGc3V9ZyA3rmjn3VLb+l9y1fd9ZH9aexlGkffbwvDPH4coIke1q3WSda+62Nq58RKm1GdKFfR2La30016/GIYRmbV/d/TU+GLOUbT5LVxk35k5zJb0nQarvJoM6sqdAnmTOBuxlXDVn9pk/py9yR53WtPmlABPtJItMtqW5WD9Kj2xVH+rafr/77ru38bb+gSQzJllPIBjJcvbs/pwlWarZvWtlglVP+ptfBIqkW2vRd7zzXRtZXFtUprVt7aBPXt1b00X+XNn2WeTPlbX/qn1ZYFngWrbAIn+u5dZdui0LPEctcBL508aozJ+vfe2rG8gjqg+gfPHCDu7bcHW95604z18EbYB8myJkhk1ovzsKpnLa/MgSkl0DCM/MNv6BS0DqyrIBnYRDsrShAnaJVJVVUL1A08oGMgCUHZ0g6lgzIwu6XqRtm7Q2r0CMNnXAGaDWBHMnUG6TPSNGqyM5A2eyd5vKAIJesgz+4R/+4bsiM9mv37tnkmN0aSMpqlV0OX2AyH3ulS0RH+na/21wuy9bBlq0Aa5e2VjZWsSpKM3ZNtkWIF2ZABZHFJGl+gOStJ2z0rOr4/zSMTmqrw10YFtRlAE/2fKOO+7Y/FbmR9dlk+oIyEMAAaZlQk1AJXkdPVb5RRP3nSP2AriAjwgL0Z/sB+SvnNowWeeRPtkuAEmmWvIAJ2zspy8CQ5A/5Aaqio4XHe55DoElgbm1V22dPgGRAVeAvsrot2zc/0gLgBf7AUK6NsAnv0rmfM99ovuBHunQ/8nrYe+AP76IEMu+tWHl9ZsMGv2tNpTNkiy96OVoNuBpdvXcnOyfLtWbztmg69kGqNw12aro9a7JpsnkCLbqSpcpd7IDhkU7IxIR5x5WnX1F5tZPuk6GY+UCpYyTSJv8rXryl3nsVfciZXrPPsA842N1y0wTTQxAr876dr7QNcZcfohsA0TXfvm5Y+3I0ufq6cgvwDgAuvdkC4zLftlEVoxjtERcO54qf2Nn0f0yqJITQB8RnuzASWN78tcmgHNgYe8IpOpw9I+x3jjVNbJEPGMHAH447M+dCkyfRETfRZJkI0fqVZ4sq/TJjrUlkM5c5Zlt/MaRpfpknwHj2qiy86V8xnN1krtxMFIXaN1vyMMIhjJVaqNe+bkHmSMVuy+beu5bNiv7sWsLrPizP/vIFu2ebza/Z+P8snoar7vG8V+1i+AGvprO+Qoy1DhaGzi6ypFP7OSIK/3dvIBArR6+yu8cxVT/rQ2RiNUjq8vcB0StnPTpmv6v3jk+A6ezebJm666PxEcwCX7hG55ZU5t86UtfOiK30qHxqbEp+zYmy4wWTFG/ckRUuho3zaVIZBmK6VhwhP7jKD0ZYkhJcyzgPjsAkQWoIMmqv/5WO3UfYguxXNnpHpGbH+Rf2SYZ6VFbANW1qTWaz/ly19QHfFcZxpp+txZNR8RH9rcOCRwv+0d71l4RlpHbyVKbyOiiL9DeOCP7GWlhXWg8qj8Icqn9avvqFwggC1CmdLoku3k7v0qWbB+pY33a9fpcJGHXZ49snl433XTT5o90M+8jk6wn1TXlTjbzhLXqd8iIs0dHhk2iRhtoD4SSoJOuNa9k0+NZhNa1kwSxlu+37CBoRT+szOSWWc+P05H9rHOzRX+VL0tKFjIZ01u72FdYr8i4sj6xDxAMYF1Nht61Oxka67rf3CAoQh+aQSHIr459Sx9r7drR0ZGVxTYyvNgvmzTnvPrm127Hv5kTul/wmXn76t6aLvLnyrbPIn+urP1X7csCywLXsgUW+XMtt+7SbVngOWqBf/3f/3Zxj2rcsyxsJs9ev4PybZh/9Vd/9fCNb+wPZJ/gbRvIRx9+ZLtuRvXJ6gF4V37AyBve8Iat/DbfbWJtUGUG9Fsbl+7v1Wa/MpTddzI7ZOE467qNTtcBpoHj6rG5smntekdJkFf0LwBARK2ox7lBBl7Z0AHbu6aNaeXbPMuysOEGWreBAwKKLLXJFiVbeeklyjDgpToDGfrruQEiPUVPzg0sQBBIbvOa/drYdo8oZ3pOoqr7APCBdNlb9GFyVU4PZUdKyeRBHnVtIBUiCjkGjM32ItjbvPeSpdL/3VsbAqaACAFKbXiTB+BfOcnx3ve+dwNIss0//uM/HpFx6QkIruzqDtjMjpUTGB+4leyi9OdRW/QNsE3vQMTaqTqTpXYBjtiE9zm7AR/TMdm6PvA1u1RvegUeOKNfnxKJangROTxJQkfxAOCSU4ZHdguMAChk9wCwdBaRHdAoiji5AaP9LvI6+UUzz6jdxoTaP3vIzACqAwwB7PpVMoh2zT4Bsl1THd2LNJlHvABt2JWcxgkEcuV5sDkgxlFA2bt6IgcDbgLXspksD36Y/QCUSCsAdu2X/dI1m3at8QvZIuq2e4H0ERv5McIsu1amMQuBFgjM76tLf5N9lFyBPsbRQFZZdOya/ukss6bPMxOn76u/V/UB2Wp311Vv5dY2QGJRzMkq4r/f+AW/qW3T1fOsEOCObAL85jvJjNys/PQyJiEh84OZ2WjsQjamR3YUeIDERHz3uVf18zEEwexn5iMElejrCVwa3wHuDz30yCa/oxPTNTK8MSKZs1/tmMx95yhTtkpumRJd70jNZG2M0DbJ3z3dn/86Toz/OGIon0zHfLTxr7b34PDkLPCiMnsGUW2dbdibTF0PdK3exq9sS7bGrwjwrv/IRz68PeuieyItjEEIzgiA5GlcbZyoLkdj1U+SH5kz+3j1smu2zq5INPNEvlsfzx7VEYllHE+e7tOX6ZOts7NxOhnyM+OlPoQ8CpCvnurOnwGy2RD566hAGVjGbABxsldedss3ujeiMnI0XZA1yWJe6/syS6sjuyMqZA4JNKkN2SodEJX5rkwMcsoKArI7hgsxkIzpYg2I2KlMGaGRDmXTGG+TozEoG2Xz/C47VTYw3liNoO9exHFzaDrIIrLeQ1rkE+azykEYW3clYz6ffRAg6dl1zcvZM1+NhMr3P/GJT2x2R8QiDgUq5Ru1I1Iov0qP2hCBOn22Nsu38xPtWrtll+bd9Oze9KyssjTSLfKvurpPlpp1mwChPtf29aFkNx7S2XiGWKrtskt9AAmCZM+u2cj6Ovn6rjq6VhCO9We/mwO7xnGH/Z5tureylJ9s2ck83vyDoLdeqJ76X31Jhk+6OjbXs5LSAwGJfLOGQOBUH7+ylq9cGWC1fWMyYoUMtWEvevNRpIq5HPkz/Uvd1rjGn+yQz815KvuYP6rP2GZO0scee2w//jr9uke2pGzP2lbwh31DdSHA/tt//7HDm9/85u0ZRMj16u1/85614wx6uHq2q6cjfxBrT6UPnZ85fU9HnhwOVxoaPJ38J9n/6bS7umad2vcnf+rFV9qQT6eqq6xlgWWBa8QCa2C6RhpyqbEscC1Z4CTyp4357bfffrj//m8eHRfURqnNRRupnvkD4LTRcjSD79sctfnufOw2PwHPfYccsqnOrrJGgIBtrv0uehbI4hge4CGw2cYJCI3UEqGPJAH2Om8eaFN5CJC5QU4mx2V0bXrODA9ETtf1G1LJJtqGEKgCWM5ujgdBMCXTPA4rICHgINCva4AmAQ3KSU+bWiTYjHSsDmChTXvtOMkjQHL39T2QrE2y5w51T5v4AO3Ai/SReZKONv020jI3kDoi87u2DXtyVV6gRfXK5sof8pXamd37H4FDvn4L4CnyPPtENNZ+Pfj9c5/73OY/QC3HsrTJ7ppAuABaxzTVnoDC/GlGzvZ/MldHPoQ0qm2AjdoCyRgw1nV8r3fAUt9XrwfeZ4P0S9Z0Yj9ZU9lGFDpyseuTCbBe/f2GTMzmfgOSebZKZWVrBA+gN7+rzP74AX8C9ANLAl5lsARiyEQAHgEaKxshqJ/KgmCH5BCJnNzVLdtlAsNICESRTCHP8gg0l91Q/YiQbI0sro0RScgMIHi6VVZ/6Vc9AXTZr+9q09qm7/TX3gFGymG7xtAAx+p2RBnSCbmaDAFWM2KafzuqKZnz20Dk7FtGW30QoJWNAcjJVls5Sih5+Y+MJ6Sj9qjM7J+8yVr9CKvKRjAgR2Z2Rr5SvzZe16eyU2UB+GpvfdfcwNeqW/S+8aHveiVDf+nQfemG4OIL3SvzwzyE1Aa0Ae8mEGgcBKYbc4HZ/Q4cn0CpbLjrrtsj99Of3yVbYx5yF1mFbAdSs2/3J3M+0L1dp97qRtgbixC5CKhsguTPdvX3yq7cCKA+95dM+XO/feUrX9nIqPTlr/wnv6icbNpvjgULAO76AhAiAbLR3/7txzfyJ3nzy+qo7Rtj8qUA2OpunggkTx8ZDclRXY52Q7jLxOnafjf2Z8f8xzN3/IasknEjozH5gPrZN3vwfT7guCfR+9m0cuunlVPd+VjEvCw2cx3SRRtN8D6dZTAA5wHifU4Hz94xznU/cnJmpaZzdWZL5HD6GFutjypXewpgyKbaV9CGdU/2MJ73W9eZI/hz11Yukqk5VgZ3/U22GhIloqJ2bb2Xvq1PynCKFEoHx7QiUREpiARzjvbp3ZFX5lsZevp390xQ37F81ZXNHOvZWHnXXXdttrdmRJbO4xCR9siW1gzZNZmtl5AP3d+6LH2zR0d/pW/l5/O9m2P7HTlTedmj8dmYaa6rTbrOOJbfeSagMVCfrm1qt/xGQNK0B5LHmjN/QGQllyzdfFlgif8RZL0nr+d+yarNZ3oh8xE7yZ4/yJox9/NJgUuV2ZhxfL0jSKTykzt5ER7mRERndbOXrEeBTv1mLBPINedpxGo2NX9YXwoEkFFjHZw8yVc56rUXQADJPGNPayf7EmuPfczen21XvbXfJH8qv5e+gsQ1520+fLhus2HkT6RsZQiiMN8u8ueZ3LGfjjxZ5M/lt80ify7fVuvKZYFlgavDAov8uTraYUmxLLAsMCxwEvnTpv3Xfu3XDg899MARuAmwrJgL53ciaEbOAnHbBLYha3PTJqpNiujDNp5tDm3gNyLpscc2kC+AxubKpgiADYhDmMg2aDMuk6ZNj6jIZERo2LBbRPZZVgBAqvLST9ZRmzFR5ZWVHsnd9QFC/Y8Is1EDaDguDUgHHHX8UJ89d0BULtnSxYYXyOp4qhl5CpTovjaT2QtJkQ3SpfpqC9Hz2d6GHTBaOyC8AKGTfGjDHgDUvdkkcCoAUdQmYAmhACx2NIZo34iSgDWAR8CGyF4RlTbVIkUDmIAWMnHyI2BvZMxtt912uPnmm7d2yWdrm4AokcLIACCT6NUATUd5JSNCUtYWsMCGPV9yrEf3JVc+pDx9I5v3fQB9tqsePm0Tr45AogAQQKQoXSTOzEwDjuWnE7hBMGb3Sa5km161P2AvECzb1Gb8PFlrdwQUgCO9gf7AoPRwJFnyyCDqewQP30YSsS3f0i8rO5CcPI62AhRNQpbd+CWf9bD02qPv8q300rd6r83qD/WBgDSEVzavT2c/mRciins3jnQN8iffmv0KqdD1yQusATDmv9XpGLJt3LwE9AITKz9QPf2BR7KTqg8Zk24eol7GVu0FBFZmbSkjB+CEFMou82jC9EcuVC+CDBA5sz2B211f+caV7AvAq/xsk48V3V5/zLZdkz3IKJuDTcwLfNeYmX4yoLJv31cXIL0y5/iBgJ+gWdebo2qb5KkcY63Pye0oLSQ2nweSA4ABrSXN5kuV3xgjk6oxKP17IUiTs/sFFNSmiEfZZzM7NL8C2nYfcky0a7rK6mPP6SfVEwkTAI8oQdLlO734CSI1PYC7bJi/yMCsPfLVAjny169//V8Pf/zHf7wdUwbkrs0dLYaw6D0ZAMmOcgv8Ntd1n+weY0nXp1syITKRobLxsllt1zgL2Ec2dQ2SF5mPBM3napPqbB5KZuNWsmb7fq/c9EZc8idHRRlD+Qi79Q7I5s9k6bfqyoaVV7shYyo3eRD81i3ZN5myV7Iao5Gx1kCA7vpNtpJtYO0kk6f5nC6CE4x3MhGTW7nZrbEnmfu+sUGQS9f3yk9q68Do3huT/+Zv/ubQ8bS1aW2YPLLzEJf9Zi3IZkBzR9RWdv6c3P02SXv2TEeZ47V9fqMPNY5GSPOt5Ce39aU1SD7VdcYD41Ll88ls0H0y8Wqv5rLmfGvFrqmPIj1bByR/9k4vPl1dAnMQDDM4yHoz/0YiIcdlZurP1Ve9xqV0lBUk0AkpJKiie2fgSr8nE9unf3XnU/lXYyaZZen0ezbu2uxuXjDmWfclQ/NDdhCEYzwVmMXnq2cGQlmHWf8kN3vxRWuO5EAUpn86WZ/ps+Y5hPxxEqhMPUcNWjMkAzJItk0+pw8jkl0jEAZh1z36dpk/9i3W1nOvk5xINv3XWjvdHz23H4HXcyjf9a53bZmF9h2NYfqCNeB8vzo2wivz58q2w+nIK2uoZ0OHRf48G1ZedSwLLAs8nRZY5M/Tac1V1rLAssDTYoGTyJ8yIyJ/Hn10B0aQBqLaz5/bjz+RuQJQcVxRm5zAle5rowuk7v82Jzb/bazaaHdtmyfAiQjJ7hdJ1z0zYwWgMiPiXAPMAT4CTgDvbZRFzCazKDy6iqIUhRnQHPiVrIF7IjFnZGFlzyMggBmyImwC+z5Cx6bUJhBI6qiLbDGj2JXTxpAebQj7P116tfluYw3srL0qD/jKntUl0r73XrVZeok4DvwK0KhtRHMGYgT4kUVEJrIEOYdwYM9k8rwegA2fEPXcvW1a06Xvqt+RIKJx2ygju7JjRwq1SQ/o7A+x4Wihrg98cNxMn7NX3wVCANEBGsAwtge0AVgQJTKVRD4nd3b2/CHEVb6SzSpngnTVH5jmCDtHomiH9Ada1t4i8pGF6WeD77gxBFcyFN0PVKotegUIAmlqf30NEQj8rVwgEpCEr6YX8C+ZEAKe41O5gCMZZwDmyur35O0ISEfg1C8aF+qTXetZIJOY5GfJXBn5UjomjyyY6XuVkw0dA5PtZXpVbv3dM2eSJdC+OgCH6ZgegZ69NzZ55lXyAs+AZYAnJARwPX/y3CEZSvkgMDEf6Bkx9cv8sfuTwbFhlYtwy1eSBRiKbEf6irqWtYC4QlIDDbMhEKw2ChitLYDgyLaZMWgD7vjN2hJw17sMu/qsDKn8CCmW/89ngGS/GemN2GMX5HD2SB46GLP0b6AeYsT4lX6NsdnVcV/8u3vMKYjv6jH2GAvYCJEGUKzuCxcubm3VX5+Tq/6VLznCUf0yWmqfyqrdIilqH0SDqO3Z/2VuJC8CTrQ6Aqg+kF17mQMQ8bVD/T0/T4baLGA+GY3P3df3xjdHUdWv+r6//pfJVfZH2ZY/+qMvPHzwgx88fPzjH9/sZpyUOZJ8QGAESG0kSp4ejuwTfFE5SB/jiywthKQ5bo+g358105jBJumImAXAIlB6t4Zo3JCdWRvObC/As0wewGp2cmQbclM/q36Zg+bQ6ksGhBGgt4yR1hSI5+oX1FB7CTxpHEhHATXIA1lFgin63hzRONXfBLzNJzKHZVXxYe0n40a2Wu2pTR3zmf7JlYzKSa+CfNKLzT/zmc8cPvvZz26y9DI26s/sPYlz1/Vbr/w7YLv6PvWpT5Dvx24AACAASURBVG0kUG2ijZFByAIEBMK4viyjMb/JtxqPzUkCBpA/spfrN7KQEBP06h7fGT9qO0E2/ZZPCNiQrZJP8SNjUXXIWGlOE1SEHM82+Wi+iji1NrZuyk7ZxPiqPOur5CZDdumzLMPqt5bUTysvH+z+7JL90s2aCFkkI4981YFw6p1NZWLx8eQv6MMaWtDCcbLSWkPwTLLOOQ9BYlzos/GsfpiOyG+BEtoUGV5bGWdrw3TNzvlXvpfMgnOSt3K6Ptt0ffXkT/VRYxqyXsBAdc0sr51QPHtERjZ3WjMJyEC+Jq9xsHYVbHfhif35n80jt9566+GWW245ehaWOWYzxqUAoPnu+yv7vsifK2v/Rf5cWfuv2pcFlgWuZQss8udabt2l27LAc9QCJ5E/gaHvf//7Dw8++O2jY4MmYPfIQw8fHY3SJkgkHGBExGObGUdstMEJEBONCFhqY2mDJesB8IaYqO42UDZtgI4ZmWlDDwhp8ydDZYJOXYfUATakQxsrG/x+B5AhHiqvawIz2piKyAOeV68Nq/P6yVQ96QTwkEmUPgBL4CydkDH93l/1zWfeHN9s2tSns2hsUYiulYkxj6dJNtGTNvbpGgFYRGubTBGftVVtPKNFgaKV3W8eXE7Xru0lEyubeMhxdgAcI1CSOT0DerJF+oj8RFoUdYu8cWyQTTfQITlqm9qx8hxFVBtGCtRGdEnG6hUdnryT9OTjCM/smz4iqPOv2j4fBQZml/pRNmQvUbmBEj1/I5m6d2Z5kFlfSBbERj6GuHNuPfC565LHw76zh0yG5BfJjiQCKiMfA3yyNfItOYDOk2RE4sgKyCbaCPlTWbK28p/aKoAWCelh88nLhiK6k8sRNYgvEbr6UXpFnGTzbCcTpLpkvtWW/U+v7u13oE31Vlf3AzPpXF+qjWqfrktnxwoBdAFJ+m1lIcNlEOQjjozzMHhAa/cFMPVw8q5jE7bzMPTsBpAKCK3ef/qnf/quPguIzs9lZAG0RQzPz+mVTaszgtdDq4GalZe+iAF+IHNT1DcSNJ/ru3xCFobMEcC+Y8sAzggloB/b9444koEDsEcyd88EjX3Wvo1fgdXpYbwWKV7ZgFkAqTlBPwWWiXY3xqXjPo7vx+zUL2VNIH/ql5ULjDR2G3MB1ua2dFR+12ZDc+3UO91FqCujcdCzxJJdm1V3bfL5z39+8z+ZSUBfbYRAQVYYu5Dg1Ye87P9sGln5Mz/zPw5/+Zd/efjoRz+69W1HdCWjLCYAvvEYaZrd6m+CL2oP2TXJnT0imbpeVlr6yozsGqAsMpy/9H1+JsPEfYIPEAD5ffNLtklnR3rKkGhcqf5sW70RZsmsDZIR2VafcwwqeSsHUYn07x1xlTz6eXXV75CEjWvVXf/Jp4wDSDaZVOYCBHQyIcMFs1i7yNaTpcCP0yGfqayZaYpwcxxV92eLZO765JLFYKxGePR7Y1oyNK4076Qbgrb7sql+k4wCHZDo2aNyGx8DtrNlY9699967fS+zNZ35NHIk3SqHL6VzeiI2ZXtXpqyU+XwffS+7At5lYUyiOzmS3bgiCCcfaXytzpkpIugAyd99lc/3a1c2TB79RYYaYhGZrf27Lt3Yc66VkBuClKwDERjmTX1UH7NGTwdEMD/rWutw6+HGk763bs9v5lq+z7J9Glsd+Wr8NGcllwxJ6zr2ERzFptlZUJe5Pr+tTbJx/0+ibs47gru6BjGMKEyXrq1Pd50xVSBMOuY3fa6dPLune5BTiKLKTG7zKv++/vr/sn1nPuWb1jmCEwRIILXsLw5n9mzafm9N8MY3vnHrJ/mPQIpF/jyTm/PTkSfr2LfLb5uV+XP5tlpXLgssC1wdFljkz9XRDkuKZYFlgWGBk8ifNk8f+MAHDt/+9n7sCZIEgH944uK2cQGKAs/amMrEaaMCrG2T4pgsGyFAChCtsgDGNoEAtAmGVWYbKpsxoLENUt8jcZAWQB3kR5tGm3sRhQAjG3KR2iJokwlYlsyTbGJam78iG+kJUARkA+k9GBjxAMCUeeF75A9AWuaU6GREVrplCyAvMkumUO1RGY5q6l0mDfCDnbNFpEXR474DbvCF5Oy3CL02oG2UA9UcvZb+sgj4kEhhoHGbaBlBNsnsVCZPOjh/fUZdetA6AlGUekCJY+ryRVGt6V05jltJB4Rj9QI2ED7kTSfXiuTsN5t1AI52F6Xa78mYLIHronEBGZUZsOX4o64DoiVLMiFnal/tA+TX70SAI4Qcy9U9lSfbLIDCw9iRcfoY0gJJJhpYFoZ+CtDQ/tkvYBjBOzOyqlf/SlbRwfkVgIgPAOKn31YHO/Re3dOfk6n2TIZ8rnYzVsiE6p6uy8e7VjRyYE72qN5+TwfHPyEX9CWgFH8w1qhrjiFdIzKXL89sl+r1DC2ZK8lVtHztWv9Mj3wCiAu4zLZ9L1OsvmGsnCBggH/jFmIsOZLV2Fa9yKr0bpxK9/TOHgiE2g/hA7TtHVmCBEUwesh65dQm1dl7bZAO1ZO8spdkN+ovMuP4WHWzueh6YHrXIqWm/fWT7Fw7IX9kUQH8kiPZ6JKv1W7Jku0Q83PBoB5jWs/8kRHhmMH6MELWM81mhgbSzxzCZytHZqW+IAq/9pvBBdo8Gc1hzSORQI4pyjbG3er88pe/vOmbb/RbbVWb157ZGGGGuHV0ZWV4xhviNkA08uflL3/Z9lyhD3/4w1vGZf5irEUGsyvgP/nyP+NL7SUbwlyervlgY2dydo2so3Tmv7XvBIfZCGgK5Nau3dc801//I3/6XTZTcleXDL3qb26rnuZCR6khJvh3PuOIP/YE8hprk6s2rf6uR8hZQyR/vtN1+W3jRjZHzjQPy1jJrsml3+uf+XN2dEQYUl/2jvbgA9Ulc0FwQbr2IhdCobJ7pl4BC91f9m/+cpzYTsfKjZwxBxi3k0N2hcwXGRHmTz60Z9ftz0LKF/h7JFx11zbZls9Wb22aPLJ5jH3WlYKH2DSb1++6t/uQwtqJL05SR5aG9Z/1TNcgZfKP+poxji8IGvAcM1lo2d4cKuDIWq178wvzf9f2nSwj9yHAzNnJUxvm0+ktIAjJ1/3WpQiuOb5PokcwlTE6vawJk8eay7pbnZM4Q1YjHZPJ8x7nGO7/xiR9mj8ispCcyEdE9XfG5j0wwF/3k6X/reOqix7WwtrR/FIfN87yG2ve7udb1hr5kLbLvgIUukc/TYaCBxCg1W09aa0150XrLWvd7YSEM/taHynZc3/e8Y53bFmZ1WPcYbv5fnVshFfmz5Vth9ORVwiZZ0OHRf48G1ZedSwLLAs8nRZY5M/Tac1V1rLAssDTYoGTyJ82Zr/xG79xeOSRHcCbwO624b1hf7aGzanMAIA7kMrCrQ2JYy26Fmje78gf4KksnDZHwARAcNfb7NmUtnkSLdgGCWgIEM9gySOjQd1tkGwwJ7HRRlHEt2hD0XSVjWzpXhv79EtGOnRMhw20zWd267vqTWZR1v1O1uTM9oBYAMQEn7s3WwYOOSILgWGTmfyOOmtTDJTOnqL2ge2VjQhJvq4PSAlwSg8gjCjE3gMj2oSmS7I42q9yAlIC0dgJqQWUrP7u75WejtRLr9pGVDfAGJgj6jbd5rFdgQ+VnVyIIxHhCLR8qnqrq2uAKVM3oAAQrXuAKUDEZK4uGSuO9+r79HUmfbLUvr2SBfjX5/4PIEAuVk/XTJBCfXzI8UAinfk5v1Q+/dMhu4iSFxUNFM4uZMzm6Q4MB07TXWT2JH/4q3IQK549Unn8NJ8MOM2f0rV6+g7AIwrZ8XSOi9TnJ1iMnCNvdnIkjaj+ZOo6gDKALpkrC3iUntrM80q6T8aB/tE91dd9MjrooH0APQZnIE4yiaJWb9lg1cEnA9Rl6lVe/TZ71ffSAfkRINzv/ZZMop5FmCd7PtdfUfpI5L7v/96TId8PQHXcpeyAdGoscC1fAsgdEf+XyBJjJpmTD6FWPdmW7kDbZJC5YEyr/XsZo9iw8msjZKHjc4z1/EO7AufMHwHyQMZ8DfnTdY1vxovaCjkmQMGxR8mLpABudl/kT/030K178tn0Sd9enifW9+a+2rh+3phdG8pSQWik5zweE5hpjqp8mRvJkszJll7p6hhJ90XCRyxGBtx3331HGWGTzDP/TqLAOFu56ZG/8omA+B50X+ZPfvShD33ocOeddx4da9m9+ba5FWmrHY3lMgf63VGp5mgEQHXVxshEWSiyE/TfGfww50s2QrwjtWqH9C3zp3sDTNOpV22Tr8znONUPs6ExWpCDes3llSv6n99UpgwEGQYy5IDzQOT8MhnTu3uSRZ+/++67NwI1nWqT2lsgi3WIuTM7zrEa6ZheMqSaB5ORP5nXrN8qs2snWbyTfi/fvv/0pz99dLysTN/KQ470nfGjd3M7cB3wbmzzPbI0O6Rf9uxahGzjdO0mS6prPNevPt33iJBsgDzlv5VbeeZl81j35U8IyuSSKYIYk+VT+f1vbq088zMyBnll7G0cMA8hF60HrYPMX8Zga81kn5lJSDR68LG+t5ZDDNb2ycKfzaX5s+dZORbXeJpcyC0+KhNMf67/CIyonHwyX0LIJRNCAwlTGemIiLVHsIbRX3tPX/0lG1ob+c7z66w/ejeG1y7W7cgX/mb/YC63Zue72UuATv0FSWZsqE9mE+s+cwe9kb+V30t9SBrr9Be+8EeP/KF2s04gD73m2kdZGwF44eI271hLJnfkbNk/BRVla6853h99ecX/WeTPlW2CRf5cWfuv2pcFlgWuZQss8udabt2l27LAc9QCJ5E/bQ5/+7d/+3DhwvltQ/f4Y+e3zZVoyt7bfPRbm1mbQse+tXnsb0a/zePI2nCKJPR8FEQRwP44+AgkBBp2fd+1IQSGitgDANu0Airb5AFaZVYAd5UH5BT5DnyjY2XJKLJBByojydqc9rL5BGAiQhz30DsQp01gtmgjXfmi9xA6XWfz23dlU3Rt8gBAkQJtvAO02ggmf+AGwHwHL/cjTWySEXDJ7LvApkDbNryiYR1FErmD8JogLIAjuwCFbJCBDemZHsB/gKtIWGAKf+t70fHJLlI9f+oF2On/7snmAQzphMizmUYKTJ8DRIqErY50S14gDx9AjDhqxZGGfNkRLcmSDCL6tTNCJZsC/RyrMsmWfK0yZWl5zgJAHxlh+EHqpV+/9RlJ0P/pkm8A53vvM7BRxHE2A9wBDUTYTpIW0D/7KmKz+rrXMV/VE9lQBhQQHqinHwGxk6t6kL4idvXVrhdBTT6gcW2SDUVxV4c2yE7V0eeAz+rIv4FyxgTn93c9gi8Z+LqoWgA7cMZYx/9r9/qnZwHkNxGkfa8tyFMUf7IjcZCvyacPZFtHqyUz8khGo/5du8j+ASjlX5UjW+BLX/rS4Stf+coRwT1JaeNYbSZKG7AFUEKia3t9RH21nXFQBkcAepki6Q6w1d+M3bMfZAPgurETOTmJN/6RzwNpRaNXd+3t4e3GPaQgH9S+lWFcBDY78q/+Wh80Vr/oRS/Z+k8ZDtXTS1ZT1yZjYHRtmL26JkKpMgKv+Wwy9b35ECGVbOYhQGJ6yQJARCRD39dWEQK1MRIif2sMYMuvfe1rmz3SaZKBCAugZ/bu93w1HXoeVLap3HSMZPrxH3/x1r879u2Tn/zkUdBD1/SXXPpMtqnsSTADUAUSyJrKT5F+je/I6kkQZy9ZcvxsgqUA2Al+plN9BvjsuVnV1TwZSZZ8ldv9tWv3pHvjVr/p67WHvioAJbsii/MhY2FyVy/iMZn6rTkPsFzZgiEigvOV2jQ/Srbu79k5+U31NiebE41byd3/+ZH1TO/IaiRb7Wqdg6BAzGULRyQKnshXkrd6s1FtXx/OJvlC5Xd/dVnr8FvzhTXazMjxLL/K7vraXRCH/o7od1Re99fOyXnHHXds/wtgSHfr0OTqNzYlf+U55g0Rr47GaWNo92ovawH9zDybTMaLdM+uAhvyW2C/cb25ABnQ/3PNVJnJpe2Sw3xnXMvm6SeoBxHFZ32fHI7kQ6xlX0cgd11lZ2vjUJlm+TuyLZ2rz1hkHZ78k1A1HyVX41x92BjSvY4+RdJmU3uAykRmVGZ/MokrL9+RFZ7MgmFq53yy8pFNlZt/e35j12ibrkMACswyNiUL3+t+8wuiyLq77/u94JX6pD6HKLKO7XtjbfIqx/oJIbf73H6t9SnS1Lofcdk92SWZu9Ye6KGHHz2yZXao39Y/3vCGN2xHwDUXLPLnmdycn448Wce+XX7bwAW8d6e1/0/+1IsXxnr5plxXLgssCzxLFlgD07Nk6FXNssCywOVb4KnIn+vP7g/ibiP367/+6xv506bi8MQTR880aVN29hKB0CbHWeQidtuYtrls4wL0mZF3/e6Bwv3f5sXmq82yzAxAiU1oC76uAxQD77q+aywOgYmTNAESWjQCLABfNoQIESA0MsnG3aa+62xqRTZOoqv7slP6Z8s+ZwPgQZs8ZE62ECHvKDcAKqIL6WYz2/cikoGzvWcDgIZnQSA6HG3RNW18Pe9mHjUyQZnAqUD7CCaEDYJChC5yje1d1/cBEcgoR22JKG2jDCwCrHVPwE12azPLZ3rPL4CBNtPZTeRjZSESsiFyAxBlM82uRcXzTZGlPgPAAY/da+MtMwuAHWiSHOkHOMtXaifkVOU6fq37tKHMKeAJQHSCZpUNTK1PIYW6FjDVd30WEZ8967OBUf3VzrJM0n+CXJUfQehZP8BP9mO3yhMpnrzJNEmh7J88XSczQ0R8ZQQO8a30ZvPab/bvyuwPIYfURITyP9G9fgemTcKq+iqrawFMgatlawTkBGAGGPVdoHnXOH6v+wDO3d/LmAH0YXcAaHbWPvxSNLK+mU2AfNmksrM/gJjdA51FU2drvm8c4KPVGSCVX1ZHfdlz1ZCAlekvH0pvzy9Jr9piAnz6o3ftM6Opjdf80BFP2SLQz9FT3RNYn+06OisyYYJ6yezZUTO4wEym3Ss330qWvsuHAPqIVcCw8ViUdXqwP/9yvFW6KxeRkG6y4ZC39YtA267Pvj/2Yy/abF7d/KexoHYyL6WXo7uMi/22172D3sZPQC0QHdHgs3EzGXdQ+4kjG1d2r+zX/4GyZbOkgz6X39Um+b32RJJXN/Bbe1ZG+tZm5qmur23zsZe+9Ke3oz4/9alPHT74wQ9u43BlZIuAR/Md0qHfjIkyHOZRVskpu2aOCemA7E1HxIB5rndzjDm6Nk4Pc3nyO1opGdJD2/R/bdb12diRiYgvx60h/ax3kO98zO98CairDyIuED/WFQi92i7ZZGhkj/ypv+os+6q+kz/Vd7s2HdIr3+x/R1tWR/WZa9ghu1hf0LXvaofs2j2CHOhdfb0ipGpXxGIEwwTL9S/jsPYxPk8wPtn1v9lm6eEosOSpvogJ4H7XIjEawxwnWHkIw+qvLplBggX6zvgia8M6UV/PhtYQniNn/VD5yVxd+W9j2lwTymJBSPFVawjjmGAhx4l1X3LU7pG1ZOHX/S6b2JyUbdjeejSd+j3fSI/uNyZb71V+L2vz1o+1b9c1ptW3zavdM4n6SV5mi2SawRayruYaSlvlA9rHOK4fC6aobcjeNcb3ZMqG+kd19vLe/2xaX2Jna0dkp2xEfnfhwr5O3vY2l8ZO62ZkuvE921RHx1umJzKJTYw31gX8xLqg8rpGVh2i2Jqy6xCcxvL8AxFUO8zAKeX2zg7J1TXZvD5z0003bX/1oeo2J6Vr8j/++P4czqd6WUc91e+npT5OT36cToIzZ/bsvx/8dbr6f/B63XlaaPF08l883e3lxF22CRb5c9mmWhcuCywLXCUWOO0IfZWoscRYFlgWuJYscBL5E9jwm7/5m4czF/cj2tpobEDq9TccfuhH9uPYHr8EwrXpcGwG8ACAPbMFbNK8V0abNCBqGxdn8rf5A3Aid2wUkS7VBXAG0NZGXReQ0HVtemzyAMr9ngwA6OrybI02RjaB3WvjVLk25G1kgTn9DmycJFB1pUu/i2id8vQboG1uBtXZ/YBKYBigsM/9Vhs5umaC4QBSR5h0bZtnka821IAHx485XqT2qLwAkKLFk1+kMUAYyAM0tkAHIlWnKHrtDDSwkQdqZBc6AvvyhcrMf0S5pw/gkO26BuAOjKgeR4EBeLoGyZaebZYBFUgUAE/fexYAX6n9AdUBJskSuRZwD3QRaZydkZjJX7nTh2vHNuWOFcnOAR/ZAClau9rciyatHCCjbACEI3v4PjBJJgXwAeGYPfuta6svIAuZMyNs+7+2qux+7/6+c1wYgIUMyJGu52NIvvmMAeXqD0hR/bE2FSVLn0lE6J/Vw8eSzdFCxqrarHYOKAxMzXcc+1fmS3p0bRHtgZvpGvmTfUTY8mv+XpnJNn23MoDH+QKSpPYyRs1+nc3zwWySXwTKycgyzuwAzf4Mod6BmIgPYHblA4Tzv+xetkDfd1/XpXPv2a2xWgRzfgGUM7cZz6rvCGa4RDQmo+j9yuDjCKmu7/f0CcjP5o5hSi5EVbZMJn1X1lR2rU26D+hq7NDWvRuHgaCA0PRLp9oGMawOQQNIwGTQPrJhEBjJXNskTz4ToYEg6X3PLNij4Bs7GwPqz/0hf/L76kSAG9+y0U6o7kdU5md82DhUvaLL6Sr6O93y0YsX98AK81P3JA9/CfhL7ukv/Q/wzf6NO7J5kPmVE/GYTRrfssO99967EUEyZMo8+YmfeMnh7W9/+3bt7bfffhQRXz+qbKC0uWdbO1w6/guRLGtNf6oOwHTXJBvyWztmq9q7d31lBmGY/7M7wi0/lUFpDup3Ms4xxvzVmIjoz2+NbdmpNpD9pv2SiaxIF9mn5gX61xcqWx+T7WQtg6xxbGvtpi81TxSQ4dmK+Zv1lIyI7FbdgnH63zFqyTL7V3UDyKsnGcknKKF2yf7ZJJ+qTlmlxkXtYUxH/kwCbpLMM9OiNkufdENkV14yN5Z4xmHf1aaybtObPo5AtN6sj2TPbGFdYCzO7si3ykiv2ix9q0Nfkp3HvkiU+r++m80Qat1XnemJwEgeGS9IL6Rnv/m/6x1/2/XJ0W/1h8oXgCKIJJslMzLDfCvLkX2Rb/lGtpTt1Tj71a9+dVtDJm9jV/X3e3UnW6855iMmZLOqX4Z312dXxEX6ViaizHOKkPbmvOxrTZZc6kFOI/f1e9nD+r95aoLE/C89KsfckJ/sBOE+j7A1+5oDBO4gZtK19qCr8ZIMx+fnyiZvZWrPytBnBGSYx6yxEP7m4mQTwNW1jQvWtzOYJP917G7t+ba3ve3wcz/3c0drGb6922YPaHmq1yJ/TtrtXz55cVJJP9jvp4UWTyf/In9+sFZbdy0LLAs8Pyxw2hH6+WGlpeWywLLAs2qBk8ifAJ7f+Z3fOVx3eGLbQAMPrzucOTz+xIVN1kcvnc0toq0NA4IGMAX8BrqJ0u0dmQG4Bna0AW3Ti4jZN2sXv+sBsG26u6/NUPL17ppkc3TGcYKosoAcAN42k9WHcEJoiPBr8wV8bvPYBsvmqLJEvYo6rP50AwQC0NuEOpYsYAMYAjA4ri8gBbiK1KmeykEa9LmNJALIRrc2kL2QDrWFY3sATggAGQdtwgF2RToG7vVCytnsiiQUveh7wEeyA0jmZj8bO1orvxG9C2SgR/7W/6J6ZVAAk3rnU7WF+4FxAIjaG+iwZaydPbsB045hSTaEEmBQVDT/EFEKnK68okGLrs+elRVZk00cdcKejjCpHmRm9eXr2dm92SVZAZ75oyOKtEc+yDfTfxKTBg8+1HUyhYAQ/BnZCYxE7iIMgCWVKYJ+tkX3B9Kpq+smUdr/+T5St3L7Lt2A4pUBrO63yuoPiChKGzBbHUgi/eU4+QPEB6p4sPrnP//5LWq3spBR9Z3sIuI6f0sO4OHMTuLriMQAHMBj1yfP7JvGGOOTCF6AkTaujOpBdIkad5Z/7ZINs3XtHZCGaKwsD0KvvsDOCJnKCPjJdyo3GwT6yZ6oX0SI5cOVhfzpWkRrY0C2NMbVftXRd/ltctWHkF7GMQC5I5H6rJ7kqAzPnqockdPK7z09HFsEUMtPAbLGff7iczZz3FN1OoInv9FP+Hd6JnN6AkmB48inyqhtELXG8mySHR55ZAcVs22kiCPX0qvXDDSoDrbhGz3wOxn4O3II8Jc/JSeyC7id72X7c+ceOZqTzSnpmV8H6CbTq171qk0+mbXZMb0igLJF9soXur/jvPqu9kmHjtXqHQlZ2flbbX/XXXcdXvKSFx1++Zd/efP7973vfduRfo50iiAwF6c3ksXcgPTQ/wHUgf/JJoPJ3I4UkxmT3LVd1yVXNkL6Gbv63byZLzieE9Bc23pmCSKAn/UbQiA9qgfhY86pPtk11Vl7Owqzz0hgOhq/slHZPAia/BfAnw/QJTtnr+QGUFdu80zHNlpT8Ddje/V5VhK/kDmI9Oj7/tfn06XvrLmQhjIuapP8qrIRab1bnxj/kp99sj+Q2xqkOq359IO5PsmvZX/ps+lX3xIsk57ZnS8mc/f0qo36nwzJiGjUvyZJZV7y/KTu7Ts+66g15HR1O6J2HgkqiAPBmY7Z1HNpusczxJDQMgKro+usHZBrXec35Fy2Yv/6dffI1E2eXo0PgivMl91jnkuObBqBeM8992y+lL6tZ+pX1jzd6+hLY5A1V3Wag6sv32hesQa3pkuHdG9syYcb291bP3A9P0KE9X0vewRzkbWPPYR1t34+g0es8QU4CM4QBBX5Psm6rremas1WXcbwymf37kdQGkt6Z2M2quxs2G/WUbVz9/Zb7eFY3LlOnsEAAtgq07q5soxlgqIENVWXI16z+2233XZ43etedySHvdkif1rXrsyf0wAOi/w5jfXWvcsCywLXugUW+XOtt/DSb1ngOWiBk8ifjiT6vd/7vY38AfxtoM0TFw8PPfLwHtV8KXLRERuTLGnjejwSD1ECCAYamvl7dAAAIABJREFUAH0rX2Q58Le6gROyEmQiZHaRupUFdOn77uleZMEkpbquDVRyABXTofJtmGWTpIMoyORMLmTXJKQA+zbFgG7AeBtJm3URuaJSk5FtRA0jHLqfDjZ3gQHzgbfAbpv0ScKJ+kUYVWfAiWhSbZsdRbh2baSPCOM26v0B4Wy609/GG0Hn84yoTJc2uwEbyZZvBBjYqAJ0ZiRkdrY5tilnN1HgouHpK9pTJhXwiS3zr+4JHEUOpZfjTiofoJg9REq6PznTves836P2icAJ2Oievpdx1YY9ICG5HKmTLo796t7AvPrajPZ0XEtATTbg/xMgBswDswBeCB3PCOLr2o4/zyNzqg8ZmW85S59tahfyTdCV/yM99QF2k1nBXwIpkBLdO+3N/2cfzlYTIEdEAVhqj9pUW/lddGxkSXUGuJS9UKRztkROGGtE2LJd+mY/pA1AjQ0Qp5NABWbWpvyk75CZ6YUMq9zO5u89wLu+5uiz7BKwVzaJ7I/6S+UE0GWnQEoETfrlc9WZH3ZtegGPvYtyTgdHXiHPEGzGNr6RLpNQl5mQnQDmiOf6UDoCpPKdjp/pd+Bgdq4t+kufdARi6mMyopCz1QkMBMIiEZIPWV1fqbx0qfzkA95NwgjBlw/Qj/+Sv35rrO0aQB1gePez/YHwtcnLX/7y7Z2/IaYA3cBk9q6cyB/zHnKRr3e9/jFJLgB3hM3993/ziJAXmJB9Ijk7qq22jPwpAygbdg+wM9tEsNU+AfuNXcifbJcta7/KCRxG+gFjk+OGG85uz5aIyPj93//9jSyqnaq3TDpz0RwjjM+A1cqRQZOf1uZl5Dl+q/aTXda1fc5fPGMpX0e+pluyi3w39pO9foLMMNfrG+mFqK2cykCII4TyM0d1GS8cGYUIAvALeOGbAhlkW0Y2zP7dHOAZetYC1gHIVsEDtVdtkm8hA/Kfrnf8bsfx9QI8s7e+NMdUxGSyOmYSaZKd8/30kZVjDWaMM+ZXZv9bQ2QrbT9JuGyWHIjG/MX6onZobKtd+94cnW82xiGJEdnJh+jou2Qsy7M2NKcJHrFmTJbumcSDTLX8z1pCFoU1ofk2u1d28vTuOE5ETeX3XfZE2iAvsrW5ydyHvErfdMjejnBDOJo7uic7V15jTnXJLPS/o06NH8lbn0H6yC5qbZcfffnLX97mJcTtJJsdBWc+lwnVNY677buywxvjrU8EFcx+kW7J33cChnpPt2Tvd2tU82w+nI373BycTsmZToIKkDb6g/W2PjEzf5A1e9/an6kpqMX1XWNcETRDjtomHWsXewEEIWKwtqms+je79V5ZxgXrDH1620tdIrMru/9l31kzILeTL7vVpgJV5rqLn9bO73rXu7bxH8lrLul9Hfu2yJ/TwBaL/DmN9da9ywLLAte6BRb5c6238NJvWeA5aIGTyJ9Ahj/8wz/cyJ82HsCIMxcPh0fO7RG3Zf4EaLRhAfC2IXGEQ/fY6LUBEtmauZAJxzdtADKb6j63aVSPCGqb9zb3E+QTZdx9yCVkUDIDykTdJ+skM5A/NqXAfnIlC7Jrkln9LlI9edpsI1Sqv01hdbbZb6OfnTyDp99F6dIHcWYzJ9MgkKiNb+VUvmNAgDH0q0zyiNCnG1CbPYDs3QP8CIRztItN7wQlHRO2A4H7USds1P8idW1mA0s6Rqj7sp9nUeRbyQFQA+gDANQ5SaX0ljlCX1k7oqWzS2DgzCDpt9pbpDCwBRA8ywQ0pd+UYZIu+aQMswmkJ2ubc2Ax8K02FyXab/0f8A84SYdAju73vBwkZXI49k50bn4mmjt7Og4lwLDPAF9ZDTOy3HOAKjegIGKusrovH8u3A9fSI3kccyZTJBkAfUDGCS7UrnwDwQqI1WZAcSSssUN0LrASsei+bG1MQrK6pjZGuIg6Tv/ArjvvvHMDu/k7Qi5byPJA3jlCKX/pnmyZnAgjz8JIR2QkoAY5NckqfmM8DNAEktfPKi+7ZwPPSgCmavu+rw6RyV3bn8h+fQi5VR/Iho0VjoTrt3T10PHkEVENMDbWyHiozQF7XVs7Vx7gDNk0+2AyBTzlU54xVL3p2F/lpX8EBOJeG1ZONkeyI1GQiWRODuB17Za/9tkRisnQtX2HqDZ+B5ADEuvDyeSZTcZ8BNckk7NRcr7whXtmVXWWZSNK3rw2M3+MJcbInYT5oaMx0++TXJ8+xA/SN5lqz3/7t/9zBATz1eRvPMl2ETf5yyte8Ypt3DXfAawrI9CWP/bZkYhlyt1yyy1b+37hC1/YfKV2z++yReV16lrk0ste9rLDn//5n2/kT7pXTvKkE9LN/KvPmh/TN5/o3TF01VcZtXn9V4YHAjwbJEP9pzaTJZSN+iyTqTZKjgDsgOr8vr7S2K98pJ8+TF5gLQIJiFtdssWA2Mb4yk9WGZ8yO2V0yuLzPBYEW3Jn3+TuJRvO2CcQAEHYnFOGX+3ZtelofkqvwOj6Vb859rOyZEebq40NsiiSI9mSJR1lJ85jVvXPZGnMUhaiYQasmCdm4ETtVrlkc9Qun0wGYLoghPwzu5oHze9zjkUeFNTRWGOtijiQhTSDPNLF2NB1+Ybn36RXZSX73tf351BaW+ozyVu/r9xsX9/runwT6WSN6Lkt/Z6vN6/mT/UpxwJbL1cu/7Ema4yqDHNQv8veEhRj/WKMRjbWB6zhrBkrr+z+9Ex3a4l+l30iayp9a2PH4tWfZJNm2wjnxhzrSYRL8pmLBToh8mWuycLMJtUzM2Gzfe3eu7Wc+ZffVqe5KftZUwjGQAY7BrR69/6+HxkrQ7Ryur9XtqkcbTfXduxkPapPCKrKztnPMZOTADV/yTK2bhC4wx+yM3LLUXPJw3ZI+Oohs7Iqo7/a6NZbbz285jWvOTrKz7X7fLKe+XO6bfvpjk07Xd3bqHDKIk4n/yJ/Tmn+dfuywLLANW2B047Q17RxlnLLAssCV8YCl0P+/MEf/MHh7JkdpAYcR/48+ti5bWP82KVji2RgiE5DjgAwbCYRC70DxwBrAF0ADEBLdKDIOBtwmzxkAUAcOCfKeAIW/Wbj3qbXs4qQIgCBymqzCJTWQiLoRAr3vU1i96ZTm1WA9B5ht0fqAX9sYtvItTnumjbAbNa96Q6wBJzLIgHyi+JWBrIIsC0zoM+iI0UzAxDcQ2+2SaY29J71E6jXhhKAKqpXlgzQgo/0uc08ACRZqjsQovYW7Qt0Q3q00U227kuvPstCYS+ZHjbkNsCAcBvvdKmNHeUi4hYJF1ihvZKtFwIuPZJZncBX4DpgE5HnCBhR490bmVJbkjd5slv69D/SxkO8AZFIEzYFnCZT7SAbqDL6nD7ZqXKql+0QpoAR/ar7kG0BDOnmIe3V2XcAE9HAQAmATdcBRPm/tmQbAJxI2PxXG7An0JvfJLN+rv/q19UzyVuEZu8iq0XyyrxyFEt9srID54p2dpShCPfkEfmLaAAUTlAU2Jyulcf3kk0EtjEGIIuEBqpll77rfsdyNQ5Vtsju/CZwVX8DnHUfABphM8nw6k4mx8Zll+rzMGjkYX3FMwOMl93X9WxXNkJyRaR4ZgnwFqntWVHZLt+uPyQzAOzGG2/c/Ly+5ugxAD2Sq3EieYGZW1DBo48e1Y2Uy0eAxQgA5FM+ra8BsJExk4DvPtlNMhHzjcbk9G1sRdj1jmycpKbx9QUv2EH3+k4EiL7omK7siPDTLsC7nQTZCfP00gaTHAJM+x3Z0LXZ4Rvf+L/bvJFsfLV28syqdMoWtWtEV2Atn0w2oK1+lY8ApWvzL37xi0cES9dk30jqXoHbZ8+e2TJ/Kvvv/u7vDp/85Cc3Eox9tVX3AmLNm/mE54skczJGWOQ/ZejN44xqx+oWHV/92THfk73KrohrIHj+2v2edWJMTPfuBzQnnzkYudDYAKw1hs/5v99knbBPPpwu9YfA13RMxuagZMlHahNHTiZb/sLfkyef0abIleQ1fiJIImkAzuYIwG8+WX2NIdm0//N3faE+5mi4dKhMY2RZqPlOOvfqt/6XnWP+6LcJxCOYrRUF1Vi/1JfSx5ibrPlhMmXLPiP46Nt7L9f1f33ecYTZN1sZJ5PBs36Mz9WPgJtjTHokv34lW6Vr0jn/9xsgHwFn7K2O9On36s12fe44WOs6awY6sVvXsQ3iQUBT5dZeyCekSO2C9DPP8MG+15bpkD3rW90rgwcRoZ7G5XyErbJHfpA+kcbVb17qXqRpz5HJJ6pTIJLAFs8p6t7GpXzUej+drAes4601utaayHo1uaylrZ0QJfnB8fU5AiS5Kk+/ylb1NTInT8d2In+s07WrtZ8MUL+TB0kuiyp7ycAVaCM4wtoimcyBMnoRx5VvP2QcaszIhrVPgSvpb50z/7dutE6qjRrLG5d//ud/fiPxC7Co//b6Drl2g23Nk77PuevJLjgddbCNLN+z/pN/PJ0E69i309lvkT8ne+i6YllgWeD5a4HTznDPX8stzZcFlgWeMQucRP4Ehv3u7/7ulvmDFGjDdv7cY1vmTxuh85eeE+F4CgBNm6c2Q8Bz5A9lbCxsCtvUtBGbUaL9PwkSIBUAS9YBkBiQhsjo9xmxhwQCfEdueGhym0IkSnUmj81j5cuUkSFgwwUEV6fMBmCViMnub7PfZrSNWRs8gB2iQaSfo25E0zpP3hFpAEmkmMwZIDNbA5KBmMAO0ZGed8BuwHr3BzSI4k6f5AB0OF6mTWjf9wJq93861f42q8kiipMt24xXNyAi/UT6AwsBQsnUH/Bi6irKFQnBV/s++T0AuXsCAQMgar8i4/kOEJmPpYPoSiSDrBSgBT2AWnwYyJM9POdExDv5kU6APoBp9aYnoCDbOgdf5CegvDZxzFDtISq4MmRDZEdyzmPegD2yjETxAlOTQQQ6QitZ6JpuomLZA4Hjez4BcAHiA9fmGIDoQgDr24BvwNzs0+pDjNA72QFY+jVQJx+r3Tv+bZJRjtrRXxFY+n5tW7tGGjmirb7A56d8+id/TSdjSuUDjet/Hd2T7QMNO35HFkPlAX4RTMaa9MzGAPBkQ6KRu9+yj3ZOBkfXAchqt1lm/ydTgFZ+G7hc/wl8kpFUucghwHX1IH66DtCW3JEiXW/syoaNK0jdrq2tOgYrOyCLt7nl0jMz+j8d63/NSTKuENlIH+BXdclyql27jn26BiCYjauz39MzwkMUOjLJ2MnHET97v/qRTdeO9wnsTQ/Ec31H1DwfMS6xP/Kn342ZgGx+3rUz2rsyuiY7futb92/viPzqBAADrdOnLJF8PTmR+OnTXzICgCu3+/rula985QY4Rp7nm/lEfakxBnh/8eKF7YHikRxl63z0ox/d7Fkd2qC2yjeQZ5XfX3bNLyqr+bDfq7PfmpfTO13SvWvSzdiZHI6Isp6gt/kon9FPBGWY55DjgjH0GTInS23Z79m33817lQXMly3mGR7Kt+ZonAt0rTykYrID6ys3GwC9a6PKQgA5pi552c182nWNQ8nl+K/kN16a27Nt3xvPs4m+MI/frJ/Un2vf2j15+65reyF/ZMjWhwS51EYyvY0T5k82MZ5nm9ouPWrT+n1lN8YEdlvb7f79rc1W+oL+MzM9u79y5jFdyZwN+Zm6EcbG5epFkhizkzt9qjsSEvmiL8+53txeecm9H8V4/9YmyaX+OYaoR187vg5Ol17IoOzctZ7r5FmJ5hSke3bqld2SRb/q++STZWaeNbeTmV5dy74RPJVvzK3O7NIrkjcfy87VaT3W9cb2bGEOI6+sr+Sw3q4fyTRDsmVvfbkyahNZ1sYB4yaf3vYmI4s8nbNfPomIskbbCcc929yYXjna2ZrW+Cp7KVlqd89Pkk1XOYJr+r/7zAGIHVloxpfsNMfruW+p3RCT9fX6h0z5dLJ2SeauNc9n036Txdn4U5Zm83BkUHpnp70PfG9oapE/Zpenej8deXJS6Sf/flpo8XTyL/Ln5BZaVywLLAs8fy1w2hH6+Wu5pfmywLLAM2aBk8ifQIDf+q3fOpy5uEf9thlp4/HQAw8eHnjowU2uC+O5HYib3gF2NkBtSoC1M8pfhJ9NrzJElwJNgZlAK9HEMk/aqPizmWtjdRzctxn04FWRpQBEkYCOTRKB7GiVAApR8IBhx0AgeNqoi3YEJvfe723givqt3sAWkbNt4PrNRjp922D2WTRrm990bBMJuOr344A94gRoiNQhC5KkukU0AyiBwdUD0LCBrx6RjkCebNGf9pjOCkCtDoATEE20L1CqawE+ADcbW3aeYDoQHbikXoAA0FQ0ZTLmk8mfDBFC+Vo6iZ4H4uQjXYtUQnT0vchaIK8jSRAjstW6HxAEbE5WD6XXtrWBiPxA2nQX5Vu984HTlSnqt3r7615+VT108Jwh9k7u5OlV+V3by5FLnlHgKDDHvdWuyaRNEIMAbMBaZQFptEl1AESydXWJLO56z4g5Hk0NLNN/ASSysgDJAVcyCGrX/L5r9GHjgLGrOrOnI9bqh+xZZHS2zF+MI+lef892tVd19bl2yr7IBoQhUEo0MlKm8rrXGJfv9VemQ9HVEQcRDx21lZ92ff0r+wCMHC3YZ9kFyd4YgjQ3hhkj+5yNqtcRQwH92cA4m4wAscrpf8+y0j8qI72TGdHgunRONm0tUho4n35lIVSWLCLR63wQSJ6+lYeUyr6VnVzp3f1lbQVGArCAiNm39gZYVU6/OcKPj+lbAHsPHZft1j31ez5gLAXGqmfvR/vxd4Fr6SniWzsAuM1dSIHu3cvbCW1jljqTFQnDd4C83cvPH374wSNSQNsln/KzUQDofffdt/lWPhAIqE9n9/o1UhBomL9XTveW/dD3tWHv+VLfR6C+9KU/fXj961+/ZRXkVwWKdE32QLjVVsidyjQONJbJkOqa7BH5A2zWBoIpZFF1nbGGzr07Ggn43TUyd/s9OxtXkEddy/7Jkw/wN/Pi9FHH0Ar8SC/HQfI3413yJytSJXtkm4i07J89jVXJiWiRPcOPkwMgbj7tvsrpyK5+62jFfmvMAKinf37FXrOfzr6b3rVpfpEMrfkiobNDfpztBBDI/DHHAKjT1boqm6Rndqh9rTGqv+t7tyasb+ZLyVi96W78rT0bE2UEAekRE9WZ3SK+skH3pz8CuTE6X+uVLbPPXIsiWdPJ+sm6tPsiPZsLq5f+1kQIEsQdsih5zcHWHXw83a0Ruh4BOccXcs7+i0SITMqHZLYhdZKPHwH+04c/sJu2mLInvyzyvu+vduPLEQddk17ZtrZE9mg35SNNzNnZt77haNn0tMYU3ESWdGxtm/x8onbsfrpVbvO2dXO+Wn9VrvWINVJ6yK5JduSS9fYeuHHD0brGWiF9jScy8fucr3nWWGsNxGdtVp2u1ef0AT5jnWItkt+Zg5HB9kLdg0RDvlqrpYvnYbV+SY5kr4zGlf43bxsDqrP+XZZx447s8Qcf3IO2nuq1yJ/vaZ5o9JMueIZ/Py20eDr5F/nzDDfvKn5ZYFngOW2B047Qz2nll/DLAssCV6cFIn/2iOaLRxGjWwTg9ddtAFhnp99+++2Hhx/89vYZAfLwgw8dvv3gA9tm9LpLkextIkUSI25EarbxARrbjPcus6LfgMhIgjZcAHyR5iLqAGKOzWiDKCqwMm2iKxeI71kZjkFpcxXY0CYSeNsmCTHSJrT/22gBk2Vn2GAiebrP5hk42yYTsQEISK7kDLhpY9vvM6JYRF8bueRrw98GN9vKgMluMh2yxzxyYwKXwBdglAwIm9M2iNVPzsqyeQSU0VNkYfID72UxidDvHUlQnSJMJyDbvQG8wGabXaCLjbQsFuQL0A64rjdpZ74CFLTBz+6THBMBPtujTbrnIgBnRYI7WgO5EmAs2yb9EALZbZI/yZ1uzttPn9q779p8B5x0fzYMOM3egU09f6N7gFT5ap8rv+9EnSOe8r82/wDs2hQZKqq8Oqo30KCyevW5Nu3edEPyeeaEZxhkj8rLhkAwwBUAmq8CUfVfQFJ1dX/2EcEMVAxEAaTmP91Ll0Cj7F85M4I6GZOlLIa+DwCNqMqvRNSyV7IDekWsFy0PGMwetWn+EgGTPWVPJVsyIWuTuSPMsoljcvq9P89y6DekB99BlsjCqy4Zfj/7sz97eOtb37rJXyZSsiEnkhEQmr4zcw4Y3PfZtb/06yguBL2xszGOPbQ9oLv348Rw9dcG+mkAqLbzTAukArJj9nsEqTmgB04XcRw4m3/LNMuPZibZJBuzmQwV/mWcSoaeRVZ2iCwdhGv+IFOEHyJgjH/GYM9MmvOFeSTfTjcEH7KxtvWMoGwQeFZfCSQt+0X2mGjw7gMmZnvjnrYMfNQmgLrj/WiCf0BBY/Xjjz929CBvpDRyqvuyb+3QfBOJk08WsR9gniz1pcaf5KmdG6N6VUb+lw/UbrVZvlr9tXW2aW3w+tffspVX3/nMZz5z+MhHPrKNMyLj+WIgZbJUXvpFJFa3DMDqzObJivRJfsSEI9tE4QskEdyg3bJBPiCDJ9lmZmTX1R7apM/9IasRl8kygxmytyAUGRK1e/7cWFD/1zbA6sZdpF92SA5kt2M+kxPRmg3Ms/m/PoCEmgEttVU2bexqHHQ8mHsciZYtAPnJB7jPP6vXmkLWXXXVfvlKZWcn9zcWAa6TxVxrrhSk0n3Glfr0JEsRtcmCuM6XGveA+pWbnMbUbFV5yQLkRhIkk2fZJAd9kAnZqVd1ZZvskq75p7WDbBFHy1rXNB97ppHgD4SzrFLrE8SH+URAQb8nl/qtiSqHbycLO1tLJX+6sL15DYHo2Ni+N5ekm2O9+j0b5iPZsXIQy41TrUHMR/peOsjoQ0bLfuu3ZG78aCyoTpknAh2MX3yDD8vkbtx21GF+Yd63Vqrc5Gwsvfnmm7dxJT3uueeeTdZkq00qozZsDMuuyUQXQRDmjHRO38abyGrr2+xd4EXkPfmNswiP3hs3a4vs9aY3vWmTqeurt77QGkGGmf6JPHM/n2T/bNs40L36ED9C5CFy8m8kkowdz/RK5/qNtYH1mfV9ZXSP4LWurz3f+973bmuO9PLMujlG0K/vtGX/Zztz6pGNrrvuyK/mNdbRJ+96TwuNnY68OOnYuRPJr4une2bSyfY56Ypn1n5z7fHkkjyz9c86yXJ8PdQ1P/lTLz6tICcZev2+LLAssCzwfVtgDUzft8nWDcsCywLPtAVOIn/aXLzvfe873P/Nf98W+bJZLl544vDY43tUZeRPGwagcxsOR0qITuy7SQLYCAH9AT+iIG00AFrdD/CZkb9tSgFzwPbAgiIV23S22WmTI3I8eWWABEIlk4jb6gKuV2ZgTeAJUqt720hXHiAREA6wEiHaRrVr2uRVR+WJoG0T5oHn2SFbAfarD4CVPt1TfYBxQItIZhG3js0AkrNrMtj4axcbzfSRtWLTKVLWBlBGDPnTpTKBBCK5gZGiW+dxKwgePoG4y5f4xAQQKmsev7OTk3sUcy92YXPv3QckQSBoO8SisrRF1wOuZRtUR/a2eQaiA/fSPdkBzTbljgnp93TtvsCjdAS2A6DYPR/TPtWfvJ6vApQCPAZYdH/X2NAHoiRLwI96+SQicNoYIByo0R9gPHtUZn9dI5MNGZf82pE/G5smeMI/Zp0T0OhahGNyJv8EWREl06+VD1wRPZ4N85NA6myQfWr3bOFZNkg0409tFsAdKJietX3ldW8AT3V48HZl8g/POYjE6BrHWNFNFiHAbgJEgKkdbHnhEWDU95VXtkPgduNWciVP5QeiysAAPmbzSeICLCs7HdMBCQZUm8+IQMZXjkwuYJWxpWuybXbUD4y5yZP/ISS7Jx/qBUDqHoB6Zb32ta/dyotEKMODjRC2ANVAukA9c0ltZ05BotQmsh7qW54jlK6OsKo8Y5x2N79k/66TueB4ovRDMjpap8/ZCCiKMDYOVc+FC3tf6XikAMv+T35ZecZY811l9b/x8XDYn/XTCxiN/HGP9nGNMbDvz53bj3iqXRAjALu+rx/ULoGfZUzV5+sjPQOiTKXkaS5qzEkvJEr/5zfp0xogWfJVdSVj97ziFTduIGzkz6c//enDhz70oW3MQxTIaMy38+nm2n5Lnnzd81dkSlVv8jq6qXr7jOxE1PFt43nvQFbBG9knf5J5gaitTOB7xAGypnpkQFmHqD//MO/1f3/5knmqsd+1yW4dUFtZy6Sj551ki8aMxi59rXbrXgC19Q6/M6ZUVzaWoZmNPcsE8WneZ8tJdCR77Z4fsEnjhuP6ssGdd9551O7dW7toU2sVQDC/TD6BFuZiJH869V06WrOlq/6YLn0GdguCSVdrwH6bpIm1VXL3f6/KSCftgixy5GR2qQ26vvKyl77DD/q+9mlskVli7jd/5Y8ykGTwZKPqNq72ubKtZ2YGY+X1W7JHdvRXObLXZOPI9kQmkVv7pW99qXUp3YxB3VPfpoe1nWf71X7G8WyXLeqP1SEopHu0mXG+e2Se1H9k8lk7pIe2YF+ZNI0/yux6Y7+xt/bOtmUT9lfdd91116ZH/zfmpG9+I0CldqtdkIy1AUKmsgqIyBaNY9mVLfdM4T0Tu/qtq6xh0qExsDEk4nt/xtnZ78pkav3WawY1zbU0/xUQke3siRDQtUf/s0u2t0eYa+dk7N5sL2u9to2Arv8IcjHeCBwxHjn68d3vfvehgIyuf/zxnWTuZU1sPprr0ilH9knHzbcvPcstuyBK5nriJPLkJPLlaHJ8yn8W+XOyjb7XFd/bfov8OZ11193LAssCz28LLPLn+d3+S/tlgavSApdL/vy///yPDYRpw7BtFA5nDk8cdvD04pkz28ah32eUNjBOtCNCAliATLK593yYNisyDSqzjUbvMmuAYr23ufTqs412GyQkj6wZ2Sw2nLKJ2kTKEAJSVG7fJ3ubJhGGbbLamLVhdAxNss2/7iFrOk/5AOcAUhG6yBX6AoGqD9lhc0vGvke7FBaaAAAgAElEQVQIsNmMXK4ukac2dwigCSj1W2WpM11lavQ90Kf6EW30A8IhGkRMA+UQK/0uA6V26Tpn2Ns4atfuBd70HZBgkn8T7CVDdSWXIzm6V+R+tgAQApS1yw7i7n8TaO13AFmb+8CebOMawLhNNoJuklEAcX6gDnbMjwBMosIDyGv3rpUpUDuzl6wopEI6J1v380u+jkhIZsfNpX9ZJoEG/S+jYvoIW+uHCBr+CwwDAAI++VxlIQQngIdgqM50QrAC0vh6Nu0V0AMAM44AivPXjifKDjLsIhDqtzKuKsdDzrsu2wW4sm9ld41nKNVO5DVOpTtwF+DYdVMOdg7QRR7JjMo2gJ7AssAk5G9t2m8yaABXIrcRzZP8meQbksXROula+fUBR15lw8oxxiBGkrl6AVNA7eStfYB9xhCkW/YIzC8CO9+tj3RtPpMtK4dvyjBInzK0ep/kJB/pu8iForF7OfoOAYqA5Reyncr+qT27rnZPdiAuIByohdSSgZG8tb/nGgG0ar/krM7uadySBcUXkDc//MMv2K77hV/4hcM73/nOTY5kF82fLohedkWo7qD6DpT2/ySkJxBXnwDQuc58E/mDLDP29xu7pUc6Nh8GFBY5XztG1kRW9df3jTnZg2z1p+7JT2XWdZQbgsScePPNN22gaH933HHH4U//9E+PiKT8DbAaiFp5jkBLVsfu5TsIGsSM+aPPfDf5jHW9187mrmwAeLeeMCbUhkhg2YgybCKfBTikG+IPgYaQQcLqL+YwRGByAMpqO33NOGnOqa/nT7VJ/TL7Jlv+0vfmcWQnUBtRjaA3fiC9IxEaW+rz1Z+8/dUnBI+QxfoHqVmd9QnHbWXHz372s9scUZ+wzjJGWwOaByd4PIFvfs3m1dP/MngENchakl0SSey5R0htc2w6Jb/s6mRx/JYggUlCzaAi65psWZ2Of80XjZ/mp3w1GSZBDVQ3xyGQjd/GVeuZyjJv1G6NlV1TvdaVtXs+2JidfdM3giOSpDE221uXIRjMVdnAUXeVnY0qq7bcjzQ7u/lZY2Tl5duVVf2es8Rm6VZd6SS4Jdv2ezrkE8ZT5E7ta0xoPMgnESvZrXsQTkigrlFeMusX1pPm+gjlCOoCI8r8Sf7Kq11kslZ/4449h6AIZFRl59NdU7+obiSja3vmTb6Q7p4jVz+qXax9Oy6t72qbykhGc6YAJoEntYH6rUsc6Vid+VkyVA7d67v2El0rExwR2H18Sx+WwZfdI8cczZmPdK2+nQ8I3Ejufrv11lsPv/iLv7jZJPJnvswr5pzqtjaec4/vrrsUkIUoss41NkxfebIN8LN5bNiTb8BP+cyjlflzSlzj8sk78+skpJCLK/PnlM2wbl8WWBZ4RiywyJ9nxKyr0GWBZYHTWOAk8ieA+P3vf//h0Ye/A9ptYMKj5w6PP7FnZJy/FP0le6BNS5uGNl4iPxE/Fm42Eo6FaUMtKlbUpwhYG5HjoEp129wgiIDq6muj2Cba82mA9wCnyqhemSJ9Vq+siPRtQ+cM+spo49RGT8QiYGACQLIfbKhEzyJRAOfHN04AlDaPji0RfQkEAdRq++pvEyz6WZlt5OdLRLKoV8cC2aRVJ6Ci3xAQwDlR6QDcGe3ZBlZUsPbVliJmETsAqGTunuOAQ0BFfyLQk0smRm0hylU0sYyj5Ko907ONMcC1e3uRh79oayCLyHLy9LkXMN2zl5AU2RnwfRyIrC4EqOjgZPfclHSofCBpcndPAG0AULLJWhN1PtufDOmKwKjPJTsitLo84yWfld1Sn/CgZ206we7s1ffkUFffAUYBrr1nd0CIaHL2rh4ZFIg6gGfvXZ/uomiBLuns2VjVi0wR2dxvAUPaOzt2BJKj5ETap7PjcupPjWlFAWfr7OToPIQoAiHfBlwmI18RGYwgqV66p2tAVX0n+Wc2WPJHThXlnexdV13AvHzY88SAmvlL7TIzIZIJSYxoDrhqjMvfsgEgOJ0qkxzZ1hhZmekOyALoAIu6LjnSE/hszA2Ey5aV3dhZPSKPkQ/IoN49sHqO6a7TRyN/AhNn3+Vjydi99EWARUz019hsfDCuJqsxGviPRJVJ0jURH54lkZ8KFkiO/FXfQzjkF2SO/EnG97znPYdf+qVfOsoiyCbJoR0Bwgg148wNN3znWWiIhMqrfP3s+JyZzEDqjn3jH4haRL6xHNjY744Qra7a/jWvec3WfjLg0tkzIeojX/jCFw6f+9znNmIuMDY7ZqtA5/rd2972lm2e7y/y56/+6q+OiLv8CGlev0AwBVCnmwAIgQPmy2RwnywOBGp9pXGia2tzc5Q5FpBvXNVPzAtI2OqYpATCXiaEeUzQR3XJjKifyixEAlsHIGv00eQ092RjAHvziIyMfCQA2LglWytZewHSHW+F3JBF0O/Zv36vLbN3MgfyI4IQgubedBT4IoO08SOda/eO9dPf5xxtDEfQZWvzae+I2X5PN8ck9luyVocxpfZBfDU2dm9153vZqH6vr3Z/Y5Z2cFyutQsZqoOujYn5Sz7d9427jVm1CT8XMASMz27WiwipygNo8zXzW2NtdQi4QNRnF/p2be2QrrVT1wriMLcC7rNBfSVZs3v1IaDZwjqiaxBi3Y/AQ8h3b/1VwEM+w9+6prbIJyfoP9eytYlsE31A9lF2y7/4qawaawckCIAWOStoZpJA2hVBV5nZ9c1vfvPWXvmCdWlydL01pTWvNbJAH+RiOsjwq6zkEYhU0os5pjbxDL7Gtu6PhEqf7CPbqf8d71d5Ahiseemr70Y+VU79u2tbU9X300ndXYvQlA3Xu7IR2o7TrI0cp5cP9Dy3SKC+q30ca5hPyD6zb8mmb3nLPm6fP3/h6LhvJO4kidPVeiEZaztjXHa5cOkIPPsqezQ2MEY81R51kT+n2b1372mhxZX5c9oWWPcvCywLLAs8lQVOO0Ivyy4LLAssCzztFjiJ/Cmy/gMf+MDhwvlz2+akDdIGujz40OH8hZ0EeeTcuW1DJdKwTU2bAJvLGcVsk9n1/YkuBJK1cQNGpiywUATm8agfEbYizpAekwRqs+Xsc9HRwGrgQ5vYNvAyiYBGNnqOM2kDmqzOaHcEAuDcxgm4BNADWgLPyVd5c9NVObIIkE50AjpP8qhNaBthG7zs1UbM50m+iYKV/SPakg0RXI62q6zagq0QIpOoCWQCVopOnG1QG055+ALgT+ZJ9hQVnQ2zS36Wzo6/Es0qotLD4QEr1ZO+XZftkk3UN2CffWxKZ7QwwBUIWbnV3fcBRQFkItarS1uLSJ8ginrIAtDMxoEk2UgUeaBAYEOvdK7O/mzugU61E2AACQSYSOb6Yhv63vsMsA/48ZBxZ/iTPZALWAX8AnhXRuDGjPzkv3TtN+0EAHMUWXXJtMmnkh3oUjmARtHI2bgXci+7Alm7FgCjzgDo9O+3ZOgVeJMNjAfVV7mOMMsnIn8888ezl/QBIHD+l+xk1EeBvdWbDURE54vV1T2Bbckoqyfd85t0SbbAqOyebbNxzxHq/uQKaE+XSJCyMwC3jrbRxwBhSMVsXvn1oYBkZFRjcOUhfZClsnlkNgB5AMvIFgAWosbn3rs2HWQCZA/jTdcjmLW5CG1R4j4jxWungDIyTdn4IDmVHVEqSr4+D3CuTMSp8Uump6jvbNc19TU2QjYox9hm/pHxg0R69NHHNv07RidQrZcjmZoHBRkYUyb507Uyf8wP1Yd8MxexOR/VFjtIu0fs9z9gzpjbZ8c+5e/5pvJrX6Rr/mccyWc7Dq7x6L777jv88z//8+Ev/uIvtn7QMy/y38i2wPnue8tb3nQ0bpct8olPfOLoKLHqa2zLB+sD3VebZ7t0e7I527zZPf0BkNO9+5DEXVe7Na/3ko2Rbcwd1WUNURvJ3uo7GQ5If3Oq+dj4mn/Xr6qrOmQEyLjru+RKPkdNmQ/0uWyQfc3J1V+ZrUsaw5Kla5pfsovMNf3GmkCd6qv9KieZeyVbZfVd41zysPEEYxGXyNLqbqxBNFSebAt2mcEH6Sr4JP1lURkTklNfzG8aYytbJnbfyQjLRkD8+n73dTyho8xkXCHAkICCbyorGfrdGK1/JGO2MGf2e2NzfwIuIgWSrXqQp7W1NSyiy7rTvEn/+nNkfuX0ynbWitkfwZb9ujdbRATI/soHZItWpiAH6yMZkDKV+FZ9y/ynjY0b1ZmPCH7gbxEO+UV9Cpk018+TfEY61CbWKY2zM6ClsmpHmTLuyWYIGPpMAjLd0is71SbZTLatYBtESKQzv2zeyFbda3yurWaWumAFRFy6trbvr3sEFHVdv73gBf91G69qxzJ8XvWqV23zs33Jnh3znWdhysT2nM18KdkrFyllLGIDxwwiKfOlSXyzhfV599G/udx4bs1YefpddddukYWR7/fee+/RUbHWs9ai6ZtfdAxr2T+N3w88sB/zO/szHZHEyMnqMc8Yc89fOpVB/0iHSX7N/zdFjr0W+fNkVvl+vjsttLjIn+/H2uvaZYFlgWWB78cCpx2hv5+61rXLAssCywKXZYGTyJ8AoJ75c+6Rh46e87IBg+cfP1w8c9g2mA9fejCt6Ne5OQNU2BTM6Mk2Bm0Ugc2AV1GWXVtdbcSA2cA4QMPcvALyZ7n9HgDm4ciOlUCkANTbZLZBtGkEMLdhCrhqcydy17EaQI42PqLe01OEK1AUsEc/0fw27dMmIh/b6DryaYIZ5AXcyHhBagEnupe8NoHpJkLfBp3Nqjd9nI2PNJmgt+jfNqbIlGwzAdL+B5BWHwBT1K5y+1xbOHJH9Lfo18pInr73QON+q0z2lQECGLZprk5g+/E2AMJOvR35UvltrKvTsS8A4kCOQAGfkz1bTQAT6cWfAR+yLkQRy7YCnADsPA9F5o6jXJIVcChjhh26VqRu3zmCBlErk6E+0P9Az+yS7D0E+Tj5w1/zG5Hw1cGPpt8CYfvd8zxqu+SsnwQQBTxXP9KRv3RNr64X0Z8N+4wkFOHbdUBG2RzpE2HQeyRA3wdoBEalH98UWZ7u2T7gOnAxPWsTfUemSv4FjEpnGUJdn/+kZ6AQIg+x1/3GhPpnoKrMG+RM7dL92cMzyUQZF2mfbNXh2T1ATQBp8vZ/dk2Hfhd5ne1EhovGr2wEFWId+Nu9gLV+k63gSBltrn/xwz4jVIB13dPvxiXyyrgx/vcuM6A6G5eNb468IRP/QDgCzRCvlZVPINJEiPMd/p7vkNf4Ulv1nSN8XJM+AYwi0Wtz5ErfIVllO/3Hf/zn1p49n6LnQiRzbRdJEjCZHZCxyLHqyk/2OvfIfiSeOU9ghIjvCQwiXvcx7PxR5D5Cu2v7P3k9/y5iseOfRP5nB/6fz1R//UaUfHp27FdlfOxjH9tsfNNNN239NNC5NnjjG9+4PfMHaR/58/d///dHz1ypPbKDiPc+y3hKB4SJAA+gY78BsPt/EpaCRPQB7WSNgCSQVSEow7NManN+LSslGwuEQLIaExuTmx/yiV4ImcpIxvwdUSRYI9tZryCMjA0IOuNyY1T6mdfNl+ZJIKs+0u8yLxCh1ieCQBwZmY0cezrXVtnIWJc8rXvKAPOskdqpY6TyHW3S/TJcEWbGeTolM7tZN2RXQRqOicxf8glrpgiQxgTPf/N8l9oi3fj7nPeTRV/UDtVVvYD15Ou7mTFizZEN0imiM/lmUIfjDoH4tUEyGFesPasrfwigF0TgeTjWFN3juVbd11gRsV+/qP3So2s97y0/S8/aojGmOUIggQyyyuu7+qF1nLmosiqXX0Y0FRCRrSMqZJZWR3abWVtscnyNlG5dX1/ITtmra5O1MmrL9NG3EAn6iDkr/fu/dp3HuXZd38n2rs0ah8qQqnyBMbKu3YuYlOFobT9J8mRqbZ989fPaR59Kh5e9bM/sqa4I0HTLlsac2l1mlaABhIZxtt+TvfHecZgzYEaghXFmHiFauyOiZPwhNvMvGeeOSiR7NkLGyN5qfO9ZXe3ZHPFWndrFWi7/u+222w5vfetbtwO8zeuyJbteEMQ8MtaRgtXNb85cd93mC+ZJexl9Bin01JvR00Jjl39s2JPLsI59+15AwdXUfmSZMumL69i3y4J71kXLAssCz7IFTjvDPcviruqWBZYFng8WOIn8CQT4lV/5lcMD37p/25DayJ89c93h+v+yP6/goUsR10A6m+82QCIz54ayDQJwoI0GoBqYAbAH9gLRATk2U23SEEVt1kSoif4TRevoN8f5JDOwDehX9GYbRGBmGxpRl54fJAq1zX73ezbEBAQBkgBWoFSb3jayyStCGFEziYjqACAni+dFpKtIyTaroqe7F5ja/za+jtYQgcs22cTGMd3bsLJjnxEYySt6FACfntXN/qIAkQW9A6AACaIdASeiDC3ga7f+95l8AAGAb7KJ9ge+6J/INECI8pKnjTQ/Sn6gEfuwa9f4HUDdBhowNImhrgUI9rv2Y+N0zk4T8ENIAqe6prYNmEjegBnP4Mm/kAvACpGz2cBzZ5BjNt/p2x//7z2fn34GjOc3AQaIPxlV9Ud9EBjKLyp/RorWBoCAfqt8YFxleJ6KZ/AABwGQvU+wq/L06coFenZ/n5Fb+kC+H0AR+ZPNAo0CM+vPonwRXoFI6R1oFuCYvwDIqxMgKYIXqAuA4++eraRvJfMEBqvPs02yn2chpKdxoO+qWxvV/snb5/SozSo/H0Gism06THJStg3/1Z7JhNCRqUQXbSyDEbGVvRGNyD7+ky7ZG3HRPd2fXTwjx3gl60K2nrEb0JXNAjdrB0foVE++n436P9kRvvzGWMXXa0NZcr07Lqr7kQjI6Gyg/yO7gJHmgeR23BR7JjOfB0ZW/97+Fze/CVALJK28yJ/0mKRWZSEJ2bh35A+gOVllzlWX8ZE90tc4txMjj30X+QOkzkeMbdmlrJvInAD42ivb52fJ7DixQOL6T23W6/+zd7e/l19lvcf3TGc6bbHcF4ri0YACkaIVakVRK0eOiVExMca/wgf6zJhofKCJiYgxRkN84N3RKmoEEkwRqanaWkRuQ9QQoyKaI0cod52203amc/Ja6/fes5jTztBO25mW705+2b+99/e71rWu61p3n891rS9das8HPvCBcW/znjKMWzKBXvCC5w8fIKusn1tvvXUfRc5H85FInNWORa9HJhYoso7ntadI/PoM3SlfX6yPREI0fnesUoR512UX735rXtfudZxTl7YGTOdHHbfWGNS6J5+rLzUH+uzVGqUAjzJDylyghxW4Ti/GErppnmmOVB+ZtVsZ5CpoJIKLbSOjmt+1sfWX65SNuIyQMDbJvjEe0U/juvau5G6ZKtmrPhmxp14veneNzJGOZ0zXdGf8ZoMyP5XLrtpFR/lAOmxeaA5Z7dC6oX5TxidfMMbqCwH75PuGb/iG0X97hhl5IpQjXFtP5Bt9n63Yo7WS+sv+idSLkCc/Py4bTl36VGtCY6FAiTI49c3sXgaKdnSkG326VjvUxV6NHYHx2icjEbHr3ggW7W1NUaZ941NzP7noq6CVjnWrrZFM3ccO/KqjJQvcKsuLzREIZNWvImvIwT/8ude7ObxsNPrlNz2zqEz+iHXyRtKUvcVH/NGhcpThvrLn6NBY99KXfv0YB8lIZ/TXul+72SdCI/u3d1BvxLVryjjks8poToyU1C59gZ+XCWj91ThfpnfZ69qkfHorO1w7kofeXdPx2sZDa0h/kTYFLNBxz1hSHiJfwMJzn/v84ZP+GscKpiHb7bffPvTonpe85CVDlz1XUVsuO3JkTx7l963Vtasx4JH20ocOnXkm6mPbb2/kz2PTW3dtmT8Xpr/t7k0DmwY2DTyyBjbyZ/OOTQObBi45DZyP/HEM0U//9E/vPve5z8wjHq65ZmySAqtOPvTQ/oHCNg9Fa9sI+Iv8icCJ+LGpmeDX3DhHHPjcedVF0QX22+y0MXJv2S0BGcm0Rp8W/dpxEW3I2/AUTWpzbLNnA0U2v9vEkUc9AaLa0XE0NrA2X23oe3BsgEWAa21sEx3YFlEUULduxgM5A9wCWIu2DbwlW5v39Bng20Y8PRUxH5irTL8Vjc122hK4UZRx5I/fI+oi+AKmixCOiApMra4IiSJsyTY2jweR9QFngaQBzcnmOvIERmmL39pEa3tR3/QYScImNuJ0rgzyq6MN+gp6B8KRJZKhyPvItrIi6ESZ6gwUWDt35XoP1FNv5E+AiXts3l0HkFkJC/flY4EZ5OAT9Ek2gEZRwtocINBGvqOn6K72u67jyVzv/8AC+uy5QWQLwAjQK9q1Y6MCgFzruyK91UU/PWA5YjI7N1Zog986mqffA1MC8AMaI2iLaFdOD3IuOhZQIpKd/nrREUDJy1GWCKB8CiioHT0XgsyRQR3RxjciXOgIYKR96gycVN5KNBWR2zOA6CcfVl7Ac+R0GUZ03DhZBHd90/2NG4Fr+VgESwS2+gPgk6VsqI6pa2z1vo4LAdfkrG+rzx9bsJvf2CPAkxzKVU5jd8BnY6A+EGmuTcBAPoy8U2ZZlflLY2hy5g/039FJPZ+DPDLZgFb1YTJFREX+KKvxgk8EugXSsWvAu+uaw/R5usj2+ua1137l/uHxEePmB/MJXeQrK/lTX1G2yOvGhwilov/18fXor8iolcSK/KEvdvFaCRafew6VyP2y3iIO+HxEOFv4q/93pBEAWDR5ZKnPr3nNa8bfFVfM4A11et7PLbfcMnRPxvwkYNY7/dFjxLVjpXyOJPLut0DVfLz7mpMDar3r72SL2CxDwuf6eIRJQSgFKSSjNmh36wLX0QvfdO046vbee8ef73x2LVsXFLFmxFZf5HbzYSRWR135nn+2Jih7pixcfURWQlkxHZ229tcI0jIgIqX5l+8ipiNnIh/VoW2u4a/arz6yyEJsjKp9/L4slsYKckT+10eV31gY8ea7HnLfGtEYsc47wOVIQvWwX5m4ZXmQrSxW15K/MVU7fW6N5/v1SFUEKFLL/e71OxLTNR0HZ/yJkNcefugvcqJxyTXujzxuvKGrdT3WvNYaV5nNfd6b77zTYwSNtrhX/3AdGdleG7rfMW5ka73XWjDfJscrXvGK8SwyR5rRZ1kqxoGyT5vLldN4XaBD82fricg1etBWfrn2O+0oi4mtygoq2EV73Bup6nv9ic0K1CnjrCPnyNyczB/UZ/7WXjop82ol6VtLq192l88Fumgjsj7yozWQOYgfaIMxv7Hb9a3/IknouAxu15atTT8FBxUg1Jjm+zK/lBch09GNfVau3/XJ+rvPyHnzVfNE44ZAF3qkI+siMuhXfIWP8quIH7p3H79V1tVXz7lKP/CuzfQvgwjpz8ciS8nARvSNBNJfn/u8543xIkKO/zYma6sj5s71Onx4EuNf+gtZ9NCYN+f7Rv586bp7uCs38ufC9LfdvWlg08CmgUfWwEb+bN6xaWDTwCWngf/4xCdPT/B6Rq8HOl5+7MjYBMv8+Ymf+IndvfceHwt/GT82Dh2tVPReYFogVJ+92wTYhHSt/70CFos0jNgAqHj1PJs285ESfrfB6EiQQN42ZkXIqrvztG2oXBd5pPzAavV6ASVsotQX4VFUfefAd03ntCtT+/wFwhSZTd6OA/GdTWWkWJt7OvBdx8qRI4C9drfZD8gMhOx5HuszVuggEND/yu+IKP/TScSJdxtAsgfItVn0ueOKyKRu7bPJdY12RyYVEV1UYlk0ro08KAoQ4GCDrU18CIAQMVQEK1utYNgKDrome1UfvXqRp4jfyBcb8wiGCMja2kY90K+juQKvvGtDzyxgo55BU318qEjqfD6AkR9G+BWtrDzfRYKxdcel+W6NFtUuIEeRwBGR5PEXSKzMQHL31E7to++eARMAkx/R1T33TP9DiAAMkB0AndqiDGX67P81Grr+WvRxUcoRa/pnJEI+HYFbtO6JE/O5FPyDrfhcfbBMpMhdOi/KvYwk4LX69AXyAXDo13E3ESWBgJEhgE1ghTYFxtJ7xLP/y/rSP+iw7B26i/BzP3m91E3OADTfkyPiRN8LbAvYXnVTNg+iiGw+l6XFn1bdRPLUp4r2r59GRim/ZyHVz/LbruX7/EBZkQCBUWVPlclFP5Hu6mQDvqeOwDt2UG8AaARvoHYAdGMk3zc+IW2886EyTwJos3VRxMowdgDF2akodtcBvIB8+rzrGqOUSbYIjMrugeYB+41lyRtAq7zGbGUWof6c5zxvAJwi7CeZsxttoB+2L8Kcn/ocaByhcOTI5ftMIzJpg7mmuYp8ZaC55+w+XLaGutdxKFm801HgNgKIfthaP3/2s6efRmaTHRDonU6009jgft8hgYB+r3/960cfa44h+1vf+tbde97znjFeAAe9yrSI0FFXhCmdemYROYxfZG1uWcf/2hKh0PiWL6sv+ymbrl3DBvUB/0c+Kac5RhmBuB01VUBBAQg+R1A2tkX+sE0ERBk6yo+4i4jqO3IFoEds0XFzeH03Eipwf+0XgfyRO82DyvMqI4EOlVfGsO+bP+m+4I+CDxrHAL7GKn1G2/ThAO6exdRczffLvIsQiNDQ5oJUfNf8oZ6O4i3YoSNQ1aN/lcGhnyujo86aH8nfMY+NKa2/1mcLsWmEMnD8Qx/60O5jH/vYPvuN/ejPXKXs5h8ylrEUkVDwRplK7B0xHDlFdu3M/q1J51w7s7DojD3Zr3VmwQ31J2Uou2CH1o/kbOwpMKVxsQCRiHn+oG998zd/8+5Vr3rVGEe0sWCPSBrvftP21sl02TpI3f0VHKScMu/YKsKXDOYwuiYH+0XOaXPrZLK15lXO6rf9r++6R5n05HPrW/0xYpbf0VMBXBGu9K1dBXDwa9eZNxApnu9j/KVr6yzPN6OL1pD6qjGOLiIFyaFPRzgfPXpsn+msnXyxccm1ZZFqo//VpU0FBhw6dHocp8emyd2cRf+u81vPT+2ZgQX5tGdzXZlt2stH79wgl58AACAASURBVLzzzqHjyl0z5sqqe+CBk6Nsa0R6IRs9mSMa/1vztLeLHCsAIyKMvlurF7Ry00037a677rqhv/y2/d4goR+Yz8xLRlOo+mTUFsQ1FNrr9OHd7tBDu93Bu/njwgigiwvNHT58YfU/9NC5yZv2Rl+kw1WdF/7QpUcq+kv8/kLJp1nNduzbl6ju7bJNA5sGnlQNXNgI/6SKulW2aWDTwJeLBs5H/tgU/diP/dju05/+7/1RVjalNpU2R/fcfXwfbUlnES8WnW1KXWtTUWZFm4lIiMDywJmOjwgMLxvBBiFAI4AjwD8wT1lFapb1E3jtfhu5ji6JwFiPUUiWCCCbFtfZENnUKov8HetgE2vzZFMbsL9GAEceFfltQ1PUs41pUaw2RvRTdDddupYOAseLmCVbG+HANe2yIQ2w6ZoIjQDaFSBUhwhIm+aySAIvkjHdFJkdqO1eeiF3m9WAOxtL7SBLhJP71R3QxR96wLW2tIkto6gMA3UEdq8ASxv0Ii7bDJMrILT/vft9jV4tG8p37KfsiLna7L3I4SJ8O8t/BYQik8pSqp7qzJcCw4rmL+I2n410iETwfVHmZfW4ByEhKnaCp6f3/YwcK3FVxCabpd+yE9ThuwcfnA9B9qBg/q29PQQ7kiqSoSho+tQPlEGP6u0YKSAH4CcgwHUBbNkhEHKOFyf3EdSBAPXL/Iqc+Vv9nGyBLWxCp64HWrgegK2tkWIBDvQp6nklngNji/4vwyWSWVt8V99fx436JFutkdxFyapf3XyDXvTXdBJQZDwtGwsxxQ50q4wAU+V03I+6/Gl/QJ/yy3IIDHVN5E/zWeByY3Dgpe+BR/VXbS7KP+C+SGjXsrM//hK5yiZl5uUjjaeRKcm+zgHKpxvl0aHfAqqKam9Mjzyki0A4/cY9dEZ/CIoIoYikMgEj+8hHf9oYSVjEdqSjayMNyh5Snj4W0H7llfMZTtdff/0eZFYeQI8OAX7AOJH3PccpGWZE9vExJhrnlRtwHuCdfbQtEqzsI+UkV/cF9kSYRIzwO4CgY6XM6epmu6/8ymv34zJfUZ+xpbarFyjqKCE61n9k1XleBHKQ/pTNLu9617t2d9xxx/ChsuwCeBsPmn8bO44dm0dfrXYIdCRjx2o2rkWe5Vfs43968D9/6fi9CDvt5l/KDZTPrwokKDOwYI3Iy8iaCBF1BVxHrGSXgP5Aa21qvI3sXOegMmbI2Xxd34347bf8VXkROJFTKzgfEWRdoQ+sZGaETT6Trgr40R7+qg+xqfGnDIgIIN9FRuqTnrHmWnaO/PGuXr+3JiJ/Pk4/zRNkUXbPNiFDbfY/3ygbpaAX/Ynu+ORHPvKRPTFRdkYECV2Qr3FT22T+IH/4uvart/GfjNmLLctEaT5Iz8rJ5yMkG+cjdMiu/AipgHOfAfhsoZ90jHJrh3yZjlzHd8ty7dqytempjKLmSG3gSx1fpl59EYlBb+TqeVjuN9e0rlX+Om77XZvZJ+K6503J3KF/+mtdU6BNGYbqKYAo0rdAF23we2suZfCrAiOyWZ+b5wpiYGN9sj1HpGTjXmSC+7WhZ3ZZ72qD643Jz3rWc4ZOag+78tPGd+1TZ8dLkpFPGvumbeeRaa1xWue3zi5IQrmt9QtMmmP26f1zNn3m49nVOqy1ZXMifSJp6NpYpZ3ZSR1e7M1v+Pn73ve+/ZysTWtWK72cOHHm2NBs3NGAzdURt+5vvOy3db29zjmtx7/zO79zkD/mvsa4NXjs5KlTQ7/VEflDr9pcfYPsOft16KERPLCRP4+MVmzkz5cLkrO1c9PApoFLUQMb+XMpWmWTadPAl7kGzkf+2GD95E/+5O6uuz61jyy2qbUBsrE/ce88Eq3Nfptci/8ASgt/m63IjEDUAKDA1IDdwDimseHw2aZReZ37Hfgb4O23QImyaWyo12O02jB1rBx5AhzbxLRhD+ArshdgLKsgQD3gpjPYV/KnDb8yA++UE+jX5l0d6i8KXFvPJrrIv0ZgrhtEegvgsinsAfNt8pQLHIjQiRTxrp30CujraDTAuc3hjLybx5241v1e2lAkr++LHPYe2Rfwwx7aQv5eZW24l7zqXTNW1EP2SBD/t8kkr7+VAPK777zyt0Dl2pp924xqc2B8wC4dKSeQJzCM/sqacQ1ZtCH56N59ZUzQg1dAN1m0L4IkoGgFwvPVsjciPAL/gJaB28oHTOhPwBx1A7GUG8HZZi9iNeCmPhaRE6EowrLofv5NtiLYtbno9IiWwMvsTL5AWmBVmWYB2vl9dgoUa8Nv8941dFf0cjaNBDkbtHd/YAMd6HPKBmRpK3BmfbDyiDK9//5BcJBZ+40D6va9eovIzZ5ludXXI7yKRCajexu3ikr2e5HUABz1sAfZAEB0kd9HEpHfWOLZKgB6ZeojjW/dE8gYCB7563rfrVG1vgvkrB8H1AUSl52kHlkz5OQza4T9OpaTg02yU8+2iVSqr9dXIzIDv9PhSjKPeeTEiWEb+unZEnTo/rKn+j+Q0lhFVq+ee2C+AkoC87S9yHH+shLX+aH3gD22pE8+vBJddBfpmx/7bup6znMi64FcAEWgnDa4x5iqba43PgfCass8LmkezRWwpqwVdF/HQDor6KD+S3dnj30rARRppE38Sx/nX8ril894xpV7sLjxrqOmyKevABBl/7ADXb3uda8bmU70SVZ2U95tt902MoXVxS8KklBOz5brGKzmV5l/xhtjGr01DkdQlC0ccNi8FdidXzXuRCZ0HFsPuG/d4Hq2VY4yjBX8jAwFTwTg010EG/mV7TM9FaiBYCkTpz7RmEVXEVGBw0Xws2uZgK5vvJuA8CQOmquaE12XnK45WzeNJfRO59rM/yp/nSeai9ijOdL9ZLLW0RZ6Yn9tJrdgDXbVrpUEKnAlAF9b6IS+eo5amY9+4zetfdRXVhN7+H71Z5+NofRRRiRi3wu4rX2Nhclk7CqTE1Ce7slgDNYHOv4yglwZ67F/ZfXQcetWMhhvyqTzHmFbdstKOmTT5k7v6dB97BNx0LzqnghT+icnH3O99q3r1NYXjbnaoo/6XluNFf7qE+bEsn/4hLaoCxlsXdEadgaFzGNtI8FajyjDdcYQxFukDp/QvnSDADLeZM9IpMifyNp8J/3p5+qMECYXfyFvmcTq0id6bpC+0Fzu+tbE7ikzt/7K3/V55Tu2MvKGnowV5Pc/vbQmaJ1J/+oxPsocmsElc10YMVgfo8OCMSKL6++t+eb8NTPpW8uQn0+7Rj0RmvTifu0p8I4tGiPYgc/nc8Zk9eojzUURac3BjQvuUX5jDpt0ZGYEU2vzynBv66ZkX0mt1pvINs+cMjeuwWutc49efsU+4GGOuzNzrvWDzKQveq0k0Eb+7LbMn+kdW+bPF3eT7dOmgU0Dl4YGNvLn0rDDJsWmgU0DiwbOR/4ABH/t135td+rUPOO6c6VtQsaDXC+bx3BZzK+guSpsiiziA938boEfcFu0uk1EYI8NhI2MTaLybYI6BsdGZyUiymZQlw2j+7w6kqKjQ9qw2DQB54AJymmT3X1tGss8Uk5HotkgAxXbTFe2DU1HMhU1GnlSRkSR2m3eldFGcN300UebOxu0QLMVHNI+5QZIp091rwQFWwXK01MARDaIyAG60U/HsQVwBc5H5tFXm9ns577KC/zt+si4yCuyFFFZ9H7AAdn8X9Qr0MBGXPvplg8FihU5ru6ivouWXqNfuz6iq82rssqo6KiNyMYIzMBTdfDBgNbA6Mifso+yj7LJEkCjnIDtwEvXtrkNmAbu9HDyyCvtdG+beO3gc+nExp/NbfDTY8B/bdWeImUjprqm6HSRn+wCrAHoRDQFZgSeRC6UDRJ4Uz/IL8tUowvXlLGUPSIJz+jqoeGb2XgFKiPW+IBrtMfvdKSN6gpwitTqSB59PDB5JTGLatV+5XrX5kiPMufcQ1fGjEDdQPrGqvw1wKd60rn3jg30vz5G5jID1ckHApv5AEDLdREdgTkBK5Ghgd4BgwF/3ukp0igAK7KnDBjl8R1jkXvIAlwtmwbQpp3G+3xxjfiv30duZ7/GhBVcDjjUFv5SNHSksUhldgDKIr8QOHQCjE0PldFcogx6Sv5Itr7v6Dr3B5KXmdRYlY+rR7nNCY3bHVEUUN3zFOhUuVMf85lCL3vZy3Y33HDDAOwAhO4p88fvZWA5Mg1xQpb5fLmZ7eOanssQUcc+QEovfkIeeqo9/JMO03WERkRwfbJ+Q35ZHXyMzdnOvL6Cf/xdhoDf+aqMwLe//e3jPoCnI6RuvPHGYZvAQnag93e+851jjqRXoLt3/bHMm5Vgde8ks+dxi3zAX77YmB4I696AdvIGLrJ7fVi79CHlkU/7ANStTZoHVwKP3dc5fCXH6ZG/ejUuNbb6Tl+hI9/5a3z2nTr084IgIp20kWzWNEBe7awvBRh7L1iBL/m9OYffsJH35urG4DUjzD10hshRlz/66/i2AGDvdKYt7jffsJf2NM4FDEdmkd8f2TombCXAI/bU76VcZWgDny3bpuykSLjG3MhYusv3vXf0pvv1AVk8kTz0qGztiHBg25UIJU+ESGvCnremTn03H4tM1gddW4aztiiHPguMoKfWR639WqeSuzmdP6hD3/DS/5VVxgX5I6M6Io4fuU4/ICs5tLHns7QmaS0SEUbm1tX8I3KLrgsIaHyNDGsd21pD+8ic/H637sh/3Uf+sjAjmMvoSd+rbGW5Jh/71V+0Jbv03LHWYJGwBS9kEzKsgRzZtzlbfyuLyL10Qj5rA8+jkblZNmeBHJE1yuA/awCOa5VpjJzE3czEa11aYE9jozrps4CSiOPWIU5U0Fb398ytD3/4w7uPfvSjY1xyfCbfJJt5MaJUORFQfdeYpP8i6wsUMc5Y29FZ9izjiryNNe0hmkMj4gq+UKdrtbs+XnBB2Y+1v30A/RUY0XOFXFO/OnL02H5NN8fCmVXbvmY+22d5nUX+XPhzfy4uNHdwYvUXt/FRfDrfqW2Nf49UZPvPR1Hl43zpduzb46zQrbhNA5sGLiENXNwZ5hJSxCbKpoFNA5eOBs5H/jjyxVn+V155bCzKAYSA4qLhnv3MCU5YZAZ8B4K2IbfADKSyUbHJsBnqWSHdX8SnDQpSAshhIyJaswyHNTLUfRFPgQ9FLdosVWcbFuCZjRvwwPVlFRWx35nUbRJ9Diy3obL56tkC5FJ3kXdlL3gPJLV5CnDUJu320hYbSmBGxINryWtzbLPnfxtE4G5AmHtrfxvywIU+t5mLZGCvgKfk0vY2ejacZCFToGgbL2UFdK4EVGC3ujuWoU1GQFtEURHKPTOJztkjwCPZbNAjx+hdu4Ee7KWMALb0m/9UVpkfyo/4InNnzhepSK78T/n+rz35YVG46mWLNfNjApbzwd/5V8BPwGH+TzZlBQSpJ+KOX7E1eYE66T9/KBK2uqvXtR1/45r0FsAR0LDWyU7ZkU210736wcmTE1jkiz1vJhDEdT3viLz5RxHa+bc20geimN16yHOgJJlWgLpxglxHj16290+2iCzSXn/0o96OP8ne9fPIjgBd+gFs0Ac5lNlYoD5lBmKoK6AnYFR52ZWOOvZRWwNu6DJCkK9GdNGB+gBDkUju6ZkTgUkdVdixlgFB2Zq8ZYsV8R2QHOgdmVdGg8+BxgGYjQXGvZ5lMaOVrxptcS/wLB2735irrkgltqo/5bN9x2cjZcoIXAkI+gb4uC+APlJ32n6SuggOv/cMCgB0c0MAcJHjHeNWHwycD1RsPMqO2lgWWgRa+lEmnQd6Btw2PuaPrltt0tGVU9/zyLHIH2V3VKP2uMYxaR1VRX7kj3FtEgnziEw2oJuCArwbM5tryegIK+RRfT6yfyUG1dc8EbBDJ65RnvlcHzGuzb+ZhZHeyNfRTvo/4PDNb37zIIwQP7J+BFCsZL/6lP07v/M7gyTS70R8q1NfNL+YO/3P5ms/F/mubveURUaeosQD2+k4kiSipbkkwqh+VJ+hszLjIsBaea0kPPuux+z5P99cx/nWBeptvm5+967es8mFAPT6It2ac5VLpyvxEYhc9kZEd9kKZSasgR5l0axjrHIidyJ0gL+NVe6v3oIOyqDjd3S1Er8Rb/yN7OsRWPSkjmTOl1qXsXvZp2XOGA/Uw7cD/ltLkEv583lUM5tEu12nfutC78YtD6RXT3NTgR0Fk5C1jD33l41EN2VJ8Unlq0sfbf2w9n124EeRNa6hnwKbKre+t44V6omMjRQF2vNvMjUWrXPDCsY3R5TRyF76iTlF2+mpeiPTfQ58d82aFa48OnFN66CyLSPPIo34u7FmHWM7Qpa82bhxSP9TVqRk6+qIhsaYdXwic0E8EXf0FeHgu7IF81ttayywZlnry87ZUTvNQcYj86A2RVSQ76u/+mtG+eveg02Uow7t4WvGcrKyedl3/ndsbn7dHNteRBv0ufYIZXlpf3b4+Mf/dYz/yubbiEEBEH/zN38z7n35y18+vid3Wc213TOLIvAaM11rvHX0qbUvX/HZvZ0y0NqqfVnjqXaUVUs+LzKwb4EGjUn1c/ewbwE07VVapxS8QTfmr2/5lm8ZpFXz+kOn57PA2nNMAkiQ4Bypz5AXD0MCefbPzt+5CYRz77YvLjS3kT8b+XPpoEGbJJsGNg083hq4uDPM492arbxNA5sGnhYa+FLJHyBtC3GghYjScdzSsSuGHmwCAr/b0NpQ2Xy0WbYJ6kgpG8qAyxVsV0dRszZP/rexaMPnPv/7fo2I9X33Bpx7t7HpeSQ+R0hVNhkD5SN0lFNkYsfG+a3jiGx2AgKKbiWLDY1Njo15EfE2TREz6S/ioqyYQFv3k9F1bQ5dWwRfG/pIBeX2jIKA8uRgE20vEtsGt01cAFwZTp35HghLl23IAsHa7JEnoLmNHnnTWRkH/aZO/gJ86jkcfkse8vIbeiurhNx8K8CnzW5EET2xR5k76vCn3KJP2cf/AUGRTemySHt6ygcCALSZ3dJTYJh3bV9JR9ftoxgPoijTT9kZDRTaFZBOVu3WznQWSOBd3dVP90Viu17bAo5qTzpYfTxgnh7yV7KQn3/Os+OfNQAO4FYgrfaQj63VAzwR8UuOsh96zlVkJH2qgx8AJNgG0Fz71BvxEJmjTUeOzEhSti9aPxCVjQMe6/8rcOQ696WvgKQyjuaxVs8YbaCDANKIyWyn/V6RQSu5FqkYoOq3wHT3a6f2BADqj472Ms5pX+SCclZAjl7c2/MpyJivNq411mlHQGjjkuu1c41mbyyKpAl47P58RVvZkc3rRwGnwETt8RvdAUTLQCzrUT21N3COHfhUmQXKo29AT2AaUqQHgQe20+UE0WZWFz0bJ0QuAzy1JcBJXfl3ZKK20MkawRw4pz937Bef7trIwOoK/CcTOzUG00NjeqRsuuMz6r3vvvmsGSDdd33Xdw29IEz8RofklBEEfCxTwLWAOXr0wPGITHoOrA5Qk7lCXnoVBa4cdm3MChDtc3MMnfc36zkyxuH3v//9oz8gkWYm7NfsSc1IX2WWYSXz52d+5mdGfYgfBJB+2pjPf/mXtv76r//67p//+Z/H70BIdlOPayL96ICt062gEv1ERoRxprlAe+kyMDnyp3mtPs1HGq/puiAB8kYYRvTU/+i2zLAAXX7G/nynI6Toz//kn2PVkf1c7jtzWn2r40Eb4wO6G2vUrT0+l83qGnpLPjrRfvqPpNcO+tSWQFzl1O/4UesX37u+rOnaT1f6FPvXlggDZSqL3ze2RXb6rbmt8bEj37SzY8EiEtN/awf6q++2PsxfG3/I1Jihfn2JbPmD+13j3djK98nUs6t8H/njXdtbc6nLteRcs1EiNcpqVWcZmspbjzsjG7noL2K2rMjWMNm6NWmZ3crJdq0t2Mv8sB6n5Tf+3bzSvKE8cq/2c50yvehFH84Xyvpp7A2A76g17ew5UN1ThkzrZ7KQv3Uzv4j84ZtkbN3VGpc+vcjZUXjpRt31t+a8dZ1N5rK31mPt8n/68n9ziz5SRlrr+46UbF3RuMf26kSSGHPLsnWfP9dZ/6Sv/Mdv2kkXBbu1ttHWjn9znfHfdZHA/Id8vqOvSJk1uyt7zzX+54eNy8a0ziqQJjLbHOz71mMIQG0zH/h+XV8qW1l0imgxLhVE4PtIHXJGOObz/KXAlAKavLe+agxrDG8f1jqk9VV2UH4BFa7hcx2ZR3Zk0HOfNzNb83llzD3HPALS33w9PPnjmUlPZfLnwmSnl3NDi2fIs4eHK87o92LBGRv5c7E0v9W7aWDTwBOvgY38eeJ1vNWwaWDTwKPUwPnIH+DPzTffvD8epnPCRcPZnBzeHdpHbdk82agFCPtfRG/gfaROm7Y2nEV7raBQG52OZOiogSIufQ6U70iUNg5FMAbmAids9NVzdoRsZEZRjNQXeUTegIwe8mvz1BFp/u+5HAGvwKDOK9f+QMmi7FqMa0cAvg1bMqvPRrMjomwai/R2b5k1beyBgR39YaObHNoTgNhGlKxF6AcUqCugt2jSAPdAxwigjrUJZIqMUX7kUCBuYKT285WifPlCQFLHbilfO33OzoF7ASvkBnTQBfk6Kq1ozjao5LA5LdqfHiNaIkiKFM8GAVMrsJx+6HzdwBahOIHf+4bcZGUX5Xit4IQ2BYoVFe7aCD82KpspQLt+lC9GNvns/x4eXPQ5mchRxg1dlYnG5voH/02ugB2+44HHMi0CZgB+AR/uA34AT2Q20FvgIQCKn5M/f8mP1e0+AH6+HIlaBkvAoM27dgc419+LFo44jUij68Ae3/FZPuB/dq8/u6/o4RWciDilY38BzIG08yiuedxf97dBXvsfXWjnSi4VOZtMfidPvqRcduhopUCwdbwsYj+wMD/J9n0fGajMnlGwRjTrJx0Z1bFW+WI61NaA3nxfm73oBfAGvI/YixzsuTgRt5F6AehlBtAHP4mgCjxVfn1R2drvmiKo6cizY2SRRAaoo4jlSLLmjUijyH/EQ8eBRR4UFV+mV4BmNq0PrbL7jp7VHdmhjWTmn767++57BtiG5HrjG9849Fl0vmvIxg5kbTx1rX45wbc5J0VMNL5HCBQVz3YB22t2o7KTjW+cDfbkJ35DSokop4tXv/rVg2y59toXfNExou6PNODbf/RHf7R705vetLv++ut33/3d3z3Au5VAj6DX39/ylrfsbdYRdepprqJzvmPsLtsM+MnGyncMU8fOqVs/+eAHP7jPtNQW8jXGK0PgQsQMuZqz6S+CyfX9H3hc9pa2BoSSkyz6Lz9ga/+Xbdn4Rufud+xYZDe52bT1T8AleVyrDPZegx7oThsiFpO5sSmChizaZgxFekQqKkv/dH8ZLPyMjfQB33ulk44OM17wK/aIOFvnQvU2lnZEW7K63u9sIwCIvtjaX21vCao99BLBRt70nU30ndZk7qvPALWRJI3d6tE2Y1DgNn22tky37jO2RBa2jixbq77WONq4Gqhv/ONPbGAMKfu8Y96U29Gc6S6Cq3VYGTB03PqtIAK+o/93bCvdREKV5aMvGbcafyK3A+nNz61Dm+fKjmmtm83LsCB32UuT9Lh6D/QXNBNxiqhds4qyVcQPv3G/vlEAhLZ2XSRmY3zjNht01F/9fxIo9w0/cn0BNq05y9yuj9SPC87RvjLDGkNbe2oPmYxzZZson470j5lVOJ8p4/vWE82BZCAbe/Cj+lPj4/w8s6yqU7vogpyRqq1dGhOa79jkvvsmEa0/mY8bc8oieve73z36BD8kM72TpWdlRcSzf/6BENd25I971GOclJltHGq9PoOjjuyfa8an2Ko1Nz0ot30Zfai7wKrmmtahrZW9N+a3fmnOKtjDetIzl2648Vv3gS0jMOr+2ffcN+s9i/Q5iwTayJ+N/NF/t2f+PErgZ7t808CmgSdFAxv586Soeatk08CmgUejgfORPx/60Id2f/zHf7zzYOaOMGnjOaLCjkyCxMsmMnAmkNUCPjCj6Pk2DTYrAGT3B/a3CfS5Y04C9wJoARKuK2KwKPR189H/K6DeZqbIPnWQyf0Bp64nb5koZQysz5AosrMMiQA2mzobviIii5QLMAnkLfIv8oDu2rwrE1HSs17cq73+AqMjHmwKezBx4Dd9qyeiJjB5jZ5sM9qm37U23nSqzACF9FM0vE0kYCMCLqAkUu1skF3dNotl/USE+Y4OtLkoZ2UF3gUysK/Nv3K0P9DUBhbwxD86Oi3wWDsiF5NX+5RZ5HbAaqBTIL73ANQV2CGba3vWhnLU1/n7RXoGGpSxQi9F/vKRMnbyyYCoMp6KvG5zXjQke9e+wJaey1DEdmAVfRVxqnz1az+ZepGXnmZWxjzT3nfq67kKkUzuATD6Kwo4oCR9RfhpH98lL9BB3YBeID7gIZAnEHDaY4K5EV0RXwE5dKO8fIztyVh72anoYL4ZyNc9RbeuJEoAtzI6jjACI7DdsVwBLQEXRWeTtwh9QFJgdnZUN/0a25QRmew+QJLnh7mncUPdRVUbW9zP3wE+2q1dHc0Y2Er2QDV61VcDzuiSrdYslsYlelgj0+uLAcgBma4DIjuyLHKpcZLfk4fuAvoiONmUTjpyL0DPvf4C8NnNtXSrTc0fZGaDdER/jhkDmrL9CDg4ONqsMXsF9slBbx2HU9ZofT+QXBu0lXzK7CikSM3G8JVYZ//8U51zXDg0siv5y4/+6I+OeUN5bK8/pM/6Hj3Tj3F7Zl7OqOdsyR5FVvMX9TVvaVs2bi5Mn8onU+NXc2xzgc+OE7r11lvHdd/xHd8xIsdl3jR/Nz4ry/9s9Ku/+qvjOLcf+ZEf2b3+9a/fP5uNXPqhdijPGP9bv/Vbw25kiLBo3iqq37hljKAjL+QP237bt33bACsDOf2GPC5zi70KbAisDQRdszzzpeZa9ea35PK5Pklu/tFaQ990HxlkRZLLqwj2yBnjjevo9m2HpgAAIABJREFUs8wnfrNm1kZasx3/EABBZ8Zc1+k/5jCvsmmaD9zTfEzHxstAWPcZO8jCf9iwAJTk73kwBac0FkSW0iUwGInROinAWtv5qO+1nx8UkNIxuHRsfSLLS38qqKS1X6TFmgFhPuhZUmWDRuwCq/XtfK4x3fjTPNecHvHCJvoCHWgnf6KzkU1wMOexe9nl9Ky+AGxyRzz7zv/k5xt0qz4+YN5r3GE/OuTr7FnAB/203lVPmS76MV0YC7Kf6+jYeEHeAgXcZzzt+Vjr2la9rlcGu/GbQHRtLKDGddreUa2+b40WMdOc05q6trb+Vh57eO8ZXMp1HV9nO587lln5dMEfIjwam/yWz5TxVRag+ugisiEfbR7LVuzhXi+/KduY0vOc+EGBLdpYgEtjZcEm6cV4RXb3u/YZz5j2ZivtKpMqord1W2Oxz82v/Obyy+dzilrTsUuErjroy3V+b4x3f2vQq66a97O98YQe2Q85YlywbjJm82O+jSTXv32O/DRG0FFHWiuLTcqmVh57OibRs4Tc1zHBnvlWAFNrDG2k98YCbfDqyD825ON0pB3avAYArfOIdrd+inDNjsr/n2/4X6NdHYP64AOn9kdIuu//z2xZySAE/35Z+xj/ueACHmO93XYhR9aNWf+c9bcOeKSLWntfYCMu4PYt8+cClLfdumlg08AlroGLPcNc4urZxNs0sGngYmjgE//+X6fnxnAef2UxPzaEx2ZEGPLnT//0T3fHjh0dG1ObE4v3CI1nXDk3ZivZYvNg4V50X4SODbVNQuRBx9coS52BBQGb6inK2gYkwKMMBxseZaivaNaAXffZeHYsmrYFopHL5sUmRV02L2T0ext53wecub4snogEbS4Kzu/ui8BxH4Cmo0LKEmhDG7FQ1GNyKMMGzF/RmZFPZLMZVIdXIGBHO+U7dLRGu9p8tVntOJsiR11XVHvkS4QNnbo3cqZoYDqlW98Xdd6GNzAl8kJ7OqasjAz3K7sMpECJgCDv6WuNmmXHjqXjh0AQm/421GVutcEMiFKvcrQFoNKRJoHPRRl2fFjRj+RQRpk5ZQsVTRqI4v4ifJXBXupwb5kPASv55hrF6pp0EHhRNo3rOwZKGdmRLAFeAWYRWD2IO9CuzLuVuArsZQPPHIlcqv8F/gUs07vv1Ekm7eRnPSicbXomgfbQN3mALOz993//97uPfexjo68BX7LZHENmpl3kS4QSXRTxDNRUX1lB9Y0ynPJhbSSjawMgi4COFE1PdKm9siFcG+AacKGvaVfgYzZSjnoC3cqsikiIfGysieT0WX3GBOBMpJRy6MUr4kp7Oh4zW0XmKoOM2Yg9yhYhW0SG+ti+zX2kNn24vmfhBEpGTAYWRDLNh2JfuT/uLwCZngFTHclUpDY9kB2wo13qUlbj2PS5+VyujlTy3rjjd/fzG0QCXQBgXWPuob/GT+2lj55lwPcBY+plo4DKIrbJ7q/sK3JEONOHMYW9kE2A6gitgK3GUrKSkX84to1vi+SXGdMzwgIfI0oDmyP16FQ7RI4H+kf2BqY1p0Tq1NeTw32Rovl8fuqe7ot0Yy+ZP3SG/HEc3enTp4aNyJ3/aLty7rjjjt0v/uIvDv3+wA/8wO7bv/3b98cs+o6u6I8Mf/Znf7b767/+630UfGRrx79F5ubHZanee+/xocs3vOEN40g5/Ue7O3rL/9YgAG99rWeQFInPj/hE41skeWOCfkVWL36h/ohNNuNXZfIqh995BRY3Pje30VEZca5FbAf+8t0I1+ZTZZHtzjvvHP1eFoKy6TcdKpsOI1H4a22NeGn8auwx57i/5xi2fuqIL+1svihAhL+39jKmOpZTmwGv7NRc2FqorIoIteQsSMTYiNhSV2NShGzjATuzGZ3pL+yifWVAaUPzeAEVfEA/0Wb/B/RbFyFeup5/d6xwazT3qacAHzYyN2VzsvB3ZRRcRDb6Mwa0fnK9sviIdtM3PSKE+Atiku9FBrimdZG+1BhrzCrDmd787ze65gue/xUJ7lp2aaxkP+0nU1ll+SfdGHsjKPUPvkG+shdl9vKz1uLKi4hY14vqd13Hj/HTyA7vEfh04P78nC2V3XO1tCvCkY+v68ECINxP9gg191b/GjDWfF9wAXlbm2kfn/W+Huup7Mi9kUXywAP7uUcb6Iat3ZuPlLmjPveyT2vBdV2mfvJF6jZPHjt25Rd933wbCX82uO5z4/0ck87sfbTFekSfJAc56de4/eEPf3jId9NNN41MbGW0FtEvvK677rrRvnzZqQ38xbjNl/X3v/zLvxw6Mz9P8miu85uTvReUpizjzwjyO+izrqXbiM2CI1zH3u2FmqP5eXs+10QWtWZ54YuuHeP+DTfcOPqy1yDZd3Pf0vr68OEZlBcBT78zMyhPfvj385Ef5yNPzl364/HrE0v+PB4SPpFlrParrzwWQmrL/HkirbSVvWlg08Bj1cBG/jxWzW33bRrYNPCEaeB85I/N/e///u/vHnjgxNhE25xaxBfZe+rBGbXsZWNgI+cVgLUeldD/gSWB4JE/Rfa2QQx4t9kAIgQyBMza+EZORNR0nImNyEpuRPDYUBWR6NpAUZshG0R1RloFxhfJV3R+RAN5OlpNXYEW5O84NZs5Gx2bFZtKm871CDoyrOCtTbENGz2W9RDoHrAcQRXAVFRhpEEECDvM6LlJzq2RtW1iIwn63bVrJKs6i7INbPV75E+k0Er0RagVUc0WdBcIrM1tFOk4woA/kMt1NoL+6MM1bD2fUXP1AGJsYMtmaTOdXYqkD2QJiCpDJSJPm20mA97aqLbpD6hsw55eA3YDfOiDrcjNdj0HJuCiOsoWSef1g3VDS9d8PTCzvkR29Ssj4BAI1ebbdemt6NVIEvWQSXsCi+kamOXMenbKxyJhVlC5DbTvIlzYm5xlx5QF0lFj6mY/gJJxA2jXM7PIk46f//z5/ILapg0rcK6eCZJPv/RbxEpkbdG9/GGN9E4nyR+4Q/+d5c+/sj99NBbxBb4fiBXpu4LYASWRZq4vqykQKTI9fQV6qzPSa+1XfVdUdDqvT0UQ5eORC/lUPh745H7yNQbRSWCM78rI6OjM5FWfsUqmApmU4Vr6yVfIAvz2W+APPWl72QdlGSq/cYNvd3RV404EeBkPAVu+73lHETqRqJEz5OFP+cEEhebzU1YiM52wQUd50YW2KqNsS+02T8zMnBnZrI3pGpCGIJnP3jg8iAn/A7H4UP2drsmlDZG4kUaRTpddNn07vbNJ45jvKqOxJ9I6n+69MershQIdFThB56K/9UcAIlDQM7fIFwlIH+yHeLvlllt2b33rWwcZpm2yc/zWcYHsScfK/93f/d0BUNKL7+nTWNBRg4HOyl+fN2Vd4TqyyGKpPYHv/EFEPD/jbxETyvUniwj4WUCB946gUmfHWfqfL5QJBtQnq3rKtiqDLj8to6ask8gJ/igy33WRx/VbvqSuxlEAPL+97bbbBoirTL+xF9mUFaHLrzrCMnmVV7Ytv4jIo9+e2VVAiGuNud77f10zmDPZjk94t7ZTT/XmW+SLkCZbdQbg01lrCu3nK2TxvWuMy60LXEe+AlcKAKAX8zliz/2R52UZVj6CxP38IsKGH9Qf6LFggsaKjkdUpnkPmF5WR/MXPyC794jCyLHG8zVDTP18ho+ypwyKiB120X52Yl/tokt1s3mkAd9tHPcdv3/lK1+5P3aLnOyqHerLLyLifdfvZKA3dSmLbVubu854hDRvfI+MbTxp/m3Ns7a9TLk1wIXPlD0a0Vj/Kmsyn87G6qKT1j10X3ZsQTL6rrJbRyef7woOK5is4C/25WNeq6z0djZhX/8ukIgM5ib+p5zjx+dRZ+5l7/y0fcwaZJEO6bfxtme2qXcl3LN5e6N+q31n3mewXcSZNR078h33kjtSyDXGHZkydOqzeaoMtzJu6y+yf/il8Zvt9HljNJ9sTr/rrk8N/2m/lG21v/VQay/vEWzN977T9taL+oLftNd3rm+dvAYo1GcfPHVyEM9f93WzXWQ1Hh0+NLPrtXOuNw7vj4JrvTgDAOb8+Uivjfw5p3ou+o8b+XPRTbAJsGlg08ATqIGN/HkClbsVvWlg08Bj08D5yB/girP8P//5z45Iw4iJSIyHTs7IsMDINXon4KvjCWw4bAzX6Lk2CKQvurUNXGC1stvkFYnY0Q+RP5VrE2vDGdho82EDUfR2Dw0OSPRu01cUcPeuG7xApwCyNq49BDYyI9DTpjWwt3O2XeN7R5l0TBWZbLI6eiaSpU2u8sgXEUB/fgvstDF0zxoVql66CIDJBjZbrrXRU67fiwwPbGxD670oTJvLdMJGbVTpNaA24EBbABrqBwjYeJJV+WuWVlkrNrpk8FukRoSdTaANughb5XgBgopGDETvKIoAKfcHJJCrzWi+FQhQZk8ZGEU9ByKX6cI22XcF5tssR8pkCxt37YuQC/wMAHFdQP0KyEdIlckA6ApIb9NMV/ROxogOdo2EUEZHFgF/XBsIB2RRZkRjmSH33HPf2Jxrm0048NB99efABz7ATh1hEzCk7kjbfK6o8zJ1AteB5AHsZ7Ic5nE7+ZN7yBwhxcfm8XSn98e9FUmtvfUV97N7euMvfg9Acj8bGDdcC0wG4OnDPvPbItMDOVxvXKgvR0QFenVkHBkiryLAA5LIQD+NXyvxnS0bP1dyjV/RgTaxZWf7pxdlFkkbwKucgGft7VplKC9iy+f00RhbdLi2BDrRBwCRziK/Gkf0O+UhEirfNfwy8M97QFR9SBvL1tCGMqJ831Fr9Un6j7Au2px86olg0a7s5b0gAfoCjLq/vtr4lS0qS93aD2QLrHRvRxe6z/eByPzRuKj9n/3sPGqQDYxZ+t9KKgc+BeDrP64pQ8Qzf9ZX+o8MWrMAGpPr181RK7CorMjwxvEID78BjPl9hMvRo5PQZavGN7LK5PG8H/31h37oh0bfkQVm/I3sYkcAIZ1bI8gqojflRCIpm7yRImTiLz3/ybFDQMvXvva1Q99FlNMPHb/iFa8YukdU9AyxskHKGLBG4QfNqz2jgz/RX5mDymyuKnCidpfdUp8jp3Y01uRXkSdk00Z//CfCZfXXsg2U9d73vne0gT7oXv/xioh1n35GF41r+VEZFK73XeNqz8Zq/C3rhZ8oR9/1f4RY2bJk9Z31XKRZ2bHG+AB6PpgtXUeusjq12YsM7GKdUzBNAHr3FPhRX9A3e47cRz7ykfF8L3pnP3bkc60Z1EGPEf3rnE6vjRWtcyIYCjRqngwY54vGNS/H1glKaP4LEI/kbR6sP5FPpg4d6QP0yf+bm3x2LzuUFb2uB7ShQI8y/3o2WXPMGjCin0S6tM5RVxk3ZDeWKNO1EUDa0/FmdB1h2pqEXVqn54PN44072uGvdTPb658dzxUJ5feCAcwNPWOtMYUtW5tHKJSN33xN72UdFaxE93REztZwBayU7RRJ1++N7yuR4Tft7pgz5fEFY3iZm82NHa/cvBMJF5FR8EBj7PS5GbC07mkifppXGp/X98Z841+Ef0SmPoWYZN9IntZLymjvw1ZIeb5hbtJu41VBcT3XrDHJdT33zfWTpD++O72bz6+sv0fMtFZt3cDWrdNc07wSIaTd+VV7i0hMdo0U8l11nDw1n3dHbsSq7CXr/mc/e65f77t3Bq5Exp08eWp8X189fPjCjj3bMn8eG27weN21kT+Plya3cjYNbBq4FDWwkT+XolU2mTYNfJlr4HzkjyNtfvmXf3n32c/etc+0sJnraISjl81Mn0DowJuIHr+1GVtBksADG4EW9kXJBX4EgAaItXkIVLQxsmkIlI3YUd/6/I/1gdtFzxbda4MUWNIxRAG03iNe2lTZiBRNamNvIxIA4ZpIMe1yLbDIdUUn27h1NFGbvjI9bJwCygJZIjXacBYhqH1tnstaKsK/zTa52vy3yQ/Q8tn9RTWvgEARjt6B3zb06mtz2qab/vlBAJY200HghE2s74rELjLTOzv4HXCwZpMEHtucI3tsUkUw+l6ktj/+EPkTkBBopewyC1xD9/wjgJpe6SSSoTalV+9FQrM//fRMiYhE95QJ4Ltswy86xoQ8yor8aePfRnwFiIuWjsAA4qwgSj4QyaAM30UERkayg3b1zBN+0JFIQBj6WMHJ+TyOZ+wz+QKvK7tNPf37o48AEuVoH79QH0CFzAC1SKvIyp5BQDcAx3yXTYAP+VHEoXb0fAHlighVl/t9jkwKnMmv+FR9KXJA2Y1NxhwAljIAdY5BoZcV6A2UD7DsiLvAi3yVLAGH7J8M/lePOvypO9Aom/suEs53AdARR97Jrz10Si8BXmUmVo966TmbBRYG9PVw9EDD+p3ytaVnr0TusHkApH7iaDDR6eSgL9eT12+1o6McVzBWOY2jZNFf2Caiuf5TZHYEYES/+4u818ai5pVZJkLAdiR0/YB8ZXYol3zq9X8kV4AuPUQY8zntUx8ASn8wDvEJsvMZL2NQGRlf+MLxPeAWOLrOCY0VxjovY5r7y3A7edJzC+azenq5p79AuUDjfGQFIrs/8K35UhmN641l2sGO9AFou/rqeVRZNtf2D37wg7vf+73fG8e4sb3n/dCLfvzSl750jCnkV0YPrn/HO96xu/nmm4eO2MO16g+0XgHS5tAZSHJ4XIv8MS8a51tDdKQZ31c/ogDZWLAAH/I/31RXsrjGGKpfkAXhpcyyapoPmnvKIiJj2T+NH/qI6ztaqXGczsgfCagu9/vd/9qtbnUqQ8Q9kqQ5Upv5UH2ocaD+V1BMawv1te7pGE46cbRTmV0dFVmQR2NG6yh6Mn5EyPpc5mMAtzGr9QSd+r1AAnooAIB+ApCNMezuj97J2vFjK5EScVz/ZC99DpGiDcrmw2Rk2/ouffpbwfjm3MiJ1obqLkMxcpee+FaBI/REN+Rnk9ZxvlOv+yIe9hkKDz447pF5QW7y8jPtq/+UocEv6NF4oDyfWyfQp//JUpsa07WPbrS7cVI/i/TN/vzVNR2DVjAQubWVTsp6pIuI14gduouIaw3Yveyhf7qnPt4aqWPvIh+1I9+KKDIv1l7XKau1Zr7Xcwn5E33oK34zn3rvRR/03xxHz83P7TkiRyK62290AkBzUJnZ2s2fjevziMSrhr60l9+X7ZItmjfWOby+MseCedpB8/9K8Pi//rt+v245Dx2a5JZxpzHaZ33CuEWXbFPQCqK7bDUyIX+QJhFgZQGuhE3Z84h05b397W8f2ZTqHjY8OfdL6m9sUF7za3Nv+wLyZ++13ev+rXGsa9sDpjvXKuPqZz57H8zW8ZAC5L7+618+5srLDp9ZR8y5dAbMRf7sduc+Ni0/f+Rt/sWG5rZj39Z1T+P6o4VltmPfHq3Gtus3DWwaeDI0cLFnmCejjVsdmwY2DTzFNHA+8keU8M///M/vOh7AJupM1PKhncyfjkYIVLFIt+m0SS16MrAvkK+NfCBLwCj1tdEKxHJvGSR+b7PlOpuVMi2AIvMonnncWWBwUb5ksXGygQosco3vtMG9nUmv7q4FxFS2622QAQc2+17KdR9ZtLkodd+TXTmuD2gtQ6JNn41fUXVFhKYDZdGlNgfq+N8mG9iinREZRU36TGblr0c3kJX9/LmWTMp2nb9AcG0pEphdgESuDXRVToSFDVtRgDbu2qzOjkwiZxvbyL/IOHoEHJG3TBugilfZDuSrnUBTgAo9kKdj35SrTptFdiJPx+e5JkB5jW50TwBrGw7Xql/bA/3XZ0xEnAQ8BHZXDlurmyzuD8AKzA9YirxxH/0Wrex7PoKQ6Ig01xSBGWFAV+msyNiyndS/+nsZBxE/AI6Ayfmcj5kRxm4RumTqCEN+yP7AiEDfgEvtAZoAQLUZeOP5PnTvGjYEmgIPyKt9/C7yZ0bcnjlOJjC0aG32CmyMfGH/QMlIjwCmfN54kO4DGehHn+YfgBQgiDZ1VA6bBqwHLkRgr5HLtYONgDPZcL2XzNpePwgUrr8nH9mKYg08Dkwp0pcOIoLVVYS2MgMPfV8dEbH5CJvpZ/mF93yLnO5zT+BPmZTk4AMi3V/zmteM8QZpwDaNu/xE/+g5FQGc9Y+yFumPjOrQ9vyTPZTrPnJoc2Adn1mJKGWWleG6gKjGbdfycTI1TqiXzssc1KaOP1SecvhJcgb8+41PG0/4MX/xKtNTPyGLcenqq5+17+90wT/pLb8o64IM5EFkAo8bf06dmmPACi6u41I6oZcAzkcifiKQAqzpN8De/730SXaczx96/tAzHXQUmOPeZGOYy9jekWzK9Dvd0iO9AXEjC5T5tre9bffbv/3bY5wASJK3ualoeHXlC9P281k3SEa6ay5iC7YFsAMD/U/f5GYT9WqTMUd5yu0oPvcAN5XBj3ymY+X73DqlMYGMyRmJEOHQM+60j/3YWPtdX/9Vt+/I4VVQSuM6PSHFBdKwpz5mHHZddonsbdyi+459jQjtODYy5O+B78ptDCmLTb8kg2uUHwDrOt9Zv+SH7g8Y55/qYDNyG8vKWvHeM22M8/mCvmc8lN3kpe9oY3N09m99l859ple2iExqncY/kjUw2rWNH37reKw1+1T/i/z2rhw+w/5lpUagWQsKbNB+MlVOpIJ+HvnCHnyRn9Ex32v9EqEho9Q4mQ7SlbLp3z3qUr86zK3swD4d10pn2pu9CyAooKD1A11EbLdO1L4yO1unRUDX9ojExp2A9J45pL7WCO6hT/Iph9zmtebV1lZlxtFLOnNfmUJ+96cu97OLa/modqmHLr0nV32K/t3XnNCaR93qSD+twVv/dbRoZJ5r6YkNkT/+/6//+r/Dh1eiOcJgDVBbSYTWB5P8muRUc1hrycbaRyJ9GuNx/tmnvt/6pmesakeEpcwdfdI19IHAR9DToX5q3DDPajO56FOf1LeMsfoBUh+Rfv/9c21x4v57hw+6tvUN//OK/Cpzvz2V31zbeqE2dF/jGb2wX/5CH+Qq6OLKqyb5Zh50nd/msZqvGHPIy1/+8rk+PTKP04zsdW0Ze/uJ7WH+2cifc2nn4v+2Zf5cfBtsEmwa2DTwxGlgI3+eON1uJW8a2DTwGDVwPvLHRuNnf/ZnB/lTxPcKzHnmz0r+2ODZlLVBtzloYxCBswIBETltaNs8BaTYhHbkjvc2Fy3q1R3403ENZzZWh/dHHdmoBFzZ8Nvo2LCXvaAcG9WiXLUD4GNz6rdA87J+yOL/ojE7VsIGZQV/bLqKbnc9HRRpbpNfhF4AQ7osK8j3ZY+4jz5tBOmhh593jA6Zuj7ijZ6U5U9dAWfKAt64zv8RNMrv2BKydFwYYKAHVLMJfSqvY47UDWTTPr/TI90AvNg2IEOZdMVGEWJ+U1agnI1h2RB+0z5lsA/wQVu6N+CkY24AV64lhzYVcR4QGtEWiB7xFyFVdkLgUZHzgR8RfQHdHSkUmZn++QAZXBfZt2Y78PPInJX84SM9xFidyijSPTI0HwtILeI/Aq++5PqOM1KX/9mltk1wfJ7P3oZc+9Xp2p61QtbAYdf6PmKTbF6Rk4A0IKCyASxl4Kmz8ug+sHK3m0cL+fOKvCiKVPn+77jJ7J8v0l1gVxHYPgci0UF9iez8nWx8n2+7LvAmoKLxicxFK6tnjaAOtOPHAfQBmfy/o4+A/QG0He8Y4a1e32lftgrAoQe/kTPwy/VFz7u+7yPUfaZvsqVvtlQG3wusCVyLbCtTLgDU7+op+hsA07Ft/CLdFwkO0CzaW73kIB/d6h8RU2QJ+Cza25gRWMsvIkMDetxjzFKX35RZhiMZ+UeR8LVR1oG2BkTqT4HGZT8EHuXv+WQZUOTja41lHR8Y6R1Y/ZznzGMEle+P3d1HpuayyEz+CdBaH2ztmUFnR4vzqUgB/0fmKK9rKztbRoZ1bz7VUUArkNe4MiKvr57PU6EjWSS33nrr7vbbbx9z5Q//8A+PfmmeZAPAIx/0P/8EPCrD2Mk++v6v/MqvjCPj6CEwln76i/AwfptTjh+fz7dzDBhwPntqh7odJ9ZzS/iYetlkZi1eOUiegERzkWytiDltXo/ya95k84g0155NIrNjQSCRuh1R6rN7Cm6JAI/gbwwoQEbbyGSsQTazUxHudBE5wl7ND8riP+pQb+B0fh5hTPfGi+buloDapk8K3Kkf1Y78hw6A7ZUZuehz2ZH147IxurY1Hvn5cj6qr2sjG5W1B7jWt9iITjuSKkKdnhBFbCs7ij74Dnm1y1otYqrxqDmdfBH/yd98G6nFV5WtnvzWZ+MDf2FLdZQd0ZhaBg67zSCFmYkYiUTXxq7WXPqLcUd7Zc65j/1kEBZIQU89q7Bxks7KvtLPvNxLh/TAXmVe+Fx2UnN0xEZZX77Xr8rocX1rvchr5ehD/Ir/RMJ0hOcarOFecmWP1iI901I/pHv92Z/rszcdF4zTfN66zmf2LXjJ/3TX3LiumwpqosfG4e5d18/r2LFm25PD2lE7tLvsfDL827/9+/iMEHKNa5v//N5aqv0GG0b+GDeQFvnj2UTDus9Zf2tvM8fqk+P+xuf015Ft7IlQ9D1d6x8+94wt2TzWGPqs9Rb9lC3kHvq0BpfhJpDj+uuvH+O4Z2198pP/Z/fCa68ZNigjW5votD7X2o/89KvMsvR6Ll6BYsYvZbENGfQNvtRYWh9tralfXX6Q/Sg2oX0bfTzzmc8e/a1nyL3wBS8ax1i2Tl/J9nNtfTfy5zECA0/SbRv58yQpeqtm08CmgYuigY38uShq3yrdNLBp4FwaOB/5Y+Pwcz/3c7u77/782ECvUc1jY7Rz9MEc3gJZW+SvQNVKMLTZKRo9siSQPODKZqAoaxtkG86OBAmML9o1AJwcgUE2IzZ25FCOzZF3G3Dl2ZQEKGqXjUZRjn7vyCRy9SwU99p4BcgFFLkvWbSnyMmOAQsMbYNko2yDSmf0GLBc9LaNkd98v25AbczUVdS+3yrnuwOHAAAgAElEQVQrENw9gUc2jxFOgf9FLduoaZu2BH66xgYr0iDwJrJF3UATNrQJLEpY+4AOrouM894xQEUS+079ASF9pjs+0jEZ6ZJ9Aro7Rqeo3I7joVN6Wc/ad0/A6Lq5zrfoV13aN0HQCbZFCqXznmMQMUUuPkVvZYF5j/xRZkBbQGXH0JSNVtmRBj4HFpaFEQnlnnw7va6Zd2wbGBE45nPy0lWZQ773KmuNjhyvwTbaT54ypgJf3bMC+um171eQOVIJYKuvRpjWho6gCViYQMOZByW3+We36iyKV3lelRGpw+6Bk4HEZTtF6lRfIITre1B8OiuCNZ+pfcDXol4j2+r7gThswF6NZ/QZOQqUCwzxHngU0RTgGxlWhC85/Ga8Kfp2zQArmr96+EgAWmQpuavb9R1FtAK+HS9YNlDZMuqmA+MYUDNCCYDGFgHP+lzP6EiWdKdNHbkVmeEa5XkBsfhi4FHRymUZRFypw9htfKYXwBKf4iOR5YG2jY30HIEWEKvd9FmGYkCV9/4vGySCYT4XYh4zoy95rx+R9/LLrxjlRS75nZx8X/vJ6L2x1nipbK8Jgp05gsl39QFlrwSQ7/PN5vP6Yt97P/v+1Z/XIAD/G/sc/cPW5jrR4IgfAL6MH8e90avr2L3sMKCfFzsqh5+Vnfa3f/u3u9/8zd8ctm1ezx8izpXJ7uo8ceLeoRtl8s/Ih8atMme9e7WOUCZb+96YRUZlADj7jt+wtz96IaP+YEyPMCV/kenVEdjuGrZsDcLGyqEf1zbPB2hno/o2+/gN4UcGhEzBAZHwkcf5SuuASN4A+zIW8wl6Un/9wfXNO/oYW/3TP/3T0EsE0xocU+Yweep/9OsaY1ABJ3RqnaK/l82KJGhuQ24UjKC/6mv6g/b4XCCD68uMKwiA7L7rWE8ZM+5vTUBHCKFsRDZtbG3kunyPDL7Phs0fPd9HXc3xkVd0ShYymrPKzksfbEGPbMDfOn6TXGRiz+Zy9UQmISTNL2zCByP0k1/9xtPWOvRecExBR9pCDu1CjpWZVnZS90ewKrt1BhLWuov8iEdyaEOBMuTR9tYRfnMPu3q1jmotSm+tqdXje32OrMZlMvARpELHNpK/9pbRsgaxaDsd8ilytneItFOH66u34IiCvVr/RyrVn9UZGUWmjmYUwBBRmW9MUunwIH6MZRGW63zUmmsd85vDfefYzsbtdW3UPNG6cCX41/0Y8iciWpvpLZ9r7pa5Y44lPznZC5nDno7h9J3xGQHEX7SfPtm041mNWfzzVa961bgf0f/xj//r7rnPk/19/+h3xuTmi0g4Nihjt72V9+bHCLky9Bqf+Qcf9eqY5Wy87tGuuHJmhKt3rofnkafNVXffPZ9PeN0rv3H3Pd/zPYMA6vrm1nPtbzfy59LGPzby59K2zybdpoFNAxemgY38uTD9bXdvGtg08ARo4HzkDzDnl37pl3YnT87niVh4B3RefuTo2JwFSKyRmS30O+rMpqajO9rA2ShEZhTdPaPp5ualjVcbA6BCEXE2lOolk/eyHtq49XwRMrVRsUHyu02JP5st9aqviG0bCmWXbWQTo47OaLfhWrMx/F/UN90E5Hf82wT45vE7bYJ9ttmyQSdHQFegUWbW/sBYchWpTzeAiB72S9aO9EgXgWNlG7kn8q5Nk3YHngZo+y0gRdsCuNvU28j1bAbArg0pAMC76+m9I8h6FgH9aWNEVCBFILLPfg/UIVNA8kpU+b1oUjYlqzLIxpciSfpfe2d05fSPCdbO50CUucO+Ntb5IhvRRUeEBLC5ju3dBxBTtvZk27OjpCPnyEhm7/QSKBKQSL6Au4AV5XY8VcScNqqLXOtznMpwye8iQPgV8AOQV7aXtrseEADo4RMvfvH/GNe4j2wrgUhGda2AWoBEYJp6ld9xM/QD1OUbdNIRV4GafFu9ASXPetYEllYg2zWRShEaRbMWxat/kYv96Yt+tSFQmz0jdCIyOrKJHYHT7A7oOhtwVX+ZCv6P4J1gzxyX1GXM8D/ZyKENjTWBdfRZFlqAijIjgcs68JvvlLcSdnTYMUBlU9I9W+Wn5NNeY4qxIF/wXraRa9k58oFMkenqLHuAHiNC6ODGG28c4BgAik8Bw5O/sbKjEgMUI2VcJ3ggoFK7jB1lhN155537qPcyaiLotI8c6TUCyHVlgfnOZ9eRtX5Rdh85tJ+dy8bqAexkKULduzbo466nN0Cav46uisAM6GOLmUV25T6Dsmes0JExIpIp0tA9ZayoQ1tPnHhgHzzRWMUX8v8VvAq0bJxr3l2BxZX8ifBYs1sii/1GF8eOHR3yA6tl+QKuyQ3U78g/mQz82R99a1vjHR1otz7VmPyHf/iHu3e+8537Z3/Vn8nZXMCG6nfsHBvrT36nF3aMbIso0nb1ei9jr3FVOfweiSCDCCjf3KRcbfJ740G6bRwKcC7Sf70usp9cQHh93thR9jCZA+7Lviojhc/QDeB5XY/4jh+4rjmRLGSNbOzIJ32KnflhhKJr9eWO1ezoSv7VmK1NxviO62wMZAt9KzLKdWXyBqD7rE0RqsaW1mKB09rmen2kMc9vZRBoF50XTBBZtGYV5Z8Aae3sQfeAbdcbd7SnZ3G15lNvZCu7dLymfq8M72QPJO7oNW0y9rAz/+O73/iN3zjukQlhjGsN55rWs9oRCc5G+SAAnX9kT9cbR/LHCPICpow57OsaZBMZlNUzBl3PT1o3lSVGxgi91rcd51lwEHvwB0SAdeU//uM/jnH6m77pm4YujGvkolfXsYP2Rw7yZ/exiX5WFp7P5Gr+LWOotbwy+KVy9LOy8yKFmx9dv47tkZ3Nv/QeiVp2J32xef2qwJgy5iOl6LA/9vAiR75nzuFL/Kbng9WOa6+dGVvk0M/UVYZVpLAyydY+hOxehw+fydyNrHANuRvnCjCrDWcT+JddNrNZ6wvey6rSdnbUj9mHTV73uteNttqX8T/+zF7kTx/mG2X+3d/93RjH9a+IUnqgP/73n//5id1nPzefl2Y8aBwpiEA96ixzlY+xUxnE6qGrr/gKmfsIPJlGAhhO7Y4ft77gy/eMMV4mzwMPePbmfeM6GefDtgfjjyAK9s2vGqc+85m5rvrm61+z+8Ef/MFB/rivvUlBao+0Nd7InycANHgci9zIn8dRmVtRmwY2DVxyGtjIn0vOJJtAmwY2DXziPz55eoJIM7I4sP/Y5TMbwdn/P/7jP7578P4TY4MRMWJjEJjePREHRQwGKgaY+r3FuGvWaE2bEhGyHePgno4rsoEqCrBjjdowFXlWVCOgRRlARyBR56R3bFHniwO4eii1DUSAT8RDG/SiE214erkm0qSMlTZ9Re8F7vVwcLpajxTr+ATRkgH4AS42WRE/6bi6lR9RUURdWTv9ZmPk/5U46cilFRiOeGgzGxAdMN2GVvkRE+ruaAxAT0c/0WWRvoHVkUvz2TIPDnsGprcJdu188O4EY4t4LQtMXcmjfPd1/Bvd5C9lDc1N+dSR+7ShqESfiz7WdgCKMkRI2lyrOwIuAJvs/N5n8gfoqiNATTuLBu37sq0CM10LILFBB8AHdkY2uY4OlEMPytTWSEhgRmBc7/ylY12AE4GsvnN/xzS5rmfQaEeRx3Tve3WrN3Ct/kBv2t/3Rb8mc2A0ewBTilrWFwFJQHfgQ88J4Oc9z4h9Oy6KfIF2kR/qpUN1AWwCn9zXM4a0sUhxspKnLJwitX3mQ2SLIACoyHIocj/QuShu12kP+ci8RrU2hrmmSHJ+A6Ahj3vo1HuZErUjAMj1AVyNgYGrgR4+54P1y/xMOWTmu0WhdwxlZHoAZ2Cte4DXwCLXlElJBxGBldtzJIyl3/u93zv6BjC9o5HWLBjXkoVdVgI/kgRQDoQKPI9kUlcZBfQTmeK956EESGmD/qLfrM+bUEbgpzapI6JFmfw7QjDgLhInkrCMRPpDGmhjGSvKSpaAr8BMPstHr7xyHgcY0MzX3BPJE6kayF6GaNkl998/n7XmxZ7ruNX3a8ZXwLf3FSxbwcXm2Mb3dV5RB1n5xySF5vN7PKvrfe973wDvESiu0b5v/dZvHaBuz/vp6FT1aYt+QjcFhijLGOnotze/+c1DFwDEjt7TZ/hAEfoi39k3ML91AR9jo0j6leDKt7w3Pvqfv/JxfZ1fkk87C/YoEKUxj639ThZ6iURmO22ng9YZ2leGAFn0Cf5i7nBdc6TxTnl0oC10z2cLXNH+AGHvM9r91D6ghszNId7ZkCz0KMrf/z0bRVt7TkvHl9IbnRlz2YpdEUDuSZ4CAHxH99oVQaHtHfNFNm2t37cGS+aCMQq2UG9EOX2QjX68q9t93o0TkYb852Uve9k+mIKfyVgyNpRhVuBDwS9legawd9Sf9ugrgf+tA9RVQBE90o128VXHYJGLPZE/kcMB2/zCuFPmkvGTPfnSX/3VX417le/6dW3KJxonyeN/bXUvuaw9zF30TY98VjsjASIxtJGd6Z7dmn/W7BD+HMFOPvrRFmXRbcFWrSuUWXa3ftJYUMYsPZeFp336rvavx7Zqg/Y0b5G9YJ7Wk/WD1t7KLainuaa1Yfphl4JqIn8as8oQigwkEz125HK6K0PNeovv6gfNN2Vg0lm+7n4y05s6fX/NNfOoy4J/rrpqPnezAI3Gi8g637cvaG3A1tqn7tZKvfMJbT11MB6Tvf7mf/bkH8YYf2ygfH2T7GVqvuCa5w05Ow6Xr/IVhL22d8woYpyP8X/tUKZ+9i//8s+jTRGBZRqyWWsZ16dL9us4wgi+r7j6qt2xy6/cPXjy/t0D95/cPXT65O6+e+/fHb/nC7tDu8t2V1x5+W53+vB4ttDhQ0d2Vz3jit1lh+fzeyJhkUetk9pH0lHrtptuumn3fd/3faPu+v9Y7z40M2gj8umodZKxYGZ3PfLr/OTQ+TCCL3dob65dHutr1X/rnd4fTZlf9eIXfrkb4tGoa7t208CmgSdJA9vA9CQpeqtm08CmgS9dAx8/IH8OPwL5c8cdd+x+6qd+anfqwXmOu42qRfrRg+NsDh+k7AderdHINj1rtLz/2/wEFBRVaMMGhCgLQTk2PIDJNk8B4xEZFo5d38bZ5sf3Ng02bj1EFwACiGhTbSMd4RNwVQYG2QKxyiAoU0M7/a4dbeDI1Ua/CH6/A1QAX20a22gXARlAb2OlnkC+yJ8AskCMwBP1BjLaCAW+kLFMlJWYc5/20DW5Oo4jfUaikKu2t2F3jU1koHLgfJk87gmw0g6bx5UICTSprsCLNro+k1sbIzyUHWARgRiZtkYepveynvgQOem5LAj+wBdcE6DTprDjf5Ak/CPiKfsWjUq+gO2ipiOB0p12BOpHxpXNkk7ZTZQpgKZMJ20uutXvK5BGR8oCSHXU4AAMDogh5QaQBWAqq6hW9wHeIjP0BZtnr8iCMteUGbFXVDD52ZMtOtbJvYE7bdL1QdcoMzAEeAGYiZylwyKzyag8chpTyi7qKBjyAh60nS076jHQMdKIzwQUkYs/RALmV9oQ+dwRkEBuNqc7skT+aEOgXbLRi1eZWCs52LhBjo4HLFOrjER1lxm4Aj+u4y9eyRrJVIaYcr26jo0Dw1eykH/TNX2xr3ZqV8feRIAW0a+91RkJFBmr3KJvgekyfxB5+gcdNObRa/0v8oetI22rwz0eMO16IBz/4CfawVbq876OafyU/D0/JKKw54Wot+xC408gMH3RkeuK0Ec+NWaRyX1l+vBR/kcvZFCfcYNtGo/oEviq35LV/Y3X/PZrv/Yl+8xB10bq+s3YUxaPe/WT9XlA9Hz11fOZHGVX0EN9cQUkm7f8HnBaX1zBxQgDbfbXHNy40Zik7Dm3XTHa8653vWscsUWfr371q4cd9f3Xvva1IwCEroqQ1+e8AlC1jQ6rSxnvfe97d295y1sGyWo88Ru90x9ZAlxFjUcu+44O+WYAb3Yssr91Q4Q1EFObIkKb/yMwm6/1QXWzb6R944my6ar5UVs6jqr5lMxAYTogpzL0eRH4ZfVG7EeSVG4ZugGZ2aIxMZ9pXM//fA/sDWAvAIX+yQDYFf0/n510fE+olOFrLCBfmSiNJ+ztu9ZIrQfIz9f5aJleZGEL9qefSM7GRW1sLONPZEaAuV89t91221h3aYN2R8A3/tOVdnhPpz3TpGfgdHSceyMHGjusGflXwSWNta3lAs0bY5TZ88Mi/iLn9H/jYZm35NEW5BIdNce6j67oHAgfyYEgZws64it0UTZJ6yd9prbSf2O+/42L5IzA09Z1PAsoVRbfLcuIDbSTvOpVBnu1PmjOaq3CNo3Trdfd01qyucF9zT3+d496ydnReflDGebNm773R0d+c5966aR9QBmrtbP1bsFQPvs/m5LBH5nXtUa7nYIlXNMY2njXWkgfaBymK77Ts35ak84xe46d1mpz/feC0f7GqkO7OZ59/guf22eQlkHsvoIZChJr/Eov+3XwwXGNkT/1UX3OnG5MVmdBAWRrTKQD5A8ddewg3xL4Zt+mbtmb+rM+psyOLGYThKexXT3sRmcRrXxBWa6nT33Z2MlW6m+N7tje7KkNzXd0Q66CJlbfbbxRn7jDiGF1tpZXZ2M8H7zhhht23//93z/Gw8oc/nFiriFWwtH/Zf+1T3ukHfFG/nzpWMHDX7mRPxeqwe3+TQObBp6+GtjIn6evbbeWbRp4ymog8ueyQzMSrc2gzB+La5uDX/iFXxiZPxb3NsbjyI8DAO7QwQO+A08s1AP/1w2jci3E2yjYmNgs+c7mw0YgwKyjos48FPr4/jiqFuuBi4EUAcdk9gKOiHosihVIYiNFNht3L7J42eQUKR7oRy4bHxuJNmpr5H0gXdkiAZA+k6Wsgo4CCvhyn81TR9YAOtbjOHxfhGbZHGSyMQoUrk6b2MBtMlZmWQXaGhBlA9lRCW1SyVJks++KoFR+IKky2cGrZ4X4v02ttqqbnjp+LRu3Ae8sdfcU7VwEvvLVl9+0SSZ7oFIR/Dbq6aRNXaRLoKA2dta49gCcOzP97KhFPkT3AEQgjs/zKKd5xIdXgIK6+aV2AsPJxMaBbtrc0VEBTYHObYrPBoDpg8+TWVttyIE4ZfSwTc+YUjaZIsUCgSMMV2AK6KeMjvcgM/3wZ/qgh47l0XZtJDNfAoQACvgoH3A8SEcMRS6ukXnu6Xi99YjBIoE7hqx+pZ1F+aqjI2iUQ4Z0wQ58pD/+oUwgBHkD0VZgKwA9H1JmPplO+YaxwPfGhgiNgOvudX1kKF2XzUbPATSRluyifzWO8KWIHrYga9kGEVHK8BcRUnZPx+cFAEdYuFZZEYk+01/ZcuRTdsB1QHekYfVVf0cVqb/Mi8btABzAqgdK6yPGAPfy4QDxwN6VPEs3keHkQv7QT+QPG6xEVJHn9AlsJVtRz3yvY50CkOmWn5SNkk0a2/VTvk4GJF9khXp6VgW9lekROQG81R8CPLWPnABxxydFmPidfDPzckb9B0zzFfKQuUj/+gv/UFdHec2sqXnMXmC2vhS4S2fkXcnB5mh6DuQ8F/lTtHy2bZ4O6HTsm7a87W1vG8+RkPXzyle+csjpMx/zTkZH7mhTGZNIDfYK8I3oRJDQ4zve8Y7dm970pjGeylrRRvaor/HRa66ZR/exjXKU53c+p/10GcBcQEPANTvwb/ep22cysQu/I2fZKT3vg42NqelPHUWNrwRT6wo6LouT/ZRTRgBbv//97x8gaoRMfl3GAHkCjQOyAyvZMsI2W2Yf8imrjJzmpY459Zt2yuyJVOKnPRergAfri47iinDV5+mybBJlko2swG72oAvjDV/wG73RdYEeym990fzfWI8sKTtG3yfDGiRBt3yiI0n5i89lbXYMKx9cSVn1RBA01hvD/XXk5EoOrMdaBhizXZnL2qlO7fY78mesbQ8ybrW3ACJEQcfu8S2f2YButM2awFpZGWVoZL/6ZwRQBAifb32mLxgX6ZBe6UM5ZZAZ09TfGpTPdkyldpaB6Z7IUPUV4FQgC1/0FwHZuMCX9ZXmh8a6MrmUGznXWrQMvgJK6K7sl8rxmXzkLlBLXcrtmLL8jU0L9og0KyAlUrs1HFn0b/ZbSava4Xp1sAG9Rij6XGZfgRLGJvpVdj7xqU/dNcr1mZyOx3U9eQZJu5vP59kdmgEnBUC0PlN/tmhz2LjHFmwz+s1BoEHr3dYNrZ9kXdJlGdC+t0YTmKH/P/jAidE2vyuz5/m4znPb6JH8+pJAOve433fkfs973rP76Ec/us/01LbGUnI2j67HI6dX9kT+0EP20taIKmV1RHj6aa5uPYJka/3vvSC1iOL2N9ryxje+cRCxrXnG2v/kzGRtzubvdFnGz0b+PNHQxEb+PNEa3srfNLBp4KmrgY38eerabpN808DTVgMr+WNBbrE9IrqPzo02sOY3fuM3BvljIW+zZaF96uCoivsOnr3ThqHo1QgAZazgSqB6EfY2XDZZI5vo6NEBXljgB1AXsQew8SpqsehIZQeukK+Npc0c8sdmh0yeZ+CYA21rE2qjEKje83cCV/123XXXjU1dhE4b2gC4yA1t7DiLItACV4vsXDNvAnrJYgPbA6k7P7/NdZvFIiRt6ALtA8Y6NiQSK/mzk98jFmzgtIW+Ioq8B/yTK2DKxt61RZLaREU0qKtIxYDvwCafI2iU63/68V7kZ0RYZGCRje7VZu9FrtOntrBH58N3DfnK9omYAB4oz0a944b4MB0DXYr6Dfy0ue78fOUGTFUHfZYdEOgcibb6CpkDLpI9UD2ggx0ASl6AOuB6zyPQ7zpei+/YoNMT+cp0K8tKvb20ayWqtDFwkg1FXXvXXuWqs+MO+Rmgze/qYH+/BwD6XfkdAdPGPnApwo88bbh9568jcPhc0a4BrtpRmT1XJbApMpJdtV9dfMv/PZvE/4Hra+ZZUaP8NEIr4N91AXy+iySONGncC2xIVtcFlilTOY2T7Jqt81GfATBeAYn0DqDsiBvtyde8B3o0RhStXD9QVmSK39iFLxUdq3y/R4CTQbsCB1dwLDCk/qgOf2UqKcfL/RFX9Kps9QVoVVfjW2SV8gMd6Qpo7Hkargdeetde43JHsvlMZ3QNCNZGhITv9RPfa1PtiLT3e5kRdM2H+EX9SjmR+hGwkT/5G533LBl9BXGnfPpgm4gGZfLpsjH01Um0TUKOjjoyxxwWmMg2ge5lm5I5UuFzn5vZVI2vAcaBmMosOy0yMv/I/7LhOn72HfnLjsvnI1jdf+LEvaOP33LLLUPnni9ivHNMEFCR/fir75qX81/jiPZFeBQIoP1kNHbJGv7ABz4w7KiMjgDjL/6QT2uGVMeydhxQ2XX0EYGQP0TcsDndso//6ddvxtoi0Mvc6Ei45tZ8vSwQdlBPYzb/bt5XhjasMlmfIJPVna0jmtkAkZ5vBIDTlzrKgOQLAajZKJI8MNM4qV7+qU5l6qPWNBFn6tJ/+Lrr2NV1ETWR9K43l7KJuQ9hYf3DtztiTB/QHjYnn2uA6K03+D/ddiwiubVHH41g8JkcBRjQtd8LitAmPuSdntmcHrVLu/U535m/lZGN1nVqBCtiUtuV07xnzddcRb+Rsq6JfIrAVi9w3GttC71E2ukTZIpgCljvXjppfueHZahGDAeQB/yrC2kV2cteHenXkYrar0x9CkmxrqXV6x71KpsuerFfPhTx0zqsjIqAfrrou9Z2ZT+1tl3XoM0/riUfvzOeR2KnQ33FtR2vSCd8Izv6XF9qzdAz/Orb7NYaU/nk6EjN1oYRYgURlPVRf6WnMjqToTGejHyHXTuuky7vuuuzXxSM81VfNX8vMGJ3eh67eXo355iIPH7b/qBxpDUCvawE0CBADk4QaP1BLt/Xlwpy0IaIQOszvkB3n/rvT+77R3Obe9kDQfTnf/7noy8ZE/V1fYQf8yd+J0Po3e9+9/Aj10RaGwfbK/nfGNKxfu3D5vGNZ4LV2jukD+WvQW8FgRXopR96JlDBUq3h18xnMihHEIqj37yvAQ0PnZ77jdYVrV/Yoz6w7xQP809r53Ndc+7fvtyhvY38eey+s925aWDTwNNdA1/uM8TT3b5b+zYNPCU18G+f+K+xelszf0aE7QH5A9j4kz/5k51j4TrqYUR3P/TQ2BTfdXBMRsBcG502SWV6+D7gsU1wYGqbBt/bnHW8TOQTAKoz64FDHTtg0d/GfN2s2sR0BE/PLLHxAV608fS9unwHbAAU+N/mNFJBtDeZAsdtNtco6yLebU4C5Ntwq7/oUOV33M0KlAfqdV47sECbXO8vWTsWxkbKPREtbWA7iiKiJeBQO2y4ipKkQ23Q9h6WHsCybrrbeCsnMqHI44C+5PA73QJOAAHJ1MarKFdlaXsRvvTxcJuz9NsmOJKGHxUhGvhns2vTpz3+2C7iKdAkcoMuO1YoGei458koq2hB9XTMGXnK1FJGm/CikPPpCMLAb3JpY6QLUM3LkRzKADj4K3paPfzcX8cH8S+gW35XNkoAJd8MLOITdFaEsHL1CXbp+A1683vPeNCeVQfaCQgHHHixcf5MviI6i9QkF1myi2vL0OmZP64JdFqJB7YoIlU/LJozYFD/UR9d9SwC7VAuW+XrkYJFsQfyjajQg2fr0EPkXMf0aKPyACiRj8mfLIE1EYxFE0cM9X3HhpFdWRFO+pQ/vsTWQBd1sLFr+GykAj8sejcQpPZ3BBV5I7jIxv7k1xY6Lmso3+u4ncB/Oqp/FFkbmNi4VP9WVmCidjXWqXON9HXNOr5FlqnL//xde+k0YCxAsTmh8TWSNdA+EoWMZepEZEZE0SeZAvm1r0yAMrHSU2NrxxbRD9kBsHwYAMZe+RS7eelbZbzwS4C4cWXqao5/5CgbjbzkK2uJncngHrZoPJlyTTKhzFF1R14qU7sam8kf4dMc2lhIl2eDi/XNyOqyJrQ5wu8zn/n0AI9vv/328R1wTf8yBytvRUoAACAASURBVGsXAqc5QDvqw4HTkeXJUTAGWxqPbr755pH98+m7Pr17zrOfsz9Wkfwzkn5mFJGf3d2vXrYp45BctaVx2XcRzXTNRtpFHnUXSa+v6vNlENBRxGmEW9lvZUnwb7817xbQoFx/K0FjjEdulrHZ/NezpCJcmvuyYcQkQNmruae+rs7GVfZ3n89AbH89E6QgjKL0I2PIRSfa0tojoF3b+DEbG3+QK7Ki6b9nwzW+RkZmE+sGsvaswsjX1i4dm5Z/ZFe6ZR/zGbmUH0FaJgI/re+rFymkv/d8pYijxiO2Vb93vqQfk0P7kEWe7UZPkaLKLEPI/+p1L39gP7KXkVAmAZmVxQbuMYb3XCfXkkmb6Kd5oXVTx5k2//m+fsr+/Df9sl9EHP1oD1u6/h/+4R/GeGIN4Tq6LOvbsX5soY3qa0wtg4Ud3LvOwRHDtbW1FfkK2op0KCikIzfNUeuzstiHHieQf/c+g5F85Kc//YuOWws2RjSeNG+2h2iOab3R2N+8TMb6InnIpn35T+RDxEHrJfd1dB15/M+W/JBf9AygSUQeH77HttPPXrQnKUdQxkNzffTgyblGITufLnu+flkwGN02jhX0NIigg8AZbV71777WX8pvTum4RGX5/sR9s5+XMdb41trhD/7gD8aYiDBSnvHdX0cqaqMMTRmMdMpu2hHpXHBYtm1dGdn4ohe9cL8+XckfchQ0U/ZPnyMP2eyee2ZgifY0h/CZdTz0fUEX5l7rgvz6K65+1pCZTrWv9hcowM7nem3kz4XCFhv5c6Ea3O7fNLBp4OmrgY38efradmvZpoGnrAZW8qeIygH4Hp3PYnGUhecBXH7ksv3REpE/rvvswfnfAVRtai3eOwYigHHcdwBaFgFnM2HDZBGuvI51aCMGDLC5BfoGlFvot9EuQq2Nkg2nDYKNhk1HYEUbxzb1gZSdZ9/xQAGURQQWYWvDom1FUUY02HAXoR8QSW9rZoONWSRVkfJtdOkD0EXWov8Cof0GHOh4jDJAOnqiaP8yBtrcqj9bkk3bAUaIADrsocfuV36bxzKLlO9+v7OHDbLNlldZUx1LEcikDcoOnNMW5Sij6OlAtzb3RdAWXV/kaACE8iJf6LPo1HQoAtqRROTr6BjtZWPt5TP5R6SCTS+f4JNFMpK9o62yU5klbUz5aEe00aPvO5qszIiAGXUGRgdA2Hxrp2PU1NszAcgTyNPDsek5MLj6Az/V0YZV2X7v/Hb6BebVvkgaNuroFaBfD61OVz1fQx3a3fF+I7L14Bz3gKuAGGWzDeC2LDzX0AUgTX8C2pXtELDaJp8uy3BSX4Qm33AtOdWhDP2n8ULZQPSIU/f2HJVIHO3wRx/argxtoTt9yG8RGwF0jQvqX8mggCpl+b5xR709hJ0+tQsoFlFNF/oIH9d3nL3vSC368BwUPuQ3BHMPpC/S1vWBb2VeqbcskAB3stW/It2KeCVrzz0ZZP7BkYt0sH5WTyAx285slmeO9qzPfqr9rqVTL+MMQDISJdsGNGpfmY0RUY2hrqULfcI7m/AHOug5HXyrTIMieyMy1a9NRUMrNwLA9+TyN47GOYge14ayyDoWjE6NLXQa4EbuSLDGtaLYXaePBNAeP37vaIMyAlzJpIzGDOAonRhj2DrSwftLXjKj5tO59tfHI1471kkbG88iPtxXH11JkrLC6Kn2K7eI8gDUe+65e2SPeEA4XRtLjZ2BaXwiYt299K+d2kYXxt3mCvdEUNaH6Q/5I7NInT3Pybw+ia5j++cpRZqqR7302jpCG/WLMu8iI4v6zr/Its4bIzr+U5/aP6+mwAb3FbQRuay+7o/cd302iWBg/yLMtVeAjH4fGR4xSUZ+qx+Jwndfc33EXmRP84Q6Imm1F/FQ1gIfVEdzm3ZFLrGB+5RXdkX6bEzwe0A4GV13/fXXj3GK/PyTn7qu/pbtW6/QJ5vwY7Kw5+rTZRsak/lGmWfa4jpBNnRAXmN8x37yPbruOWWR0417HU23riXrp2wRmRmhZC5F/hj7A9vVRSZt4r9k1zfJLMsNSZitla2t+k7EEL3zGxnh/ozp1hj6j/rImj3IpM18q4xnvym3QIoA7oKZ2MG8ENlcpqRjuehG3+RDja/sqt/ykeYpYwQZ6zsB45GO6o4gIgtbq7+ggLKiIg/KpF7bRhbXK7vAgubXjjl2TQRqWZnr2oV8kauR/41TradbD7eOUWbEfWWrn574vd87FtH36i0Dq7WjstcxIPKH/7FTWbQPPnhq6Ik/0u3znnfNIIkaf2T+kOve+2Zmk3rJq036acFgzW3qb7xpfTvGsINnGLm3Ma29UPORdrS2r5wCkZA/BVGRhz82troPqe9aMpHTaQjWIWX+6AsIRHs81+sjfMD17bO0TZnNL/7nq/zwxS/+yj0x35jYWqpgmfYtBeSs2X9Hjlz+Rcc+F7DDn+ik/QZdFMxGNv7DXq+54cb9ejYy032NeRv580RDExv580RreCt/08CmgaeuBjby56lru03yTQNPWw1E/hw5PI/cslgeIP2ReWa256X8xV/8xSB/OiveIvzkwbNe7j14dkLgbaBUhEQbmBbzbegCs/1uER9x0ubKu80WGWxubcK8bKCKPLfpsQGxEVGujZvNvY1NIGJAeBuCgE/vRSX2EPIifANsO+PbBjhwidxF+NmEAA/UVURn4HCZK64pG6EI/Y4i0mZ6oQP6sznryIrImyIcXdsRVSvJFFhdRHzkFDnTF1sEmvuuzXKAfrpZbZVu6bJnH5G76LyipTsqJUAw4sAGz1/H5Ggn+clFv4E72hL5Z5NpA1p0e/fb6AXwt5kjc8B+z/ig50Ci/Mx7GVNkr+3aApgOeKD7IixdF7iZPxdtS362cj8bAYyUH2lBb6N/HGSJaSc5y0RbgTzXAQWB1GzUUVeB6fpFWQCBNmtkb4AAvQKvIpUiygIRfR+oZDMd+cP+AS2uoQ92REiVJZEeyRFQr7/U3o7BCVyhT+VEZNFrBEV9vqjmjmjyWRtqt7YG2pfpE1ipbN+VzVOkv/faEvkTGVVGQaBZ5GhgdgBv4ExAA18L8MhPAoUDgouidR352UHbA38CN4EuAaXAYmOaPoHgIB89uQdQHMlYVlqgyionHfGfAMWAL7Jrp98jgM6+j6zuK0Oiflf/TE9kc6QP/84+EdmND4G2ZPFdwFYgle+1r/GzaO4V7CIz0MxfWURs5LN+GGHFBoE62uC++h67ZAPXdfwb+0Rw0ae+GHmsv6kvsCviP9KlbAV2CQgjl3r88YHDh4+MutwDaGZHMhs3G9d6zkjESMCyej1IvOOPIv0LkvCZDAFitb+2R6777J5A7oiffKTfGjMDb9n/C1/43JjjZfhEyNIpe/ER/qg8405Ef6QjXbgnwr+MmAIlyiREdv7v/8fevf/cflX1Hl/70nvpBXoHPeYgVTlShBZaWhChcjDGeEn8i0z8xR/86UiMGpQQ4o0ELwmiSBUUkIsHDolH1ORErCLCAQoUetnd+zl5zbneq5PnCNu0u5HuflfyZD1rre93zjHHHPMyPp8x5vftbx9R9MpjQ2W/XX/9tYdjnAJ/i0BXrswxa38ZUwU8aGvXkYdu6KHftZle6a+1qvWB3gLhXc8G6CSCNP2xO+Vqj9/NMdb7jmBrDUN0Ixp6Rkzgfuuve5As1rAyaOiTnuksWdpPRN4oZyVD7G3YFN3JBtGunglV37dm0EkkpPLLHIr8aY3q+uZ5fRaJp4zm2YDVAg5a37Spo9HoK111HJsxop3qIa/2FPyhntbjMlm0Rxn0bp2NxFcvfXsZFxF8fqff5mlzlj5HyOiTsg4K1rD2sdkIule84hXjGtcjprRLP5SBV6CNfjJn6z9tNq/ce++9o10dKVyWUSRHe8IItTL+0m8ZeMkSOU3n+muOz7mm+E5Qk/WWjOpqz12WOL36zb3kUr8ylNu6FVHQ/NscG2kVIeQedbdPVpcxEGkcKM/28wtkRXlGlHvMhe45vsckU/LRizGnnuYM9xYg4PfWFPdpZ3v1CCX2oq8iTd0bwarv7GUipNyTDTXX0BO9Wsfc6zXJ+asGocTuI3/KcHLNyRMzuOShr3x5tJNdlOFUZmsEGZ36rvY2v4+69sfzZc/r3O+79ijtm92TPY05+eGvHjIC2YkMPm285557hvw+J5d9iTnEnhPp1f6QLb373e8e9s0e6KEAEzoTbNPekJ3YL+gv19500w2HgLiIwwI7yobKX8tX0S9Tx8j2uVeprRFzrikIrf5r3JeNpi1v/rEfPwR5FISQ76QOffftXtnDU3fwn+vQ3kb+PHXb2e7cNLBp4GLXwHN9hbjY+3dr36aBZ6UGvh35YzMPfHnggQd2l11yemz6bdJHJNf+eS5f3T9ovEjRiIkc38CTIkc5AkVXFm1ok140GKcjsDLgCWDA8QtkakNf9K7fbeIBbuvDTDmKnNRe6uaIBVhyhnImXVNkbM5poF/HN3GEyE4vHTUW8MDhWImXiBS6IjeCAvCgbM5YEeWRRdoPoA9YLzI4EMt79afjAPHAOmWspANnC1Ch3Zy3CLSOdqDnwKcAcfIW2a98IId2kYse6LlMocC++pMzqK1eRWwjNjihyi2KMnAkgFp/sIGiJ8sAUCc9ewFQO3NdGwPoshXXrERPQGCZAurqTHeyAWxk4QSoKrO+ZQfaFolA3pxRbYlQLKshMLHsAf2rfsCLdgMo0o02BopGfAKstIONa3tkjfsDILKHImwbC65xL8ef/RTJGwCtreTk2LM5enRefEfERHTRNQCMDjtP3n3pQJvdwzaAAUVlFuGbA08+8utrZRYZnOPOzsrqK7sKQFMGUxlKPatLOT3vS5/3jIMAaOUW6Vx0s/GZjSHnsknXsifzCrmBlmUFRIhEbirf9fo0sC6ypajlMgAipL0bG8CUyEPt0L8AJjqiO/VGPGov+4j8AWjQh/rL9PE/+SJ1ykbUhqLntVeZgcHsgDz0V1/UxsBG+ppHr8zncLCV+sn3IoSN/4jpSE997151BA6rn96zg8AqsneUU+OoyP8AX2PX/35vDlCOcaS/jAF1+qzcnpNBbrqOlKa3yijaWT80L0RAGTPszfwfmKwtgcKBUx2TNUC+/fF9ZWEW4Q0kpN+ipssGjKi3PgSyqYuOtKeMCnhjRwUFkkUG+EwPkeHKDBALhG8+qE9bsyKoItN9HxmoXDKR9TOfmc9DM07UU6ACO7JmkbUMwNb+MiYLcGCDZVPox8A/13f03a/92q/t/vzP/3ys0fqDrc5o8qMD0BgJqn+RpeaJsmr0PVm0o+xM9RqLdBQpyG797zsyaVOR6uyFDUTqapf+YT90o+xISP/XDjbW+GRj/gLL1UF/sjO0SXvdW3BApAuwVbvIXpaPawowoffareyOdmODzaH2D64xT3uOkr5tzXeNMlyfHZcxkf01JtkgHWizNjYuA8QjhuiywJCIiwjMQHntJWvZCe1N2Lpy9CHZyBCwWxZd5FSEQnK1L9BvjcXmduUqJ/CfTbCViGBrF1npyJpIBvUoS7/Yjxhv7QvuuuuuYSPmZARo84Z2u4a+yUf32lEmKr2ZG4Hs+t+9Zf/Qf3va5uwCNdpjljnts7raP9YvzRXaZZ9ijmGr2qf9iFS23LhXX3vw9oUR8O0bIx9cl/4iUJMjYpocZGw+p8OyPTo6LzuJ/KMPGVHkowvXu6ZsOt97Hc+O0Y6ImQIvsmN6bl/Vsxmbx1o31cEOEGOujfxRVyRaZGgERQFBPT/HODTHmNvmfvOmMVcpb+6jn8zQHvPyiX1w1aUzm7iglJ751HF+5opI5fbarTnKjfzxXQRrY+44+ZMeC6YZRN+lp4e85h9Ej74QsPHa1752tEfmD32ZU8zxbEib7YHyv9iA5/4gS5Ud+Rhh236lzCi/s4+ZsXr1IeCjbLf8BfNC+7Dmg/brdEEmGVbqJ0t933qd/bQX79339vLG3l2vunvsgdSjTwt0aA04n1O+kT/n09D5ft/In/NpaPt908CmgeeuBjby57nb91vLNw18x2rgwc9+4WhslHczsrLIO5k/NvM28L/6q7+62517MtpyRFnuj2l7eH+8QqRDGSdrpKYNP4eh7JQ1UybQfb2+CMYctpzjyB7KLNKV7JyCQCsOoOuKbua0rtF+7uPoKbvnkuTgKldZfgdqcE6KlIwACngtqhJAmnPn/iLCIzN6yCrwlyPoe448x0z5HPFIDRHYonrLBqKznKeA2hwj7xx1r4C9og+Lrnd/5JT21kc5fXRGHo5/EdOBU0Xwc+iBX0DrQD/3uF69HDGOZOCzOoADHHx9APgO7Ovh4cCXgDu6CDArUjICoejuiKkc98Bw5ahf3fojYCr91V79C4TSt5E9ABvAIodYuRzbgP5Ag/pnBbIrS9uBD3TuOnV5L/K0yNkyBQLi0negZRkY9BWImRMccFIUb2BdfZ4eO7at4+t8LsOHPPQRYReQxeF2HZ0YM17sTxnscc16A5h1LIr+AoAVMV4Z2Xsgm89sXJl0VYZGRw4GcHdsVdGygW5+1z767VlVvkNwiTYO6MzJp7sIv8DOIvBX8Ah4Jgo/gq3nOSivsZYsdBLQuBKuQCE603fa1bF02sK+6Ei/B57fd999oy2uZTOAsTLUtMd36nGNsaN+NhDhSCfk06fKcE/z33G5s9nmJzoJmOq5QpHUzR/KIq/vI73okDw9j4X9GDPmlMaDOvQ3/ZJZXcphy8ZUc5V7XEs21wS2B4KJRKa7dOF/5Wlr5Ln3SDVgL/nUDQQ1N0WoVmb1BB5OoOnMIapZ2fqBjK5pTYr4L2rYODAm9LF+dD1QmcyTsP3G4Vin5rkIOGPM3BjoF+gPNCsi/dFH5/GRZXsUfR6YrY/YXiRwZdN5gGntovPWLN/53YsM1sGOwaS7CPuHHvrSGKPGinsqP7Da5xUga38QSWgeT2cRBB3P5nvjwZgXRPJLv/RLo68QIZGGX/nKlw/gYeuMdpRdwyaK9FauegOdA+fppjkyMrjvyG6N6GjDSLMA4iLdI4QCJdfo8SLWtafsC+UB5QPNzVHmknX9rC861qu5P9K49am1o+xW475sJL/pg8h337f/MR5lAHUkU+t462+ZlPQfcMyetbGsIW2KqPBuzGub9tTHvovEivSKlFGu++hVv7infRtZy6Bhx2U3uEe/uM4Yqiz2qm71kbPMgbVvIvda8yISfG8cFZhRtnigcOtgQTfk8V3PSNKGyKkCHgLklZFta2NzNxvp2FO2G0HcvOqeAmmaX9XZ3Nhxgz1PRRtag8pmaU/enrE+jihtXk2nZHcPnUaK6zPjI7m0of14R5StARLNRxFkxpI+8LnACp+9IlEKdun4Sn1fRn4Esnaqp2xBbY0QytYis7Incprv6dL+0Xzv2vrL7+YI3wmciGAt2yVCM7IyQqU9pHX8zW9+8+Eoz/YTV189jz51/Qyo8Xy3GRRExifOTPL0aDf3V9l+7WiNbe/afjpSvvUGdM4m+uz3CIz2L4drj44OxHVk6OOPTTKZbj7wgQ+Me1/zmtccjnnzzB+vjqwjP58gcipyTDCUIwQLTLNn8NK2CGY2VGZgMl1++RzLXgU2eDc3GYPaZo1wTcR7/sMkhJ98vlqBNwWRFDgVCakc9ZLj7rvvHllm3/Xd33PQX3przDRvPB3n+/zk0HMd2nt65I/+vBCvF77o5ud6R1wINW5lbBrYNHCBNbBNTBdYoVtxmwY2DTx9DUT+nDia0Yc5IqdPzSNUOAWRP4HOnJ/L9s787uTJ4Qy5zyb9+NEK6wY8YCDArWwW5eYUJUNkhd84HwFZgbw5SQGOASg9+6VIXveqt7qLCHY9p5FTndNQ9HrAZ05wEcBFS3aMUWBJoG2R0xzcQFhtdRxG0aYBrWVE+b0IemASYJ1srosEW/Xu/0CjHHH1RjrkqGl/R1WlW/eOaMP9kQtF41Z+oESZLAEe9NRDswOBcmZdUyR+x2sBbtgEWfxPjsAxZZf5QUecTfeThZzVySnQZ52ZX7RjQJW+cL+yvLS3Y1ACJgJa9G+gVeC1ckXrkjHyL1Ax4oEsdF0kbcBhzmmgcABShBDCNACGnL5vjJCtSOcIMrbBGY9oXEGxnHO/BbxGApVdUiSm3wGFHa3DfunWi+zGp77wfXX7DAzwuUhLv0cGujdiqqw8dXDUAwfUW2aX9upz7Y8wDGyOkCiCM0KzY3YiC1wXCAtQ6/kSfgcoGCOBXitJkh27NwKI7BFNdN+zGtg08F/7O8akrB3l0K1y6DoAqbkRcA8EDugClBTdXuSsz17qu/POO4edsjU25zlVge9kMCYCz1YSsP6OzI7kJmfR+kCWjrcK9CBvOgz008aywwK4XLceCxS4FeDh3dyVLZQlqewA36KVm68D9+pz+i1bhSyu71gn5bDPMoCMG9d2TBr59Le6Gpv0o2/Up030XFZobaF31+uXSDgEZiRka0qgIX2wW/c01iNDapffAYWtO/p1kjmXHZ41VJ9GhtCBcjr+zZzjGuPNOkXeJ56Y83HzarIETiJslNGzPiLDymhlnxFGzTPNPX4LLDZX0VdEd2D4l788iX19o/1l0SqDjbGv+jhQ3HvrcMcDBYr6fm2//4G92v4rv/IrI4tYn3ecn2f+sGe2ZZyXXRCZoy66V757kiGikszqoNeOHGODZSM1v69jg27TWdlUdNVeJflXooP8vn/Vq141/pTrODs2a2zTreh7NqXsAHd1kSUA3WflRP7Xj2zBOuI3ddF766e2loGiPmOKntkC4q6gDGUaH2VIlcnXMZ501DOB3OsvcnHNAmoeNBaVWfaK/xurHaEYSUhur/ZaBWJoV/NJ46My9WWBKhHj6TmCLHCwMRKYrt/da4zTLztv/6assibZfdlxjen2m2Q8Ln/2Wz3tQbSho1uVv2YZtPfy3SQK5rOp/NUH6im4wxj0omf9qR/aZzSulEEHAg3MFfrHXry1N9LN+hHho8zGhza3x8ze6mu/kbm2toduf2PsqVtZxmVzefspskbok6u+cZ06Ipe0Xbvpzb1sxnskQkED6ah2kMtvbLVsFeVoa4SCNpGbvZTZ17htr6Q97Q/8X8CS/1vLBYO86U1vGjJGRM399yWHoJkZDPaCw1w6SLSjfaDc0SSj23NGikRwtNbWLyv5M/bj+yOjs/PWl+bc9NucG/kdyXT5ZTPLUCZgmYfshe74E57no4yeTWosIyzNpdqRnWqDfYnsIWuAe8w/dFb/ZEcRaZNYnRmHbI1O2a3xbV41h7WPqx/U2ViYRO58rmfrVP1ED/lu7R8insyTjly84447drsT009qTGdDvtvIn6ePD5y/hKdH3mzkz/k1vF2xaWDTwLNXAxv58+ztu03yTQMXrQaOkz85RpE/Ikvf+ta3HjKDck5P749auXz/cHab+o4GC7jPQbTJLzI8cMAmnRPAOS8qsojXCCRl2uhzeItab7OYcxTAplz/ixjOYXFtoGEAREQAx4Ij2bnr7gnkcE1n1udkKj9gsIi0NcpVe8oe6RgfDhTHEWjod46qOjhiAebqVx4AjnPLYfJbOos0yLHPEAM6cq4Cg3Psy7YCDuV4BvjlkNMtcJGOAnaKxlQv2TmCPUTWNRE7OVv0Dfyiv6Jc6SHQJCIDGBM5VDRwpBrHG9gwwdRLRlR8R04Ay7OdwAp1q68MLXV1jAon1Mu1XoGTyi2SNYBeBkkkUmBMR2BFQgYI6zNy+1xf+F9ZHe3hniIec4iVz4YCpyIQy9pxXYRX4NBKaKyR6AMs2B9Ho0/pnQ71dbrRxs5oZwtlsHl3jbGkfKBcBA7drNkJkQ7przrpmz6Vm778bwwDHoxR+hBlyo4AoeosEyQAIzKFDth+/V00fuRkRAGQrGhytsiWmj98X0bhCkoEwjW3sF2yiSI2Hukoe4xc9tmcoI+M/8hRdXhFqBo3HvYNmGN7+rzjXurnSAPgkiwRgAw5HX31kY98ZIw3eokc9DkAdY1WDkRuLm1+1mcdUwMY1jfko5ueAcE2yKNu95nLzQcBfwG+kcn6NgAvkMoRMr7z6rlYjdPGWDagLdqkPyPGAjaV1ziOaHE/HWpvfe8adk0XAZjaWfRv+nXPzLyZRxMFpvs+UFm/kEUfALzqK/W7j312bGI2QE73R8KUyaHN6iHby172slHetL1Jsvuf/sqsCHxyH3txLyBTWwJ251x36wE4aw5n760BAeYd1al9dGDOjJysrwK+yF72I3kDR/Whe8qEM16/+MWZzdXxoMBoL/X0twKTjbsAvEjGCF2yFAEeuOseMjuC6F3vetcAveljHv8353Kf9Uvzd+C2dpfF21o/gk/2AQ/Nz9qsvDI7ChbQL0W5RxBFGAXOu6a1PNvsiKP6n+3rE1mDgEdlIHvoy/hiPz7LTEj3rier+UZ/Kds86ffWd3onX5lgZQ5GWpHRPNlc1NjWR+RGhBfkYQx0ZKq66J2tdSyS6wN720cE8tKNvovYaOx571gmOum40Ig65UTmRB6ULamsiNrGT2tAGR6u0VfN7xF45DRuemXjzTm+D9zv2NjmkHSUzurvbCY5Xd8+at1n+c7n6iwDqSCJ7Ez/tv6qw2d19gxC9ZTd09pdlpPfyKn/mo8bB42pxo/nEvntU5/61NiLqaP9SPuVZNHG1hE6tcdhH82L7THIE/FVsE9t0Z/sUb935OrxPYYx3PWui0xo36NMY4rc9oheEV3ND+1NIjMjmSJ7e+5f85WxZY8cAe76stvMcQVFmIPZfe0rKKh9DhtszNsPvOENbxjzenOt+h9//IlD9p3x4xi45p+xnz55emavnZ3Pd8y+W5/bI0Zc5K/kPzWngs4jjNpTd20+S7a+zsP9dsXllw6b+OM//uODXdC7o93Kbu/YYfezDdn87R1rs3nI+vRHf/RHY4+gjfqlPa8yfde4bczL3FwDryIC2QH71ncFNbUHaH/OLSlFkgAAIABJREFUbo72JBq56pdBru2D/tasRtf4zTiU3fTqV796d8Qz3WePRJxF9F8IYmHtg8Nk9E3/PNehvY38+fftYvt208CmgU0Du91zfYXYbGDTwKaB70AN/NO/fP6bjn3LSe3YN+dA/8Zv/MZ45o/XITJ5f274lVdfPRzRMgl6MGyRmZyEor1spItY4+BwClzX8w8C5DgrRf9xvDqiJCCRHBxIzkDHtgSWFR0c0J8jwYnhiHAwOAXAC44kmXKAynxRFkBG3TkkRVH7jmyBsRxFDnZOsjqAFnQSiVT7yZq82s4BQ66QA8kBkK7cCIOO41BWzlcOmHeyB2zneNJxQDW5itxfI6uLRlY/WSK7iqhWH4BK9GBgXUd/lQ2Ro5cTH9hFHv0KiA7crlyfOz9eW4uwTS9+C4Amm34sAjswO0Css+fVG6AboF2/kpmTSdYyPNiP/wEv5PQ7+cpSCJhhh0U06s9AtIg+9/RcCfXSFyAAwKcdPdeliFly+z3CiWyRIznJgQOBkbXDPcpRJ/mUBaBxXZk/RcBrG6BFv3UsW0e3AUtcr7/nme3XjGsDuAIAtdFYohsv7SuaPuCdba3PlPE9HZTJpR79GjBMduX7XjuLtqUH7SFD4G3Xal+AYO1pvAYwrPptjilToOh2+vXqOUPZVRHi5AHU0AUZAu/pochX95CB3K985SsHkUQvgYHqIqt72YV5oIe0d4zRe97znnG8SqRpmQABdpGDjS33Gb89PDtS0vW+69ieCFdziD5prnQ9MFIZwLMip4uONreuYGegYER2JIN+KNOmubt5uEhwuijrQr8HZgWMBtwWDd381XzQfNk4oW/tVG/PCQqA01dlDaxze8RkekLS6QNyORrHmFcvPfvcUXrqCuBybzauDWULekf6vO51rzvMF46t0VY2XDaLssqCZQvGqX6M5NcecrLj6657/pgT2G3ALduNEG5eIH9j03tjM102TxRc0TrLPsomLSOkDLJpK58bskRkWiPYXmMxIrj3yLECCnyOjCmyPsKydtAhOzKfAhff//73j3Hm9fjjjx4Iavpo3xBQ2BGtdBNJoG7/11ZtbHzrV7ZSllprbsCydqmDzZcpUAS87/SNebtgEt8pwz2NN/bkZZyVxaBe82FkSuQy3faMDddEAEaSrdkd2oWQVI46gZzNqa1NPQNLudri+my0tYTt+Y2NqLsMVmUEgNdH6ap9X1mWZGGv+olttEcrQzVCvLWn8RKB5/vIYP1axplyXdv9ZI1Uadz1bEDzVhkaAeQ+u7cy0n9ZQJHfjRFyR8poc0SL3+kjQjpCSLmNneY3srePTe/6uf2W99rlOsdRGfPsqLkxW21e9n3rWcEO2tKc6PqCLhDwZNDXAfJlD3kP9I7sKPtCWZ59ZM5nU5GBrvOKNG9/NzMx5jP02h+2xtKrl2vKKFI++7GPaL9bxpdyvOiGjfvMtiJrI1cD1302h9Jfex/yuV897uu5TMaWNpT53DPpWut9X+ZuGc1+U1f7J/qnX8c2IxHyDdQ/15X5rCifZ/vm8ZataSciHU7M7KLIH79nQ7WtPV2kzihk/5L5k56OX9+cnh7SaQT8uP7o7O5jH/vYOPJNNrLxbtyRmVwId3bTHktd9oJlAyqLHlyv3cr56Ec/Ovo4soWtlxW1+iUzyO4b4351dnxh7VjX08ZSQR2umdl988hucniRub2fuaHn/LFHdhB5KqDm/vvv3910860HXabn9LmRP6ulPVP/b+TPM6XZrdxNA5sGnv0a2MifZ38fbi3YNHDRaeAz//xvR8Mh3j/zRwMHiH96Ht/iuShve9vbdpeenqRJUcVH+7PdR+juQsbk7BZllhOyRsPa+PcHlAHe+LN553DZ8AfSdCxLEak53Zy1jq8KSItkIU8gTE4FEKAHIZNNHZzIHN5ABo7IBOWuGw5wQCE5ODsRQkUoq2d9oHTnmgOIOo4ph0b9dNrRJpw1gBgH3TMRONLpJfA3wD+yq8jdIqNXcmUFAH1fxLQ2kNGxT+rumK1AsJ4n4LoA2sgUAIY6gdVA/Zz46lVHx+MFqOXgrRG4ETC+69lEAWpAAfWqX78HKHLYtTNQNZCld459x+GsjnIOPllFXaubjXRuvnLVSSdrpGzAhDqT03vZaYETa4R/QAq502vZV+oAMHfWeVlI5CIvYIFtsIuOQir7rOhpbQ0oKrvAfWVh+T3CoChm7SgKuuwmdsvhj8Ao04vMIj17dhF9qMf3QL+eWULmSLLGpHsQl8aROtfI2KLVyxoJlNdubWPfPZ9BndpdW4oyDlQ2piKAjIeORosQCDwLHFaXMuexWjOqv8ju+kAdZUU07hrrAaIAs5UMIx85AKCyPxyJRufsyUs9ACpgGxkRBeyPPPoIgAZYAQCLvq0/IqRXkIUs/gIv6aCsF+X5ny4C1bWdDsmsfDJFkGQv5FfOGo0eIFx0rn708tlfIFFzavNRBLM6AyDdm11rUzbj3ua1lVTTvo4i1E9lpaTzIsAjHsjjGp/LBi2DIsJYm7VdPwOVgXtsUZ/KzPAOICOfOZfM+jTSLmK9eZDszdeuAZzpe3rT7ltvfeEYi9m+dujH7K55oWwA9ZuHjZ0JUF9/yIxTJ5stE47+lN0cE3Fc3QU6tCnxe6BmOg8UNx46+ke92k2Gz31uPlNHnb5vnSNnmXwrAB/5Q6bA4+bj+m+VucACY8ZL5ttb3vKWQUg5Ou+22245HN9FV3S6ZnStBLnfAgr7X9+0VkeU0k8kaIBtwGv9WpvIp+8KYND+yHDXsqGAZHU317YPCpBsrdJ2MpkHIjV7zpn2mwPWoALXm/t7bl57Ce02dxS8oj/UX6ZQR7N5Z8sF3SSPdrG5bN3vZWtEEkSs6WftUb62Nz+XMRKZr2x66ig3tqAtjcUCJei2uadsFu0sAzTdVSc5yRKBspI/EXGB69lu8waba80q2yTiibzNO2Vy+kx+7aCHQO3IpcjHgPbWtcZLc0trkDr9T4aOLJSpo3zj3Kv1oaCSCLKCDNrrRWKTS7kFMCk/nanH7xHq6/6QriOqIo+Ng8aCMiP6yygmU8/1ck/kYP97J6drvNSvPdqqrJ5Hpf+Ulc2kT3WSKTK5Nb02R6qRRxn2zc1F7ukZgvqNLZiz7WlaW/RlRxCuJF3rYfsnesq3qW/Jbw6yFjevGetzbphzpPZP/2Qek3aYP87Ofdmp0zNQoH5QTnO/+hq/ERPZY3P22b1c6xq5XlNQUaSg9vi9MfbQl784CB7zjf2ItvitI/YEb9mjec4avXb6QAEJ5Fr3o8bee9/73uGTNO/p74LS8ruaV8+ceexwxHEZVu0BIo/WzER9HKGo7htvvHmMwQij/MYCEBr35gg6YAP2V+T4iZ/4id29973uMMbXMi6Uo16Z37q85zq0t5E/F8rWtnI2DWwauPg08FxfIS6+Ht1atGngItAA8sfmH/mTYzOi7U6fHE6bo4J+/dd/fXfqxCSFvAbos0/Tf/gb3xgOReCdzXIOHweYA8HZDYzMeWlTHTnTMR8dvwCE8MfRC9gv6rKoXGV33FFObQBkQC2whWxlOkSa5KgWAV+mTLIrN8IixzsH1WeOTpFl2kdG35fVEBANQC/qWB1Frmq38umOc8Z581tAKj27JlIkYD+nPbl9Xl8RdGt0rXICpNKFezj1ZCjKs4j+HO2erQIAAyJ1TBeHPKIkZz7HmFwBv9pbpF7titzTVrKTC1jdUUdFOAdkRAymc+UFUNNrxIH/V/BR+7SV0+s35XKIAy7qp+xm1TXZOJmBgEVDd9QFPbDTCIsynYoeJWvHoxk/7tc+bQrAbxwF6LET4OyMpnx03MN2O3InMi9QR18lc/0f+RY45B5t6LkyZed13A25gY76mXyBWJFMQEtRzD2vQn2RGOTu+ULkbPwWpWr8lO1AnyswMOab/dGKjdfA5OyWPRWdvmZsNQa1uecRlIUQmFi0cPp2f+BMwLrv2A5dADxWEE/7lS1itmdsBHoEPgMjjAtyRoCa79wHOGFfxpU+LVpaXfrCGADsRhhkq2UYrVkVdKhd7Fc/BHoXga/uiDv9x256tox7/Kbt7JXMxra5xnVe6mzOyCa1Xxn+3JPN0Zc+8b4C9KvdFAVNT5EURQtHMAW+sYHGCRm1e418L3LYezajDHWUbZUe0lnEp3HTs9b85nrt1hcvf/nLhy5lQvXgdHoqcjlbKeK8OZOe9HnHeCKCytxpXmpcRo6RpzHu+Dn6BwoXiX/bbS86zCWuI19rIBstW0d5kWDNlQUXBGqWEZF+GyPuy361QT36j41+4Qv/dgBw6TYyMMB3Hs1z9E1ZDq17rbHq1a5IFPbQ+lSABlmMBeDtL/7iL47n5Qh++MEffOkBRC4DoeMFyz5jPwUABBQGkAfOl/3DPvVB2VeRga3rBSpE0ikvoDjbSz/Ng37XD2tmV1lw2ZsxHRFpbGlD5a2ZUPqC3gtwKcJen5svIs7IWVZp80NBBcqInOt5UsD4sgPp3zxn7Da2Xa8uuokgbC0K2F3JiWwpGbSTzjvCTlnKJFN7Nfe0RrZnUx95m9fbz9SmNUsjQLvgA2uTsbKC6e5TZwEBBcUoN7CZbnt+WPYS8aSN6lQ2++rYyAKH1NVRvGSmmzLlykJAhumf5qXWbfdpv3mHLOab7K/5KUKwoJL6oHmj8UJ/dByxGhFUpoa6m4d9FwkWyZlNFyQQqUkv2pV9+b/1sT1UYyTymU7I7aVO/3d8LPnWLKH2+ZH8jYEyssjVd+TuaL/2xuZXGbXsju7Mk+0p1Wuv0lHF2txa7VpjtAzY1ovWkPb99VlEkb4yDymHXB1rePLkfMZia9+VV845LRLn6NzcXz5+Zu5xXVvABj1FWvg/XydSZ/0c+bMSPsf/LziE7PVre4LP/OP/GfrIR4m8NDYj3OlMwALdWvNcG4lMbm2yD4js+eAHPziyM7VPP0TeaIsyfdda/vDDk5SOIFKeMaAsunOtPmR3bMecpD6fjScZVepOT35rrK72r4/oV7sEVLGXH//xH9+98f43jfIO/bJfq9Jha9VTddU38ud8mtvIn/NpaPt908CmgeeuBjby57nb91vLNw18x2rgHx/83CHz598jfxz7FvmTEz6is/ZRlY/vj7HK2crx4aSsx1jkDK4EUkRRm3+OQuBs4GJnogemcfrLOuGsckZW4LbfOCD+FyVWBB+HZHWOA7XIEahdRGGgW6AHB0x9K4CurdUT4BwZwklRN2dHm7w4wDmFnCXODWeMU1tUZpF4OWUBGpytopTLwCArOQNW3HM8+q2skwBB8mlL4F9yB7Bxfr3IJWrQ9+TvuTbqqg1k1WcBPepYna2ApzXrI+ArJxEI05E5HMKAvwi+njlCR5zIsk7Uyb7YQ6D0mg2Wc9rD4wOzyFTmQ1lprg08Ua46AtHJRqYyT7SlrBt6zMGNzCvyM9CU/QakdvRIAEi2CMQlC/kjShASZEC6AUjIzX6ygQC1SLLIx0HMHnt+jIf4ssUiRgMR6I3+i0x2X2Oh6E3675kKgWBFrnfMUWBSR4SVaRL4vEb+Zh/Kj8gkh+8DKF1Pf36nV/U1rn2Xbn3fuAkAj/CJiFV2x80EXtK3uoyFjsirDUU8RxYaB+pRDj00D3XcEH271+eOTkFmsqHGDh26RgR2hGKgXIBRoGxgn/bUT/QZSB0A1YPXOxOf7l2vn73Iw85ldSkb8EMO97sG2eEV6Ea+5vDAZe2OfE0vZcZE7mhHgHUEhXID3+mhbMVALH3fGKDT42vDOp9EREWMKLs5QFvWrAz1ky/QUhR5wJR3L9fLyDKmfBcZ3TOryggs+yySunFOh+7VZnP7178+H3Td2hjIW+Yp3dOj9gKwzNfqMHYmWH7VgXTVno4bDdglc4EEyvY/2zUe2IB+bh3T7gFI7o/E87+xrc3ua75JtjkXfnmQnz1nKWKpzIoVqIx8ar1Rn/taEyJm1RcJo/76l76MjXe+853jweL0cN1114wMw/YC2kse9ZubVjCR/PqrIAXt0C/ZYIAfPdFlZWqT8hoXZY+1LtETfTaOrWleZI8oL8u0Y1+NZW1RT1nJ2my8dARSY1q5rVfN8ZGXxm9EOLsqA0k5bCEyQj36qzmP7t1Lnvo/XVur6VSfuz5gOPsxL5Tt497mlPYGrVd0H/kTsYPAVH6ZR8rUXz3zTPvK5vBbfWB8uc5LmfqA/tlPRH/jsWwo78jy1u7GWAB+c3G2HYFDFuPL7xEE2ujV+k3PZbl4z47YVGA1Wxt73T3pnU21BivbNeyvcVL277rhd03zQpmXZWK1Z1GWMtSl311PH2VMmU+1K6KhuTobbl10f/ohA5C/zCF7kZ4R1bqjTrJko3TJpoxh+m4sNT78rs6O9I1IK9CjLJzWk9bwjvCiT3W2T2lv0zzsd31TlnWZdhGyZU2111VWmZZrcM2639Nf2Yhy3EtPdG+NECDU3NAa/sQT58Z15JvE8jz+lm7V2TN/vv6Nhw9zR2tjfR3xmS2sc+mBnFiyYlfSp3vKaitDLVuzj7COnzwxyTdj337dn/5pL6a/9dVdd9019ieC6crkV0e+hLauwTKOphW4pKzWFfKtpLTvkT/mC3W07rI3/U7v6iwIpfXCb2XnPfrozNRd/UJ1kKVABNcLtGgtiHB3/Op/+8E7hi3ReXvA1cY28mediZ6J/zfy55nQ6lbmpoFNAxeHBjby5+Lox60VmwYuKg3805782f07mT8cD0flOPbt9Ml5DAInjbP4xB5guua66w7PnAnkWaOubPjLzgigDuDMmY6IUD4HikPJeeEEFJXP6avu9YieAJaioF3Huel4AU5SkaSBKRE6OXPqzLkmG8eTA6M9ga6cC+1Yj71QNwdyOIPLWfbq126yuwZYwolXds4zgIHD5CG+a+RxoKr7lcn5ql7lko1Dr16vgCtyrqRMWSH1GV0HtKi3aM+AKr9zsDjCyuFEirDzPV12fFf9U9ZLQFqgYyBrDrDfy4zSTo4e4CwirIddayeAyP3+J4PfijSkD78ne8fD+Z6MkW4d0+FzTj47CjDUV4HzHPsIqyKSc9i911eBYWzJvdl0thJA1kOSA/qKUNY3QBH3d1wKfRaNGllStDx9BQ4CmxFAyiziNZtTbkTPdMQfHvYQUN24+8hHPjKeKZX9FZlZ362Rw3QW0JNOEAd0yO7otayQiIZAqzI8OgKG/SsvIMl9gSfuCXwzdukKMAGsdD9bpQ9t9B27iOiKLAqo1o6Al7Jt2Ie+0hZ6CfTpCKbkCuz3uSPhGstFttM7vdYOZZONHAHzAbDk9RehaEzJNFGPbAdgDJnKEiu7IeIt4CJyrwyisujorfktIJzdAbHMKQAbZQFdfJZpQUZAes910Z6i2ANMI8v0QyQBWeirsV5EvO/J59pAnr5rLDavGLMRPQF2kafNsepzfySCNjafaCvQUxnk92J3ZAnU1C9FxkeIaFdH5hl36jaXBK6y6YA+us1OXKuPVpsjrxcd33nnnYfjCtnJ2bMTHA7kDkTVnuZmfe+zrAn10rXvZubltQfbJHPPXvMecJqNBc7pO7bfUVlky/7USRdsI8K04IPWMu+RGo888vUxLxk32kHXRXpni9qZnWhn63ygYHN2hK5+KXq7NTeinH0CFsn3D//wD7uHHvrSGAsda6ZN2uaz+UbZ2bsyVkCwddxcod9XAonu6Is9Bk4WSd4cT/41K5RMPYPHNdaajluM7O0INHOLrJTIV31ADsSia7s38obOfR/pUOZH5HUZM8pRt7IiKBHQ6bZj+bRP3frY9ZHJ2mSs02NrbPuCjj4zL/csP3KZ25uP2QB7sPaTncxso0AbBCZ7am0jLzno2Ks1rXlA3e2FzDv60DguaCdyoSAW4yJgXn+YPxpL5GF7bJFcdKB/IsYiFehIu8gcURow7Hv3py/jsfmybBPjn87pr7UlQLqxp2+szcpvvgoYJzdZ9UNAdU5Dz690X0f2kaEAi0gR79lG44DNKc9vZXqRL5Ir0oa+rBva6ne6JaN+KoNHOepv7xuBqWz9EylDNwVvuNf1yioYxtxrXjOXKk8fR1DSAVnomiz0aQwmr3vcX5nub4+kfxsDdEVv+QfNt5VfoE/rUUFeybiuqa4pyycCv2cq6X/jc2YpPzbqM559f/XVk4jtaMP2IhHs2he52t438vO4w5id+v7EyZPfdGzZSgBl913ffoMdPPDAA+P5PD96/xt2nmsnSzm/SLv0iflVFg8Z77777jFm2LY9ibWMDbENfa7s5hL9rx88n+0Tn/jEgRxunln9Ac9sa1+uHyKvy3hTZ2NbH7Y3bo148MF/OezP2IWXe5TFhunQZ2OAHRhTHXX7Qz/0Q7uXvvQHD8QqGuLo3Lmd5yils29N/oDkzk9cRNh9a6f/uQ7tnV+H3w4webrkXGW/8EU3P9c74qLCpbbGbBq4WDSwTUwXS09u7dg0cBFp4MF/+tzRdI4m6FB072WXTnDTMyp+67d+a3dyd25s0v0NYOyxx3enLjm9u2r/QHgb9KK1qIcDEnmR8xUYHTAfwRF4ZaMdaLoCsTnwgVquV0agE+fGX+BDoI/2uDeAvAgx93qpP1C4ssnKYfaXU1Tk5gr0BjhwbItIbSMb4KH8siM4+M7j1q7OrebEARmqR1lk4zhxlALo0pt7OT8ct7IflBHwN5zJPRGlTP9zSgPn65/O/g98Baa6rucU6V9yB7gHqOecAQYCCoGf6goY5/yThxNYfwRceUf8APnpdJIeM+sj8CkgoD4N3HBtACX5tBuYQE+RPJEnEUCRHb4vunnNMghwTmdFh6avoobJEgDBQQ6YLyrV7/TBQY2Y047G0wSJz44oZmA8XQM+yphQbzZa2dkEXQdqHgeuGo9FLRcVS/d05aU/kA7k79gi7YqgjDwtcrgsDfJ2JBb51AE0EL2v3o6uch9AUPkACO3i7AckRPw11hrjKwC7ksCRe4FcEUpkoJuAzMC8iD3f9wwU5ZG353qRN3tDpLFzcpSd1xFwZCdnhGvZCz2HQ51+i/xRX/93dFJZOtrXsyx8B9SUhVPEPRkjhIu419aOsiSfOclYbdz5bo3CVQZdR1yxw56fRV8d/9Z4pJNIkoCliOcAPbpqDvSbBysrN+LW3BUZnd68B0Rny8qgq+RpTqzdjfOObaOvdK++wJuOIGIP6vFedHvZVQFmvi/yPhIzIitALp0Zpz2Djd125Jh2AM3IHaGoDLZv/g78D5y95prrxnhuvLP3oqX93xFg5DYmrQMBz0VbN1ezr8AusjXHNz9F6Lf9mPP+DMrwv9/VWWajz8qJdGvMFSjg989+9p/H9a0tAcsRfep2/3qsT/Nsa4u2s+UyY1u76xdl9SwN4OOHPvShcb3vr7pqjo2OIkwn2hiR1p6EbGx4zYwgS0cMpafI9ObQ1h1rrb4pUKCsisbUSmq1JhVcEMGUXRtH9MZWjGs2G4hvjS6rtLV5DXCJ8GguXNfvxk+kapH/zS+tSfpZ2wPxyeN/vwNvO263ec86wv5cY/3tOW90UbBL2Y4dSRdhRed06X5AM/03T1iLG/sBuq1hraORQ9rWcallH2m78tg62fz5n47cp43GJrLKnsTaVjANmejF/RG07TXcT47a4rqyQSK46dYc7f6ObmOL9kNlTEXKuVZ5kRfZuvrouvWIfJHOBfJos/4qK6Nn3XWsLhvrWUqRJcqzVyJzZFnH67VPbC2JJG4fVjCF3+lBfeTMtowDZZeVoa3Zu/p6PmB9QZb0SB8Rb8mhbUgSn//6r/967M3UFVFJBuWX/aWM9pDZvmt8r07zMdvrOYjtrwu4aG/CPtictrVfpIMCKtr3RQ5FKq/ry/XXv2DM6/MIz/lcUP1MR+Ykx962J2ofpv65Nlw+6vfKtrK/1jefj+/PW5PG3Ho098/J2hpPD8oswKMMTycxIH48i5VN/8D33z7kZ4MRlO092AECR4CZo/TYuj2P9ijPe/5WgW4R1PqUjbzvfe8b8wVbUn7PynLfHAMzOKNncxlLdGKMqYtOj5+40JHLCKrPfnYGgilDe91PBv3f3r79bfbbGj/W5Re+aOwH9N/Nt926O3HuaPfomcd3p07t999nJzlx9P8hcJ5V6xjzp0denDgxn3n77H09vfafr90Xitw5Xz0b+XM+DW2/bxrYNPCfoYGN/PnP0PpW56aBTQPfVgPnI384cx7QfOaxR4bj2xELp06c3J05OyMxL90/p4ATugJCRWoG2HIYigLn5KxOU05qjm5RdkVvKjcwNEe1aPiOuSFLEaeBcRyEnK/In0CpANbK6f7ATWUV2RfwVvuKbObgVG4Eg3tcx4GTceEzwIKDok6Ojj/OaEd50V1lRjaMDKv90Rv0VhQucKmIyY5SCSxNzpzOAK1kpKuiqSMJyMjZdW2Enf/J1APfyxJRDqecjmZ084wGjUxIH0XZ+1xmSW3nVBcpfOWV85lFAXdFDg+HbZ8N4P/IiaK/tcP/gAYOcsef6IOyKop8JzMZA3NdU1RmcgfEBSRkY4FsyvDKvnKWO+ak7BJy0muZaOTyv77VbpGU+l7/JSfQg0Mb8Rdxoqx0rW5Oc1lHkTYc9BzsshfU1dn1ouzVq10dBaLvtF956SQAt4wDdqc8gJuXfmEL5GZzAAFt7qHibJUsOe8dJVe2QQRY0brasWYBBXqU9dTRXtoPvAo8juR1byB2YHOgg2v0K/Cgh26nN4BDmVT6DgAXaKofkom8ZRYU/R3xE+nHRoqublxph9+VVRad78jS0Sj1U6Azm/LSp2ylh8wnQ1kEjc9sL9IxwE77q4PMZDJXmDcrPxA/sCogT91lwAQURqJF/kTgsAO25HrAEhsxnovIj8zyzlboMQKr/i87rXHWehDQH2jQ8wVaD7Qj0LH1pbkiYomtBrxmV43vNTstW2W7HUNDXuBvUfnK8mIzMrjYD51FiCBf9HWAVhHuZfe4t/Up8DtA45zWAAAgAElEQVQS2zVkKKsmEqj5VB8W5X58EU8/ke8+mwcD4gPq1LGuARGtfffpT//vw/GeHn5etonyCpLI3pRPr16Rucan9rUukjlS23X+T5fsEOkAvOxooGuvfd7h+VEB9MoCSPuL2Ke71jR6YgPKbn0MuNU+9wcCN793lNe6npIhItH1BXyUBaGNtcX8U5ZQcioLGEvnq57pxFpf2WvmXGBugOaaMVPADL1lp/rRPd3nN0Crz34zT5atRT5zhznZ/ZNcmxkyHe9kzpPVY03QjrLJXE9vraXtF1pHyMkmjANjQL+0f0kfgbPZWHMK3UQoa7f/AfzGWff4vnFAZn2tTs9kETRh3bTW6wf6bW6M+EvX7itbha60R/2tK3S1tpvdlNXVPF3WX+Sa3wPWmzfbC3hvDGtLJJJ62XtrirVRm/WFdUF55KAD+lCH9rd2+a4smPYKPWepNbs1pz11e5SVXHBNz3dRt/EbkdaaWjCQOtVBFnqJUKGXsmjIHTlUBph2WLf0ieAWbW1/4t5IhsZ0BG4keXsqfUi+iABlNv9F2EZwG89l3UXI6mOvsk3c2xyk7eseI18GgSObE3nl+nVfn60oj67WbMz2rDfddMtoKxujh4jFdQ1cAfD26c31ou4aa+1Jm1u9lxGpDPr7+Mc/vvvwhz881lX9fvtLXjzmmpWU8705QF95/qAAPjZgL6BMNqqd7Tua99pPlCmmPfaPiKYI7tbDsjGRP8osW9S80Dhu3956F+ntWm0mzxe/OMnjshSbb9fs1dZB5a5+kvK/9PkvjLa/5Pbbd3fcccfhWV5HJ+fR1qdPzUC/J8mflayZz7B9OgTQRv4c35l88+eN/Pn2+tl+3TSwaeDi1sBG/lzc/bu1btPAs1ID/xHy5+d//ud3jz86z2UOCLz09CW7L3zx/45N/4tf8pId4MgmnFPCaQhED5RPOYH8q4PQmc+cBI4xACrgIMdTvR01EpjYfYFPrnEfByUSIfApIiCHR7lkKFuidvk9QDJHJxA4MMF7YD2HrDZFKrg/x7lnDgU0AoE5rmvWSJkVAUzKD6TteLYAr54FUIRdjjvHKp2SJ3AvMDWnM/C1CD9gDhmB+Z0pr64c9Eg0zh7Hi6xkGI7Xl760+/zn/+8BGIlUU0dOv/bm6NKjdhVVPh3lSfysOlzB0DIHcqY5mtrKmQV0AcLos2Mvcg4DZ4seD1AtarB2sd/shvPv+3SnjfopMnAFWbJH/ePF0Swamm7ZnTaVzaG/jA2ONJlzaNUVUBtgv2b4lM2g7rI2Atl9V8YCm0uvtdH1QDM6CMBwjzJdXxRowA377egbMmpjbdKWjuPo2TXaLYvGH5mLxC37pTrSBztIt4FoPmeb9XFRo9rW86aUAYBqbtGmMvIi2rSLvbkm0jjiKz32vImyTNRFBq8izwOclOV6IAW96T/jPUJZPXTsN2Vob1HGAbHGkXuK4mYHXvTqHjqLcKVDumPX2q0MZXcEYNHAK+nhejKUmdDzG+ircdxRRZFHA+7YH8cUkLiSPxFzAVrkMDfpJzIAj3qmCGBpPapHeyN7y8oC2mrnSuwUwR84G0BMLtc1x3dsWPNWBA+Z9FM2EOCZfVdGJHzzUVHyAY7a4jd92XNcOmKosUnHMqA8NLtnokWOOrZNmwMKkegAUG13bYBs5JLvy7BUL70eJ0z0T/JFHBTAkH7qw91uglnKN1fq/0jjnm21rmOu9TnA9H/9r08MIoAuf+AHfmDYHplbF+mg7IdATmMmgqT12Wf9voKkke5+i6yVKfMnf/InQ+d0IfOnqPcyBPQpmzLe/DV3Bw4rr3WoeVG91jJlmLvUbQzRgbHGBjvqMBvyW8SW7zoCaR0v6StyInuiY9cXFR/42fxgfJTdGYlGbnZde8jesbSNGe9eETbqrV8jwHqejb4qQ0Yb3dNRWvV5NmYe0wdlG5OzMfUkkTgJ+ePrP9tyvTrK/lFXz49pXm+tbb1UdzI3t7buKUs/FWATaRNgT5/+APMIfMcP99D4Al/0XXunlfxpr9KewjubLas0ssr99podY8Xu2ptF+BwP7lFfbYhoDLCuz+iVDXnX1/qPHdOtfYvxH8Au8Ca9ZYNkci+Sjo7LUFNWeqRz13c0nfnfX/uyjl5jr/oMYdeRisY7fbCtjtpdAw3a77ZG0icdshP/RwD1rK6ye11TFgg5WoMLNqHLSEu6Kqs1fa7zjvuzo/Z0yiOD+8itvPaa7S31aXudSPn6pYwydkVv83i+c7tXvOIVw+9Qn/FTBnA2WlYSuysjM7u2dWg+LcN4JUCa/9cgh8iese85depA/qTj/Kzsu4A7awvi3J7Oa/T30bQpsre36T7tLEsbGSRDuz3emilH/vyeSPAIO7pGOP3VX/3VYQ+jLc1Xt9wyfbUIVv2hLPJEAvfczdboArfMvw899NVvmt/0VWuFdza/+gfKjchT17/9y2fHWnTDjTcO8scajci79Ior55GQG/lzHlxiy/x5VgI3m9CbBjYNPCs0sJE/z4pu2oTcNPDc0sD5yJ+/+Iu/2P3cz/3c7vTJ6YxxKIYzd+Lk7h//6TNj4/2G++/fvfnNbx5OkCOmOCleRftHRgReBornsLuWY8Ah4RRHlNj454BG2hSByCHqmR85xAEXOY3uz/kOEOY4BDh3Xc6r3zgU6/FCHUWRExJYuYK8x4Hs6nUN5yviSTuBADnckUSB+ZzT5Av8CKQLEFrJmI7XOk6ouSedrJHOyey3HFoOfFHyRatGsLieM69fOZhljpCB/udzKx4eDnHEF/npD/hAvzm/HZPTsTs5jB4Ym3O3RkAqz2f3+d1n/db9wAwOe9HuACIEkHaVUVMka/YWoRXApJ1F99Zmeo4MyBFewXLX1d/pMQA3+6Ovjl/KppQJECKjNtFh/V+kbdHZAR9sLzCjTJ2yddbjrYpi7Uga96kfyKP/OgYlgrDI6oDzHqxOTwCESCq263PRy3RP5oDfIjGBVQHQdBzorz5tpu/I2IhAOmRDRekHGASklemnjo42i5wETHiRX7mBgdVX5g0bjHzs+QH0yW69F8lLp8lSVpxymzPURxcippWZPgN5Ak/1tT+vgE/1BmTTA13V98rtaJ4IL3qhA78FsEQ6klF7XNtRRd7pIbCl5zjohwg541E9AUaRt/VZ4FygC/1FtNGHNnTUkz7QRtHGPdOi5yYFGkYo1V5jU+RwsmlbRz11XFUZJWv0c5HI+qGx5veIcG0kK3maH/RF9bs2sN7/jZlIrKLsI1GBrfq3ucy9ZDX3BSq1DumjCeqfHGO6SHQEkvWPjdx3333DDspYJavykBLKbL2rv1tj9EvkT6Bhc1DkaZkml1xy2YH4AYZG/JTxwlYaH/o0kkY55PrkJ//nAFEjI8kGREMsuDZQMHDVd+5trm6c0FVrSuOgdY3syme7yG97CnLNsTIzTCOYGj9k7Rkg+oQNpPvsrOwhMulbaxl9sVHlWSPYrj6RPaK9ritK3npW4EhzvbLMf+RVX+R/QGbtjrz0GQFkjGlvASrqUL7fybtmIzWflimgnZEFrQUFD9BvGRP0q1+V53t9ZT4hY9lr2bt21ofNc9pEFx1pprzWstau9mJlTxSs0d7NmLbuqt94iSCln0gV9zZHdyyWuiOoyK2fyzSMFIi4zVb0JR2aP+2ZlE9OZdtzeNeWiLnmkObnxnHrrHuNR21mI+YtujGXGY+RhAVU1KaVcHF9z6NsHm/uaR/WHpWu1IVw00b3arv37N28sermxS9+8dAve5C1QcfzmTOTVG8cZgNs2vfscX32jvm2Yw7p2m/kLqiovRByKSKpvW/7gvbfEQXtfcp2LUAhG9d+1/ScTr+zzey8DMj2A8rxajzqpwK6lFlQTvOkfm3Nak1oD+e9+a21N3Kuub9MovYW07d4YpBxdON3/xcA07hSZ3NZQVeRPydOzGeBqjPCPDvz3fFXBEjr3Ok9udE+eQ2QaB0oqIQt/MEf/MEgf+iEzSJ/2ktHTLmP7vRtQUnsyrONaotr2cVBjv1+u/WmNckYQ9h7biR7bF5sH/iCF8znNfrT3sZev5Otdbf5mwz0N8fvV8ZYbK2N/HF/+57mHmW1j8wvvPz0zC6WQSVL8NWvfvXI0L3yedeMueHSS2b215b58/+Z4v6Ljfz5VprZvt80sGlg08DT1cBG/jxdDW73bxrYNHDBNXA+8seZz7/wC7+wu+bqmfkRgHf5pZftPvu5+QDa173+9bs3vvGNY/P/sY99bAB9gQmB+CshERivvI4mySHOQYgQiAwp0puTUORxoFVZNoFSnLGi5jkMnHyOGYc34CXglsNHtiLKOJU9pydQ0b29cnJyQjm4dOCaspyUpR7vAamcLG2jvwgk963HRAT++a6sAuDVGlGbg130MOc/hy2wIxA357po1Zz5QJKiAAOO6TFwgNwB9GTnEOujIm2VNZ3dx4ZeI9T8Tt896F3ZRWsGOq0k11e/+tBB/hEJefLkIVMoRzVigBwRD/Tbc4Xch+gAwq0AdEepBKKXgaLcyikCOkeb/LUxkEl/lHXTUSUBPQEXgaQ5rOyaHdFhxyXRbcdypRd6DNQr88t3ylvHgnYFKgVURoxEwpCtutQD/GFvAEJyFomsv5TheuXSY0dxABSAbY571IdAg55ZAMRSxgoauL9n7QTMBVbRRZk1ZXakn+ORooEf2hJp6JrALf1Fp34D1NDZ8SwXcgXUsTkZbfQA+OoYpkgNuo1c60gjspUdU/+U0QFgAJzqQ78FOAKclcW2AvvIUKYGfUXOsfuO0/F7R5qt4FF9oq3k8ln/AGsiAANFy0iK4F3nDG0xJgIW6zv3kLW5ig4DIpVfJoTv3Zt964se2O07kcT+AnHLvtP2jkFSh/kxWwRGFXEeODyAmf0zv+gx+wiUChDMdiNuXKuMyFGfi3R2TXM9u4rMbbxk/2TVRtd3BKB6ehaQ8twro8TDpdkRuVor6ORv//bvxjNsXGsuMVbo2NhxH1ulm5X4ojN979r1WM3mfzIHkDb3FxXenJydIJ9aY8iardBbmX3ZV+sBnZeN9nd/97eHZ5mwdXUDCYGg6tLHzYmRBc2B9Z36yRkxor4ygFzTs0XMR+95z3vG3BKYevbszISp38vaCPzVr+wGwVb2lHa4vqww1/SsFX0SaUv3ZVz2fJVAz+6PuJ1E3m70lXmjjL6IjIDdiC02pP/UXbYDfSmX7K3PAebZL3noh4w9j9D4KHOV7QD/s0nll7WirPZJ2Qj70S/sWJ92FJs6zHn0Qhb1qcPcrq/KtnBda/e6VyvgIvC4/UuknXuU5b3I/ojB9RlMkXbpgT7LVAiEj+yhO7+vGSLu1x9rOXSP2Cr4JdKtjL2y7sxTERnkj1xaCVl106F7IqPopwxtNtHYa/6IRNCmCMiCdApK8jn7bN2gF/fWTr+3n1Wfeow7dmW9QZqTn034rWd5uUfd+o7c7X/1qWt91/F+dBnpXPamflaHOciYjNhs3+i97B7vBdE0v7av6Yi75uHWD0QrO9QWZVuHIukjr5vfs+MCi+heu+haGfZ0kf1kiXRprej69uPa2zzR3joCQh3ub06lr0cffXzYXGSp9dz15F3nYW3MB2mcqNOzZdr7NSevAULNK80z7W8PJNCedMnG2ie1F27tYmd08Tu/8zvjKDaf9d93vei2MQ79RUz2DK/mMTrRV/ZyEZUd4dvnxod62wM1J/sO8WSdY5PpZa5Fj4z5qbmvLLp1HKykEJ25v3nVsdEFtORvtYdv/9760j4+sst1X/vyDDSTQaV999xzzyCArrn++WNevvKKSRhu5M9G/lxw8GQrcNPApoFNA+fRwEb+bCayaWDTwHecBs5H/kj3/+Vf/uVB/gQycAquv/a63WNnZrTXLbfdNjbeNuWcg5yOokpzdHL8iswLlIoMstkPVM2Bci/HKeBemX4LuOtM7ADWiJyuVycnsmjF4wBtR1kFgFZuzrX6I2uUrbzkDtAL6D0OYuZUBzDmeOYkFikbaNb12rhGSQbORBTkGLo+fRRtGNjJYdLmiJ3uzfmKYPC+Rv8GdtRnPqdbZbq+c//978xuOgsoJWsERFkcRUMH4KxRrE88MR3HlSyM9FDWSlhwvovMBpj5DQgETPKZg6rNRUoCWjjEkUdF60cquLY+0M5Iw6IX1VdkeCCNOotKjASp33yfY8rxBJJEIkRiAmXWfuk4Hrqkl45YCQSIhKPj+tg49OeF2CnzCMAvSjPAK6c8kF5bVxAvG29cey9aVzkAKOXTozJ7Pk5ZKdl7NhZoAEghU+Rn/UjeyAR6ysk3LgKY+i49Zpv04Joilslu/PmObl2vzsoy5jyPw32vec1rBnBPP4ACOqfvnhmgP5p7/D+Pg3liyNfxMuvZ+ytAE8gNdJvj4YvDZgIuIr3pvrFVNlsA3ArE0pl66do8qv5AvsjBwEP9oKx0GkhiTHg5fqxMgZ7xoX8D1iKSm/vSeeQzmQNkIov0rfvK9AjM1hfA5bEe3HLLkCmy0j1kA14BqQKPyNh8H6hHtwFezf3V3bwQeR0BrQz3F2XuvsaSa/w1R5Glh3vrGzZATrbR89O0KaKZ/jz0+6677hrzTOXoG5HQX/nK10Y/AdfYiPHiWrrQd8ZemZ5rhiD96H9Af5kvzSPqjhBZo8cDZyMiJiE8M3GVEbjdGGDDEbeBmezS9+bK+RyHx8e84n76oIPmVt8H9hsz9X1HnPk9cLmgiNZy9fZsEA8kN/7Y01vf+tYRIFL/XHrpk89fU3/kmnef6b+xqN71iM/WzZ4DQ0bfrfbiO7bas3XKSmzuY4MRTso3TvRda52xpE/JXpYJHbLR9KxMeqNPMrOT5vHWlUih1tXWeOWYq8wbZAKY0xWZyeL3SG1layvb0ffK6CgnfaYc5SvLn/siNiK2ej5RIG+2HhjvXRkRIa1/7Tla/wpqiJxOJvXQRwQrna77wObZ+qkxbQz6TjllQRk7ymcv+p1OXV8GTfZOL+4xhgsmYntlP7qPTM0D7Sc7eo2MEWPkU6++UF77JZ/9kW89Xos8kfiNS3OhNqvX/wVWFBSRExDwno27pyCNnqPms7lF/2YPBZ5Yl/3eXMVGm1fU0TF3kUZr5nMZZtpNj+23W6td2/F07c9c53/zXccx+q5AK/fQrXlencaO946ZY7ut++uemfz2lB0lWqaa8faHf/iHh+eJlVWsjf73l87KGCxQpyPY2gMVyKP+1uK5Lj0+5Ceb+jv20n3m1XUu1l9sSP1PZl7P3mw806NXPkrEUORPQW0HEmg/3lqLu999/tRlLHo3v/zmb/7myJ6MZHnRC28d/WFdbd9l/WUzHTk9SJArrxz7IPOBPtFvBR2tAS+Nx/YqPtMJG37/+9+/+7M/+7MxFhvHjz46nxvmunVfan4yHqx92mQ8mkfbR+tjOi94oYAZ765pLmgPGbmUvWc///rgP8/jA8+dG2ud48df//rX7773+75/9MO5szOzZSN/vhX0sGX+fMeBMptAmwY2DVw0GtjIn4umK7eGbBq4eDRwPvLHWevveMc7dlddMSNEOUU2+cifK66aZ4Gf3Uc5csBs9kU6cuYD/XN0Ik9yqJUTGKWcnDDfrdFdazRgJEHRm4EQHBzOYqAN56JjIiJSimYNkM3B6/uAwgCQgDd1BswFTvuuiLWiEHOAAu76XGaBz+5XLzk5Lekix3IlEui7rKM1QjmwmwxFvSoz8sF7oE3Re0UrHndm1dGRRXQOUOBEcR7pUH9qJ2c/QMmxQLfffvuwgwcf/JeD3pUVmaIvy35Shj+/FxXs/3n82alDVo36uy+nOR1xAvUn/SUvJxFQU6Q9QFMZ6RIIl5O7Rpe7pr513vsK0BTdTu90yKleST3/03sgZcRcZUZ+AV6US4fuKdsJKBH4X9bCSn4GsGhbxGV1FIGvrqJ9A7rVgbD51Kc+NZznIozL0CBv5Bubc02EUxHYAWuBwMZx5Eqgyqq7wBHyK6v5IbJCeY2dwEXXsd8iYnPyldGcoU7t63g8ckc2RCgGLrAJZauHbQXyKcvc5XdZG/TRsV76hKzaVyS/38nL1t3rTx9qi7rLmiBnQE9EgLaUjdQxbj1HKTCvLKWio713pJ7+CEQskp+s+rOHX3e9e8g0AI2joyEXEEz9fTZ+XS+qO2IOkEkG5ddOckfEpENtCgD0f/3lu7LtlKNsOpIlYszSf0fCFMVtDAEXm4fNAYHczUsBxWUjdYRcZN9KBJG1djcfan8R2SuoWtvUYy7TZ2Ujkrkjv6wZPZODnQXOtVYJanjlK185noejvQA1NqJ/HL/z3d/9PUPvZT8YJ0AudsX+GhetbXTvmsYeOymK2zWNr9bMyOPA2daPyGDkD90pJ3Km+UnbAw8jzOiTXWsHm3BsT8RIc0SAqvvpZD0CsPrp2vXGXEebui/SQDsjiYGqr3rVq8azGN72treNzJ/G6fOe9+Ra3xq2znPqKzJffWzPuGVXjU+61H7rQIBwxwn2PDA60Y7mb/JHbNKR7yOWWnPGPuf663cvfelLh30HsLpP3WwUQK5Ov7EJL/IGirumLK4IFH3bGGN/BUu4z9gtm47uIxwCVpO1IBT2qfyOqiOLMs0d6na/NaDsK2VmY/qr/YDy1jnWve2nmgP1T2MtoiNyUB/QoXabX8sS9rs5rOctBd62fimPjvWzP/IYj8rSNnJ94AMfGH3TWqoMY8y1BXSQRx/0zCXfR5I3b2mHvu0INnaJ2KX/T3/602PtrN7sugCf9ivZfOSWdvccMNe2ThYMQx736NOCSug/ApVNmNNdE9hPXwgTOqqenlmVDpTB9rqvud97c18EhLroP70V4FAQTiSS+8hjnqRPthipGIBPL82XrR3t3c2B/he40JGx6768OY0crfdkU7b9pHFGpvYu+twxZxH0dNg+KsK8PVRkcnvjAnvav0acNsepfx7hds1hL6IfEdXaQV/qRWSxo/YJ7UM7PvKaaybhnK6Nf+2LqCTfSnRFqjQGT+wz3QdRsQ928tu6XyWLzwLrZP541ze+u/GG54/+MK61x73aYXzoh/ahrv+Zn/mZQbI5vjb7bD+Vz5M90Q+5tSNy030IIOse+5h9MbP1lOPVGlCmvH2CchzJJujCGGXL7rU/98y86iropL1We6VspHWhvbu2XnvVPPr14f2Rpsr84R/+4d0997129OPXH55BNxv5s5E/Fw9qs7Vk08CmgWeLBjby59nSU5ucmwaeQxo4H/nzyU9+cveud71rkD829hwUjs5VV1y5u+a6a8fG+7H90U8dN8FxtWGPhMjRCdR1f05R4AbHJccuZ8pv82iGRw+gXJkgRXFyEDo2BSDEAc9Br7zInsCOFeDvGCbAA6ei6EjXBO6SgdPLOedkzYjrrw8nOfAhxyRHsWjijqaLmAnk6FiEQPE1IjDzC0zxmWPkXuUXvRyATz/+iuDLCSsCmsMaUJ9zt4L4jukICI8sEO3HYZQ9wJHXVs6wfgKGcuTU/7nPff6bCBJgR452ZAKnUR3aCHym84gikd8dhUemIgIDuLUlIHjNEFF3TqC+Ub7IyPqP/oGBdBAhRJ6yewKxfFf0ur6MYOJQ1xa2RudFSQekujcioIhoNrtGnkfyBYpF3Pg+UpBM2b/+iawMgI4cqA8DNsr0KHuCY00PgfauowN/2VBHpwzH+dprD8fSZTtFoHYMVo54fVM0tfIC7bLTiC/X0qOy1BEYmq4aC37X1rJkArT9bpwFWLGPQFRjsbFCV0Utd0RZBBBZZGYAAzqmp+eIFF1qjvICEnS8YsfvaDd9snN9GlhHtiK2A7rNPwEYHTmlTWSKYHZPJE0yF91bdDw51cc2AckAycB29QYqqUv7/BX9rp3KK/Jd/dpCb+4zvn02/vRPz4fRtrISmt8jT+tHZUVGKsu97MN9kWbN9cfnIDYbeVBUs3JXIKcMqLIdgFb6PDCsObJ50f2NDeWvpH3AZwQ72elUGdYH98mWMA6KSje30VvlRLYqG+kTeei4Hc+0owN25v5rr71+zIv0jODouL7v+77vGxkLfgPGlQ0SyNc87D46bF5sjovcIkN6qH/6TVlnz0571B71aEPrnLFCnnRdZos5wtymXHxaNs2u3NPziPQBALbyyUn3PUOKrauvAIVk7egl5dGRuoC799577+73fu/3BjHRkWnXXHP16NbGZEBy81QgpWvUFUGmzMhE9kVu/Qz0LCCk7AvtibwhT0RmgQjtIcpMU1fgrTY5Ssg1CLPAZTZKBoA1PUUsRhpEukQ2kaU5QBnsU9/QJX3Ra8dS0av7AucjPQNDI1nZTM/jQv60PpPHmqtfjFNrOn2WAW39jaCNYPdOFnVYi8hX1L46Ok7O/9pYVknjXdu0S9k9H9DYA/6aR91v3LhG+9zvnX5lOun31vmeT2YMuc44KqChLOqyC8t2YOPq0CcRf2zKmGitI1tZfvSrLa973esOz/tBSva8LrJGXvcsFfeQs/lS+c0lrqWvsmQK8mAHzY1j33zVVUNHvitDN4K3DDZ9ad9V5qX2mL/Zv76M1FO3slzXPqe1IQIhUo5t6CNtMQ+yD+2gA+UYO+zJd35j6+RSr7XIe+sTG/HquFftcJ9+164CDfS18utvfUM+e0tl62fjUfv0tUCcdR+kzo9//OOjPPJH9q3rP/tTj/FaZpDP+oGe3Od+MtAV/beWas/3fu/t4zp1aYOxjnSkg49+9KOH+Zvee8ZR+wE2eebMk+tngS50zD7pJz9nJYGSf+xf90cdz7l8ZpdFqtGRa1pr2ab503vBHi94/nVjjETMeicnEsu8IgCBfvXDT//0T4/5EclJnjK1ImTLvqGHgq/KOozgQTx5Zhv9kBP50/riHi96aX6gezaob5H/f//3f7/7m7/5mzEXIF+vv/4Fh/1f+9r20hGZ7Y8KYGsfwR5eePMtwy7O7J/j5X/+yd333jf0sGX+nA/M2Cn/+34AACAASURBVDJ/zqeh7fdNA5sGNg08VQ1s5M9T1dx236aBTQPPmAb++cF/O5rR1fPIqqLUTp+a0fwAyHe+8527S08/eUzT2JyfPbfbnZwPs75073wRsog5G/SAucgejswazcUhUzenkUPIIShjxbVlyhQlHokzQasZHVeUrOPpOBod5cGR4YBzwlwTgKbcCCTOoD/XlRURYVQkbABSeimSv+OgyBiwF6hZNC2HiRMUKE5XkQ8cM/IGiAR455jS5dDt/rkpgfCRS4GcAI8Ii66PQCjaWf0BeB3TFKBUO9YMgo6XImsR1h0ZRl+OKuLg6isPbM2ZdU1HcSmP00p/gVnkLBukyHfPfFhJjaLiI2fYU0BcQIG6lVU2BeednpXt+5590JFHwInOQ1dWR8Lod0douN99yg08KRIyskE/cZb9XiaKvopIDORTpjazZ3oqwp5MRTnrj4BL5Wu/usnlVbv0tfrYSkB7Eci+D8QvQlxZyVP0v7LpNFCh+4qcJXeRlfok2wnsp7tAuUhEMq5jGYiiPP2jz8lYRkfEmfeOYmlsRwIFgvVcG7rq6Cm2yOYi3Iw1MromgN/vPY8m8ioASD+ou6jsQL3spfPw2Q45vDoqMBBRWV4dB6e8QI7uiYCdgMg8QquIa9/p+3Xs0WXEsd+bF9lhx6MgM9mP75KFXitbPWU6eG+u09Yi/JWlreyNvtTZHEZ2bQm0Clhnv/RIRmMIAeDayKfI7/rE9wFrkWY9xBkAE6nQ8UYBuD4DOtk2AFL/a7PIYvKvRzVFyLSWlFnRmIxYjOiNXGcvop2VBYT2PaBTuzv6LABcOwLemncdIyPC3osOzRdewMoJGF4+5Bbw4DpZRaKj9VkBArIL1F899BFxr09c5zc6ZK+BaEX9q08d9E0+utCWeVTRfFg5WwgUK6siO23ut94A7ui8bA7ke3OQesizZoTUD+Rvbmoebk4JjFZfoKFrm+s7apGNI37crzztuOGG2a4V8Isk0f4I7n5XR2umPloBZDqnC9dk8+TwHTsgB+DT+ABEAnm1HZEDzIz8CAzVPvYvat13PeuE3XqRKYINoRYAvxLrHZfXelvWQwECZRq27jUn0FVzeWRD4Cj70dbWyAi/AlMiFlo3yGBuYDP6PgC8IIMCX8o8ieTrCMvGRZk52Zpx7FrleukvZSNzjHvle1C8cpuXI231a8dvKb9sRfNGAQHajcA37tyXDdJLmW7qLXuOfsjUOFnn1fajEZL6zn0IW390yDYB0+xDG9tHqCN9q1tZbAEID2RfjxuNxCqL0NjWT/pCeWU8NAfUrtYMtureD37wg2NOoZv2R4Hh9FyftFa1V4780raO/yx4gtzKLpNGu/SVP+tEGUhljCgjYrPMbdfM47pmUE5EJv2R0xhiD9qnT5VNtjLHmxPon+zmUP1m/ndcF5KlZ6TR1QMPPDD0UCCIetZM4GxrZvHMZxnqI7pqH9V7PgO5tJe8d9/9mtFuJIl233fffYPQJReZI7+V776CWirr5MlJeGTX/m//33iKEGzfE3k29oz7bJ91v9Z4r78L7GKb7373u4dcZZs9cWYec+xVcJi5jT61z7xmTVV3WU0Rtu0B27+nu/a+Pvuj78aoOpDkiDGBgTfddMP4jYzGbXtrdtDz09yDkBEAgPwhD9uaftPcU/uLJGUP9NF3zTvswVgif3vaF1x73Rhbp/d7PLo2r9/xilfuXvayl+0uv2xmJJ3bHe1921nPfE0/ku/71F//cWhvkH37vXP1PSnLU5fg6dx5dMT3f+Ze2VpjsqCl/BDfFyhaYIX+14/tmzsStLmjtdF1rasv+q5b/uMd8cw1dyt508CmgU0D36SBbWLaDGLTwKaB7zgNnI/84XA4auCSUzPavKj1Jx4/szt7NJ/vcsn+SC6bsyL2I1hyjNrM58gW9ZpzzBnwx7myoXN90Xs2hW0Mc6RyVLzbPHLcbShznjkEnL7IkTbeHBVyFkXIARnHBuxB+445cJ0XZ7qI5kiUsjkioQJhOGQ9WB5w0nNCtKWoOmVqA5mLaqZTZa1gCHk5OAEtAXptplegnt5ydos0VY9rkDe+8z/nVXvpeLg+584NR66Ntrpc1wY9HScnnblmHtcwH5DMeSvbRjnaXd9yoAENEUf041rlBzidOjWjzfVJYFROc1Hw5KAPcrimZ2d03FD6JZM/ICfAIKCUbiLxRCB6ICy7+PCHPzzeA1sjI3Io6OjJ44lm5o9XmUr1BXsINCZjoBhb0HZOML3U5trfmKDzFVwiR5HUnOjAeTYZkege/d7zHdZjdeiz8iISyNHxQtqQYx8IFchaJC3wzr0dHxSwGXARwKFNZaKVaRJpxT6SI9CG7rSnaNGAY2MsIiPiwHeA10iD7CgArnYE9LIvZZOZ/opkHpGh++PM1OuVTpORzv2vLcaJPkS8lFkTMBEpogw6KbMv2bKXjo0LpIh0rC30H9CrrAAQv3dMmfFDTsAbG/Iqy4tu9H/zJP02LtY50vdrFpv+cK9ryp6jH9/7y77oiw4DDskXeRVBH3CRvQZI6tOidSMWlE2Xgb6Rv4F37iUPQga4FVDm/rW8CA56SuYI2mzYvQFEHammXyI2/K99wD7zY/PsCh4qn7wyf8r4oyd9wr7Ib6155JF5xGJHZBrziICe0aEcNqzsAP7G3CpnGSDsSDvYYMfTNSYLHlAWPQB3n//8Gw7Pl8nWAhLpNPtlA7IJtDnQZAZVTDA7oDGCLwCyI4fYDJuNZFsBurJZvbeutf6ot8wm87IgDfXRk75/5JFJuNJtdfrstwg41ydjARatfxGQzWfN9a0VdNX+gSzIBDYt6ryHu5PLWI8s6cjYgKnmETKsmcH6T9vMFT0PzXdlXvq+jK5I9YJQvLevaL2MsK2OlaBXd6Succ726Eh/VGb2HUHqnb2yE2Cwevxpn7YaZ4B69QDAW2ObW5qzm/ubNwrwYCsdGVhGEP13dJf6BQ/pC3W4xu8dUUd+tt4xce2rIkHVZ402Rtlbe7LIZPK5N5Iz+y9ApmCQgHn30VeZmta3+++/fwRp0D1Q2h95y2rVvuYS5ZDJSxnWqY6WbQ7suTbKi0Sv79qDROoFbmbT3ulO2YB1cqz73MZU817BVa2lyi9jUtuQ0R3B3FxfW9r/Nt4rS33N/XRLdnOAcsijvcr2f8/GiixQh/0yG1MeXbB/8rbHpid6Y3fkZRNksuaVydSxq9prLu3Iu/YSzQeNKWXTW0ehKY8s7XeaqyKOtVn/GkP//b//2JCRvhHDCIM777zzcIyptteP6bnAgxmUdOnhGMVB5izPrGt+b25qH5s9klPmT3t77aE35a8EUeWau9773veOuar16eSJo8PJCJWP6EW06CtrlWcf0gUirqzOCMQCW5IxYH2dT7P7SHG2LQgCsfvQQ1867Oldpx+NX2ORLepn9my+V3/P1lK/NlxyyVxX+qO//IB8ovzOssjT69gznT035qAr9oQ8W9CG//JfX7z7kR/5kd1tt75w9s+pSQoi6/IFkT90v5E/zxwskY8ckdeeMTvT1xFB7anbxzXfKaPMM9crozm0vtzIn2euD7eSNw1sGnjqGtjIn6euu+3OTQObBp4hDZyP/OE4/PZv//bu1Inp2HBMBsjz9W/szpydD0U/vX+2QOBAwEugTps61wYGchCL8Cuyi0O2ntsfoGrjF6ia42fTZwNoY8jB4ORwVgEdAd0cHoBPoB7ZIz9sItVbFGzHmnAUeqBvznpgdsCOMrXRvTn7EU+i7jiZHDQO83EHsGyAHGxyAClyytUfGRJpk1MXyREJ5T71d3xXzyHIeXLfegRP5E8gbA58wHtgW8BFYJ/NdkCUa+iZ4zazha4ZDh+96w/Of1GuQB7Oe5k/ZXFEbNGvyHP6UkfZDeqg20CpNvyRJgF/AaUBxdoX+SPiUf+XGQBw0M43vvGNI9LX7+973/uGzAF4rpmA6Dw6KQImIrOjiFZyxv+cFfcEMNOBzx3F1TFJZY7kEEViREZqRxG0RdArm9Md+Kk+5XkH7tAZuek8PfSuLREi6g6oCxBtXHoPYAg4rq+UfTwy3zWBUukr4C4SQhvJSSfaEqjU0UPuI0ekDF2Q27xQ5DXZXUcWfeSlHYEnHfcEHFKXsaceR3MpC6gHbFC2uvT/Knvkm/Jcv4JoPacKMJR9riRpNtyDuYtkNi4ihejE58Y6XZAlIK5xTleB7wF72lq2H4JWP9NHmQNlDq3gd5kXzVMRzvqdTB2NQ0fZU5Hy2k7HjWvfd3xL4E/EfOXqV3IUia3cVVfaRZba5H/XkqU5pzlG+8yX5taInUkuX3kgf7JDumk+Uk7ztTLKxMrmWoMAluvRfpGmkf702vM0yBcAjbiJ6NQ2MrAv5LKsIOQP/bz85S8fWQPkIUMZC6LIRbMXsawMeoj0bG5lP8YaEqGsHpHasoYGyHXixBgX9RN5levYoXV80VkAfGCZskVqd2Sd/tAm+vjXf50keWBMIE0EYmN0DVbQxgiSspkih1p7ChRgZ+xP2xAB6QjxQs79Y5yG3USGFnxQu9etT0BR80VES0EL2t/+Qzn6kc6Urc/V771MS2My8pgteAWEq0M7W/8DzJun6dcc3DOgmjvpzrXaTdfaWiZYQSlko1v1N+/1rBXXGotlODVHdlQaEFW9jc/6PDLI5whdem8dtS75DejNlow39qa+CK6Oxes4OfK2FtKL/i1Tk26UWcZBJEyZRq5H5uqP7FZZxk62TN9rJi/5zNv+tMf+01qtntaa7FVZdBSR3Trd3oFeCxpiaysx6D46tB+gK1k85CpT233aHgivb8ogrr8i8F3bXFcmjnZkxxG79BERwlbYDznMiQH+3rXVvsn1HQ3bPNacW2ZtOvG9OumVHvzOhsrSa5/Z/a2pEZwR7GS2bymLVFnNzcpiO/Z6Ean5BN7L2KVn852/MvqV6xr1axO7U15HVUZS0yWZyFPmZJk79NFe2fskX2aAgt864o+8vlO+dheUkK7oybWInp/6qZ8Z4/Av//IvR7aVrBHZP/qpceVdOfWxugo0uvzyKUPzenv0xmz9xla8solAcMeVRRhF/ig/u2t+IwMfB+GCxNcvw84vu2ToKRnoTTtlu9K9+1xP58a0/stnSB/rnLqSP74n2+qPtE7ybxD5H/rQXw79Nh/TS/2gbvJYzyLcOg6RvpR9xRXzeODIn+p0X/fTWbopEy5C/9GHvz76+tQ+oE8/jfn9xpt2P/mTP7m7685XzbJPI34Ekc2ssPl3dr+0bJk/zxC8cBgz7Suy+/q7PbL6zZPGbOMtW2an5iPzWfsS9lA/uncjf56pHtzK3TSwaeDpaGAjf56O9rZ7Nw1sGnhGNHA+8gdg87u/+7uD/Am0HEDQnvzhqJw4dWo4P0Vxc1iKwhy/70G/nqcRwBhwwHlRtg39mh3iO44Kh7qjpQKpAwBcA2AAErgOaJAzbjOpbDLkkAJOOE2ICX8BCBwM1waY21xyKjhM7g/c0gaOOR10nEyOjHsAHz4rK4cx8oZeArcjvFanMDA6B2yCY08+H6MNb8AtgyiyMsDZbzbN2k43ZCl68ThRRBa/B7YqfyWO9CfwaDpp89izQHs6ntfO4zsi7bRrlSFd0ZeXMvvTtssue/IIrZz8HMyyIIrmc/2q16LG2NcKAmsvhzOyRR/7jvyOa1I/mwHo+E4/FslbVpSy2Zz20pO+KEI5oNK19YXv6ERd69Ez2qLt65E8RWoHhkRi+j5Q2z09U6rnUkX2RbB1tE7jh4z03zFwAT30VsYFnQK9tFm9nPgRgbqPvo84KPrOdWsUaPYRYVLWhbYEejbeyFLmUXUEzioz8CbyQNnqdS3du9dv9NyD1bW1yF5gXfK7r2cJ+C6iOWDNuFfmSsDp8zJxGgN0DmRxn/HCro9Hljc+yQFU0SZtzjlFCEW2dLxMgGFjMeCF3nNoy9gK9GY75AXS+l/7mksi4WtnpEu21bNWXO877cue2RaZm3smCTvJuKLxlUuOQLvsIwCVDgLFXas85URkZTOBVK71f2M2wsJ72aJ0rxxzrvaaDwL1A8gabwFG7g88dm/ZE+ojQxlTiEGZNPoLGFbkedHtEc7KL2MDuWM9IbPfmwv9DpCe0eM3jXGqbPKyPe/qYD9lDgVCB+o1jvQv+45YUgfCUvv095ve9KbD8+aK6s/+yP7YY2cOWTP6oTXWuCWfcaHMjltzjz7qmT9f+cqXD8/ZUCcdBvhFPrS2B7JHBmpTWX8RWuovCCGSW1S9+baxnS3OcTWjr5vDI73XeTXyLYBx3Qhpc6Sg/g4cjqwin35gI/oN+cMm6MF37RWyTe0PfCJDR40pu+w19fm+570ozz6J7UXka2OZWmU00I2+LZMlksI8TtcdM0UXEfQIvkCuiGblsQ39WiCKepM10KxjNF2nLzpSzXXsjj7IpD300bP4XBsZoe5I34JC6GwNkNAec1SkqTFDbvc1lymTPow/f63j2VDj0PXu1T51KxeRGokfkay96mMTzZ/r/iKgvUCRgHv3ebEJa4K6ImvZbYFG+t7zTarPGDf+3Edf7ilAAlmiHnrPjpJNmYGa2lo7yeG+yqLv5I8I9p0y12j39NlakY61r333Oib83l48cr6snPYzZXdGLlpre9ZdWYbshL2kH3ZnDozkau3Wx3SnDjKag+qD2q99yDZzpWuL6m8vWsAEucwbrTXeIwQif7LD1tPmVfIaT/TSsZjKJYNy2deP/uiP7u65597RP3/6p3+680w35I/MnzLUyzbTN+151F0Q21VXPe+QXdn+PHtsP9feqD1QZSnvaw8/fDhCVxsaW/rZS3u0sbXFPG6uMReo73lXz2CT1uL2Fx2RZv9CD17srSOdCyKhE3W1phwnf2pDvgFZIo+Ny9///XftSfyZvVNggOvYgvuM9/bH6z7B77fe+sIhW3Nce476OTJNGwu+af0Ya8+5oxls87WvDfssSPCa65+/e8Mb3rB7+R0/NMqX+TPHznxe1SQhOvJsI3+eEXBhGTPNW08Sb5OAY18R4OYE+xIv816Ev9+tKeZr9lSQhev877WRP89UD27lbhrYNPB0NLCRP09He9u9mwY2DTwjGjgf+WOD75k/jn2zWS8S8Mxjj+8888dm++zhDOUpog1dTphNP6fAxpzDaFMfMJdjYwMX8RG42XedMV7Ue5FDylUOx4ITSU6Ok0htG8UyQDg+7lEvp6GHf3NcOZZrBCbHhbNkk1nZEUKBUkAA93KwAQcBZDm/RTB6X6O91W8zC0AJYPc/mVdAM6cvcitAoHJ9H8Bvg6ydAOYIJ30UwZSzuUaDqi8QhkxFeAbiR96soI37i6KlhyK03d8DbzmWQFtyuoadcKplZazAoLK8ity74oonjxOKIFGGOlYdAgiUG/GR45At1Q85zIF/AaZk7ZoeIAyYGA708jBsfRZBwA44y/QZWAMwCWQJ4A7YTXdk05YivyMPyBBRQ85ADdcH8JCJPNrJrn1fdpl+Zt/KAYqxV21Rb+OicReYHxhen7sHuFOkd5GY9ES2HCuyaV9HqQQM10d+D4CJqKFfAGMAuPtFoKqDXI2hiKWAu7JM0kfkn3Y3VvR/mTve6YCzCBSMTC7LqEygjjiiC3NCRFRgDFkDngLJlCkqmSzaruyI3zU6Wp82t9FtgAS5kFLsv+Ou6MDv9ELeQJII5/o/8CdgtGPcfC7itXksQtBvyg4ECyzRtsBibdOWwF3jMjI24LmI9ZU0os8VrGluLnqZDRcQoN5IJf0MPFMv26S/CDt6LVqfzZHJnKreSEvtoQufe0UqRfr0PZnIWVZCAFERxAFfyB/9gPSxVpA1GRuLgdx+s06IAAcS6jPlF/1PZuVM0uf2oQN/5kAPKCertkUOrMRGckeQe9eGbFJ/WifZBHt97WtfO8qJTCirVTtd87znzedvpK8IY3MXvdAr8oUtrEQHGZV18803Ho69DLQsE6SHiv97us8GtNM4U2/PyWB7ZRxEkEZoRPppDzs4d24ShnSwkgrNpWXhrGTEan/sKYC8QAnv5psVKB77lLNnR7+5vsylAjvKOFgB9PpEG9kEvXR8n/us//Yl2utZFq3trSnKco++0FY6as4q4tkcwTaVQ3/2JO7zvfGvjoJnzEt0zY71TRmfynKNNhWFr173syXltr5rR4RgwJlrvNzvuuYh9tWazjZaS7Xdq/YaYx0nSC4y93wU2RUBumVyuD7SqUAQ7S/Ax3vZA+p0xFR7Ne0rY6a+IssKLq72wc7a/0VaRuSZ+9pn6j9jhJ207ltH2JG2RJZpexku5gFl2EP5vowz13bkb4EjdB6R1h4pW2pv4p3t+N79kXjaqU1r0ExEZ/ugyPrWSffScXMvHTV/+7/1S3uVrV66tjbQfW02B0VqRKC1bjXuyw6LSKAH/ZEsje01+Ii+9WvBAfq8zO2IhvY5rZcFkkXya6MXfZWhWCCGfuvIuwic9il+02eOBbvxxpvHmJQZaZ6XpWd8rfaov9pnpscILcce65fmJ7+vGQl+i4wrmGv1j77xyCMHYqQ1ftV3c69+MW7MIQKqZAPrX+RPtqBd+SvGcWszPWkPuy7Aoz1Ne8v2c5E/jafGlvb6ThvI6d388453vH3YzeofqMP12YX/y5pvX97Yvf327z8cJ+o333sZl/lU/teWlViM3Lrqsnkk+Bf2649MWcc6X/eCG8YafuUV84hrvurcO8wjv+fefZIM27Fvh23WBf8nHzR7yr9tjNQX7JpNW1Pa6xi/7mer1siOgG4eym8m9Eb+XPCu2wrcNLBp4AJoYCN/LoAStyI2DWwauLAaOB/5w0HzzB+ZPzlbY9N19txIpR/O5Z7wCZDK2c7hJbHNexGfPrfpC2gInMixK1rRRrAIy0AH93ashOs5Q4604RwA4ERbA8w46T202KaS08KZVTYwARCkrAAPZXLmgRc580XF5bAVme0+ILrr/M/pUn8AFh3kFGrvGonIOfJ7R3WRx6towggW8kSK5ZS5Tz1FYtKN870DoTiw64OpA8ACPsqC8b16OMRFt6ojZ9O7uvXPerRLAH2Rt87s9n/PiNEGdQX0rMfuBSxnF6678srpvJUtUv1rVJjyexhx2VyctwiPFVhcy+aU5gDneLs2MiIijHPqukBI/aL8ssTGsRKnTu0fUDsjLdNn4CS9rhk32XuRkNrAwQGSRdpp0+rkqqPjqZTF+UE0BhYBJvS1ugFT6tDfyq4PtSEwsIg6bWYzdEfOIuHZlzLJoI+RFvqLHOwpYIB+XFPUNluNNLnrrrvGeLvjjjvG+DJfOEKFIxeIOUnC+bB6stBfQJm+ULY66MNfhIt2rwBAIJLxo430U7aJPmLLrhGx3XODGjcd81S0fTrJtshAl+SJTFHHSvI0lhoXzUfsOnKQbswrzTfNR0BR47LjB8lpjPhclGwkgfv1Q9kF6iF3gL17A2DK2mk85Fyrn07MjcpJr+RLZ4GAOdg928Z9gZfNTWQkhz6J6NGH1Rvp7Df6W/uRbtKdvvObtvcgb3oJSE6WALvmpLI7VvK5ubmo54CjwH9llq0DWFR3zznRFnJ4BYQV1U4GACBwEPkDqKydZepoj7F82WVXjDHkGvoTlQ1YjAxsvi5YIaI2GQuACFhr3LuOzTr6zZFyEXf0HIE+gc75HLDIH7aofsCX73uWhX4xPpTf+CabYzcjjCMtjPsAvDIaii43Z5Kt55gBTtmqd3ZLpnTlusY1+eqfNdDAM4daz9djEQs0WeXIdgPDAybbS2hvv/muiHnzbrYaWaiNkZRrYEVrSkC7sVK2TmM8cl9Z+tnL3Lqu0YHR5hP96GWObd2OCDDf22+43nxm3tRXbIrttdb0HDv1yU5ga5HRkXbaG3Df+PnEJz4x6m1u7PlfEQPKi4hpZ0k3kcLKK3iEnrzK4PKZHWhLbSsgwH3ssGAFY4sMrmeTEVIFedRe15WVZVzSq7HFviKDIw7paQUXs48I4ObuyAq6jBQmZ/tK5Smf7s175mwgMlnG80T2D7TPJpvH2bF2kjeCq4CfyOHsP73RWcEg2S2bZfuB28Z62ZD6phd9lAlfUAS9Rx7rB3bUEakdael+16gvHdFFa3L69JkM6qEfcx1dFKhTUE9zMb3aR7Op5hftc59XgUkFGjR30ye5I9zUR4/qIgvZyjJr361t2t5RuvTbet0Rds2hHfXIdsgVcac/OwbXPfrYM3v0p7Lav9Oh+bMs8Wy0uaG5fO7vLz9kRq+eWWD3GpiTfNp3OP5sTyzVB5EskZKtE+2dtcX/nk1Ff1ddOeuPBKcvOmID6nYigvFqnmnecG37t2xQWyK0fNc+ov2aPqKHNVBNO97ylv8x9rVspD16R+yS0/rr+7KOyWI+aSy++MUvOQT1dDxi+/D8yMgw9zS2s+VLT87gLSSaugRs/OzP/uzu+htuHHp59JHHRrec23XU24TiZvvO7eePLfNntd0L+X/jt7mT3iNT2VzzcWNQnxmb7LyjIdmedYSfwbbav+Ybk3cjfy5kr21lbRrYNHChNLCRPxdKk1s5mwY2DVwwDZyP/BEl/fa3v333xOPz+IkiS3fnjnZHJ2aE1sllExdob5Ofs74SCmVEBCqWRbICeDmmRXB2vnZOc06wTaL7bBIBvj3fpuPfAqKKzO6oDBtLjsZwCvZRxzMqbIKqRTDaZHZmeZvUAFvXcqhsRgNyi+DM0acbTlZECKfHhrfnCKibE1jmQ8CAa7S5IzNyxNaNND2qT1mOHOJgRUxxxskeEEGOHLqeb+BzTnJgX85puqgv6VXd9J8z6351OLNbfwBvAEa+j/jgFLo3ILhjg/zeMWsnTvw/9u79596rqvf+6vfQMwUKbTkjIIpszimHFhEEAcEnoBIUflKjUfEX/xKVqDFPNibExBgS0YCPB3g4FuQkB2uhUBRBKGA5FLCHb9vvqTuvOe/36mxlW6x27yZcK7mza6Xk+gAAIABJREFU1r3Wdc055phjzjnm5zPGvCZgUWZPbSWzurIP1/iNDiPWOi5oynHO3OzdeuvYiJKjhw+X/VKGTpvJjmkpI2WNLixy2m8d5xM4Ti7y6H8yRfy1KQmQCoBUr98AFh1FUkZbMgTiR7poP7sASEVMqZNdaH8gYhGnAWbqzDbYYdHEAWCNycYUkDvysofxpk861VZ25Jqi/Om5Pnvta187nqH0w094wu7GG24YZ9L7C0grKjWAStnKJEeZImX6lMFB52yq6FWys+2yXNKB7xvzNo8BxeYD1wbWNFmyc6CO9wAA9ZDHmGGv6u5IPO2NdAlgDfwIcImcImuZEsrRPmXTne/1j1fkqfL0b89F0k/kVQ5SpGc+AHLYREdUuY+s2hcgk44DsbUhIDxSRRvVERhZRHh25PqyzvQLO6XbgEDvEd0RnRFcERK+j9xprohYb2yxe21SNhsBTq3APDnYQ+N9BSwjCfWJ8iM9Gr8rUR7IpB2BnI0BYzZCk86yJ/UG1Jv3L7/88gE6kFWfNp7rQ99/7nOfH1ll1h/zjd+KsI7I0scBhtllc4JyA0PYCh0CosuYdASR7J8eLB9AG9nj2DftbqzQpblYW8jkOKMyedhgwGrA+bFj89ihAFhz2jhO59Ch/XFaZbz4ThsBj/yCnhejfeaOgOiiy+uP5hGyF/0fsHfixLRJbVdPa2ekh+8jYlr/IpECwN3XWlf0OP2ot/HU0WeN745jzPYC71srs9vAVv2hb9wXqR753tGwESz5AeSko9rPJiPG1EMWc0zP1zGeCtzouSv05FqkIlsBSLM335GnrMB8pZ7JoqwIDW1Tnn4yr0Te0Jm+jjBrTmYn+T1+L6CizLGCgNxPJn3quzLjymoSHJNOlOd//SA7ThZka1dBDfQQOdd99I4ocl/yuabxW0ZXRDC9tF7Sb3NjmWDZUCBjx+bqB7o3J5mXEQOizZVVJnV+KTnSSXbbeArkpgvztHo6fi9/NKCd3UbgtXbUn/q27BU24DPZzZ+u9blMcn3LxsipvAJSClJoHYycjBDJbzFeIwEabwVy9byqSH/jU5u0JYC2YBrft+7oH+XyL8yTZXyQBdnJZtijOaoAMHLrR3VrR/1Y4E4+F73pr7Jg1JlvpB35DtppvCorworOyF0WtUwQ8pdp5R73k9vcvwYx5EcYB/Q97WvaWL7zGpCUP5rvXbuSZ/TnwbF4BVZUTnsm/6cL+tJu5Ro/H/rQh3aHzpikRnujSLgy+s3VjVFzh/Yos7Fv/SdfNtmYyQ+PVGo+JVc+HL39z//5/w471590mu8Ycar8iCZlkNV9+fYPfODMSNYm44+PXNBAQU2t7wUENlcPOW6ZGXW7g+cTPe1pT9u9/OUv3130kIdOguf2g4yfIxFa00bneJ3H3W6ZP/9tcMK/K4j9sA/+QWtwgQDeW8vZdQEJvjdOrV/8N+uRDFJ/7DZfea1sI3/uvT7cSt40sGngnmtgI3/uue62OzcNbBq4lzRwd+SPzIM3vOENuxtvnGfDX/iAB+wjtQaIewC223xwwgMrbPZssooUblNWxH4ERRGyARA2AetmilPYBrtNVECrTYP7y7ggg0hE4KnNWfXbJPiLFOgoDptonwPmirpbQeMixNdNsU1Y0ZoBTNURiVWEmvtsamzAksF3HFqyc4g5uB2JV3RbDnKEiu5v8xgQ0MawY0foNpBjBZroTdu9AiWUb2NPXrJoZ0A2/Qf6Rmy1GSzzpg3U+edfMPrHht7mL/CuyFV2oJ1lUyi3zJUZzTszLeqbNqGBZBFRa8ZBmTDKLosg8IKOADD6RVv1E3twD5CkzWsRlR2T4f6eV0GeABvlkIGObHDLoCEvQMv9AKqAcm2rTPZVJGtZM4HbZY2QI1JAma6vrfrDfeRq4xtwpxyyAKiKrO0ojAAEbfLskSKg6SIgRl3aI0PORtg4Y4ORQ41j/wdORtoon1604VWvetVO9o++B+R7CDBgomcdkEE9ro0ACMCOVCM3/QaWaFvkm/u1Xdnawj46IobdkyPAXLmB4toUSEm/+oQdyqQgT5lvbALgZ3Pq1TymXmUXkU3HgVCuWyNzm4+Uaz4BYGhDoGhAYRHKZCz7Sbn02yaYjABjoA0Z/N6zGSKDAbg2x2SnJ/1Bho6ycl9gMBCrDCDjgP7YbXYZkRqZEgmmfc277omECXSmv2xyPRZLfR2vV0ZP4Lf+1gb9xg4Bf8aouiPZIm8jM+ilCNGiRptD1O+65m1tjiggXxkyyoj8aiw3L6ivI/S00bgPZEW8POMZzxikNvsrK6CxQxcf+9gnho3Qm0hsAJt+Vha79NlvM0p8HlNa1kdEQySovneN8dNDup/97GePZ1P0DBWy0SMZbrxxHtNYXwVUq5PuET/6cM0WDMAmw4MeNJ+r1ZzbPJEOtaG1gYxkQuxqZ7oPCF+B5zJ46Di7ofdIGmPR/drbsZ/VqS0FhkRiruSPMl0T+WosNm92PR21bvgukFwbyNvRXvo6kq3gDve2/gVWagM7Na7pzf9lM3rXN0W363PztXub5+i1dd33riET2+NfGf9li/kuAJ/uESbu/fjHPz7mVES7cV+mAhu3zkS2KssfP8hcrC3Gu3UCiWLMeUWAtg4VxFBmGx2Rk+0X4BJAnh+mffTRs8j8zg7U43PrC3mR7nQU4G8uUhffB2D79Kc/fU+qNe+0XkQuqE97I84KtmgcRWi7Xj+3jkRuRNyvgRZrpot5ythj3/qDzlpb9H+2Qdfsijz5h/SgrNbF+lE/R2TnE7IBtsf/4gOxl44Q7pkX+Wz1a5l2/mcX9GCd8Nmapg/cW2ax6/Q93UdMRZoFwNOTe4wfNuYeMuWzN891NFwZ0NrjM13pY+XTt7I6AiyfLsKZ7vzmOjatngj6xlmZT82druUf5ytHupdZoh3GARuK1M0nbr9RIAF9k89zfczHT3ziE8ezfU6ePD3077tsi+zs3rhCtK7102E+/xwHHSE2/bhezT/a6Do6ou98ueasB1544T5jMB874qey8mMKmNJ+c9G73/3u3Ynjk9hKpnxB83pHJ7Ix9cmc8F1rauQt+Zr7fW7Ozh8qgCjfyPfGt3H+lrf8+d4XUac26gs2Y3xrt1eBEMZLAU9zXjky1iDyaRP7bUyyC4EUXmRon5c/MMjvGyZpm224Xr8+9BGPHP3Wunvuedaa6bOuBNvU8fdz5o+2+wNR/ne83xmoaE7lP/Fb9aM5w/zKF9TXR44e2h2/7eTutuO37M48evboM2O657Kaw6x7rRHu0Yeuy7428udeAoi2YjcNbBr4L2lgI3/+S+rbbt40sGng3tDAtV+67vYJas4IqUB9DhlH+ZOf/OTuD//wD3eHDx88FPSMGTm1gvNF6RZ9tkbtRbCsGwIARA570cFFaLquzUKbIO/KLlo65y/SgcNvA6EdNgg2cTYmATtr1kjgYlkGHFL32Uh42XAUqVYUHNmKUg1UTZ6ARU4u0MUmxCYtgkk9Pf8gkKKjQtTpepueHsCtbR07FlhMLtcGuKb/NqLJ1IZTe4oopSMbWG0B3gFdyLRmNOVIt0lto6ZNAdX0GtCn7KJG3evILxt6dUTyaDPApMwGoLDytDPQpgwJdSjTRn+CkvOIpmxxBfzaCNIFfQZQqFu56ne/e5VnA0HG+iniLQBk3Winv8jHwGb2BSwACJBfmfrX+Fgf9B3ZE5HZRjOAh6zKjHB0fZGpAcJlF9V/RdjqN7qsT2q/OrKrSBS66KiTSIXINWUAOtynPS996UtHuTbdHUMYiahfekg4G3JPJBZdA52e9KQnjb4rmtimjZ2sRFHgvO+1nQ5s/Pwpj2z1X9HKkWBFQBvLdK+NHQ9Dvltumc/yIgMdVV7gq/ubE9SnLyMAlWNeA/ZFjCgr4qfMuI6mi3RYbb+jaIxpMujrjkEpg4gM7Nn/PndUUqSDvm/M+dyzevR1kbnNk3SXfskq6889ZRsYh91HzuZO/VgWWURtIC57D8DrSJbAlLIUm1sDbtSXjRZpTh72TM+BwNl6xIy5lQ6K5M82itZuXSnSONt2feCB8tXFxujV/wHF2l57/JY9RLBE4kYWR8wDMstkKgOInn7yJ39ygNZrdDt79Z06v/a1b+yzYMxNxoT7AkHVG7BGh62V6piR/8cG0EEe90VavvOd7x51OqrnhS984e4Zz7h0/8ye/AD3THD0/H12Atn0u772G5trTdE+uiF7/US2G26Yx0HSjfEVOGZMuhdBATRFSLouAM949KeMItcjanwXebmSS2twR/5GmUbqYif6NnJeeyJcVjIlX8D4a37XvtbUyBxtcn/rd+sS+SJKmr/WgIAI7kBadqRvzJPmiwj6gj2sbyKTXc9O2ZV2qztZvEfwmYPNOX43J5FT+9aMJ/JFVpE7gpquewZIelevz+lc37vGdwUzREJF5iq74Bs2wR7LTiGH+sgceU/WCJjIbff7Xv360cv8p21sw/09b40s6Zgu/U9PytR+NrkGgkQu0TEZ6LUMPO/KPnx4kiGuyT8iQ+Mo3aurDD/jI2JT5pl2rz4bf0z7jT3jhy+pvsj/1iT/R8hXZ75iPptrIj0itdxv/BvvBXd05Cmd+S7bidwtaCQiUv+6pmcrKU8b6gu6U2Z+qvv9bozRVWQ/u2IHkUozE2I3rlMHwgBQm7/BZ/AbH775BJFDz9bojlnON6UfMhtj2kav+oFs0z+amcr5WtqkPwpGonv3rb4lGTrC8t/+7dvDfyZTgRBr8A1d05F3/UBG11o3lXPddV/fHyVVkASdG8vsUXAM21ZGQQyRd/qTXgZ9cDDOI3D8n71os7Lpnx7cR6f8j1tvOzHavv6t+7yIbv1ZcA55lMWf/+fP/eOwF/rIt4w4JL95SdsjAzvC0W9kOHbrLXsyPaJRm8jYMW7Kj2AqYEddjpR85///jn3fRUCRP/KTXxSZr3ztSWf0aP7QHvbpe7J2JF6EnrZF9LHJ9mhszHycP9SxfuYKn9u7yOC69NJnjfHcmuZe19x04zyisGCC9hx919qTT1FgwZ4APzWfUXRPX9lLNrS+37XMde2c+5bd7tAgbWbmWfdme2sb7vpd/s/J06d2t9/uz/Oc5rvTGIxL7/53PJ46vtv77YPbm7+73mtt08kD/Xz+858bz9Viw+Y9f2TQjuuu++p4dqxyjh2b2bG+5xcZq8bpk5/81JGJnT948sSpeRzn8Tn+HvHISzaM9Z4a4XbfpoFNA/eaBraJ6V5T7VbwpoFNA/dUA3dH/gA63vjGN46HY7aZybkbgPpt88HKnLUyMjhokSmBNAFENnI2jpzANnwRPwFGkTEBTdpWJkqZLf7n5Pcgc5sMznwgZZHINoIBAAGXnM6Inc7YX6MjAzMDIpVJNhuVjhzKEV+P8SGPcgO5A6JsnsjtHvoga4C1utZjw3zuSKcAGfVzgm3Uy+jJQc7Zrk8C7gINAC+cZDLYLHYERGf6FzkVaBcQXcRcEcCBvd77XPS3DSYAoIg89flNH5NZHUAU+gnkJqffe05EUbEr4RYZFZlSf6wkGF0G+GYvRd7TGRAqW1jtjP71J9kCoOmWvEUsuj5gsuuLNgvk0Qb3kYEOyg7qOQrKdw39txkLgLX51zb/F03cJjOCrEwj4LQyIn9cF7nUxjVQr3ffF00buKBtNtBFpIqSVOae9D2IptN/bZQDktzbc4Ncr73007E4dwVdgHVt1oswbw4JrGwj7/dAtdpWpKnvmyv0Q/09sxhO7UnrSJ4ybZRT9oHvIk3NQfrFGLDhBCDYaKqDXMo39hqnvm/+6biZQH3Ard/pwX36+p/+6Z/GOFN/hLB39WlLNh/IFankN+UCRMnb2FNOOlBXbWFrHVNWxpZxpg1Fv5dZpAz1drQGWZVVZLjy/TUPZi/ZFtstWylgx//Zo3fyAmrUz1a1g03oM7IGnjXflT3BJthaBGWAC9sIMA68C8Akj/lhfb5BAKDfIux87jlv7tWv+izC2TvdIXH9aX+ZAu5FvHiAtLoCxVaAFzjy9re/ff/wcqCGccF2y0yNvG5OLbJ9jvGpdzrpGXLu/Zu/efseiCfDs5992SgvAP7207vdWWfP5y8BbdJlc17PBGPz+kl/lnUFLM/WkE/6rbVTv7HhIuER3fV7c5K62Le/Hgjf+kE32U4+ydru1qsizJv7yBn5E6GhrWSNMI7YaJ5vPS1gpEw033utIL0y9atX4yf7Wq/Nb2kdzFdwv/4xD7/3ve/dBylEMut3R4VpO5+Jbug0kqM+X0lcbTafmBci7cqsNWYEaERAR64HBhtb5tdsvf7tGLc1E4uMBbsEetJZmR/0Aggmb4SC65A/CL/AWbrJ/pRpTou0b0yQY12fI/MbA5FmZTNEkOtn80PrMVnojB7yDbS3LLqyuj3zqvle2YHIEbRlzLCt1o7WIPWZ/8m8Eif6GOlgvKyZK63R5FGnNtGb8vKj2EkBGep0v/mFHGVF+F2/9kwn5dGDfihgJpBcO73o2VyvH41R8jZn5neX6ex7fdARX62XzdvKy9fWdvKRqaNF1R2BBziXOeh6suhn66e1JDKxjO98odYSZdeH6aS5KAIKyEyP61isn8jh+khE7VBnZCQdGOoFnKhDWdY419EpPeiD1jW/GXMF2Zx99rkjU8QYZO/ve9/7xhiPkNX+nqOVn7j6gj7nOxVItM5/ZCxoSr/kVzTWTh8cS7YC5s2b2VX7IXLna3on59Wfumq0nxxe9aV1UeZagQg9g9F+IJJ2ZOLdMJ8pRf/+mjPpugyNbLL5qkAN+4m/+/BH9hlNa0ZR/lI+fMEk7WUas43z/JuCOth46415hu6bG5M1giC9qLMsrep3n+zdyy67bPQpPUcq++yZpYiEyE1yRpStRE/rmu/W/j58dD5H656+7o78Wfeg2ZX3va3dfnh/4ka+WntA12ir/9uv3tXOBrdzQF6uBGZ1KeM/enn2b69Z9pxP7/hyBj985SvXjufymjfKAJ4+yNyPtK7phzk3nLX34djhE5/4pHH8bb7hieMzCOXEqRm0+fBHXLxhrPfUCLf7Ng1sGrjXNLBNTPeaareCNw1sGrinGvjSF/91hOvw1yIUxgb8zHl2NkDsj//4j0eEfFGpgSsc+NtuuXUPTNpwc5y92gz73IbYZhiYZCPi8xrV2+YvIKcNZFkBAYNFh9nAdNZ+gEbRhIEUZOnooQCfHOP0ZeMUUTKBtDuilwI0ApB7TksRcuohD5ltlspWUI72RTZ11EMb4aIhfV+mgbqKEHSf9trIlC1i420Tpr4AUXL5P4BK29rkal8kA1ncW8bB+gyRNkKuTfc52Ooha2Rekcn1QfqiF8e6dP5+ZILNtA2bjRyHPzC7qHdyAZc4/14dMRNRVsZWthQI7r5sUZsjOyII5nFC80x27S6CLHCAPK4B5tFdwD0dkzkQRT/rH/X5y5bbvAQc23C7zmY7QKfsjc5op7sAL5sZwIR6/a4cbfN70euNh0i0IhwbY0Wj6ovVZrWnzbky1iPjGrdlZQBreuB4hJlr6tcAm8iYjk8KZKPjxmkP9/UdgIFcn/rUp/aZK5G/yV/kpLLYT0fLBAoEAAf40hegbSVpXXv8+ByDRbvWh2XMKEff0FHZIUXxq/db3/rmALUi/JQTkcFG6CpSIwCCfXh1jFzAovlIf1599dUDmAm0YZfGsrFEX2VTpauyE+i3B7K7V5+Q3f3soA1/gKDyjBl2rk2+j6CmpzIllO/enp+h7IDNHgzt+mwngnMlhCpPHdoY4R+BRZc9nyjSsGvJEXDZcwsiPAI3Aoe8ezWnTYB2t59b6cf6QYZAVLYR6Byp5Tp1BWxHsAUOBXI1ls0R+q3I8LJBAPqvfvWrB6FDB4HRzTVf+MIXd+9617uGPNpYPREWZGc3AVbk6ZgvOvvXf/3KaCuSurFIJ2996/83+pwOgR6XX/6j++xK3wGszj1vHmPjSFbyaJP5FChXAEEy90B17fcyz7jmAQ+YtgGUQVp2nBibDmBvfgm4K0uCfOa76T/M6HWv7L66a3+/pRPfr8EFAXArqE3frVtF2pMtQsl7QN9avjbRR2OdjunemFJvcy095If4TPZAUH2oTuXrG9kC7OSKK67Yr2mNFWuJ7FAv5A/7y1YiCpoDIxHcS8cRb/RqbiEz2xCpPrPDZnBBGVF3ze5yH13nLwSwNxboojq1refSlE3k/zKo1GcdUxZZPNvJi313LJb/XW9MRBgHHNYHkXoREcoqG8495gQyWSvqm4gh7QygLjNJecpo7sx/9MzB5qPsz7VlZLpH5hq7Vl9HwubvnH227NF5HGDHiVprjQXldaReQSmRlgGr+ST075r8Of2qH/PV6Npf12SL6mx+U1bBSvqOTmWSRuxqU8ElBVpkO41hfd+aqQ8bK+Tw/QjYOjhKkx2pM//FWtJaYT4yl5T17Ht6zg81NrRB+dqgft/1Uia5O/6vDCV93zibBNTMBskviCysXXRAb/WpOhtXxtipUyf25I/yGvPaSq58IXrJn9GOiAzHvpnfHSllbJvLzZ/kLfuFDShL36kjGbKF5rcI3uZO7Y9UZNs9j8vY1p6xrzhy5p3B8oP5s3HUuhupGThOL8q+5jNXj34KpG+uMB9Zu/JnevYPP50eXC9o6+Zbjo0uy77piQ4L2KCH/F8yF8jmfnvDf/j7K8fvZbcVBOj+9mzN975TjzpWQqygKzpig/TZaQnqMxc0Z9NHJKC6mlfW7LHW2uY6wRPPe97z9kcU0sle/4ePDjtluwV3tEa034k8yTeJABok8oG/sjf8/+SHuyN/1JnfF2ndHnbs086Yzz68K1EVQZXM69q8rpPIn9b3dR3/7yR/6PXLX/7SWBet5V537JHnsz8jp9jeXOtmYF6k2+Mf/8MjEMdLm47fNo8Djrx62MMv2jDW/6TtbZdvGtg0cO9rYJuY7n0dbzVsGtg08J/UAPJnOpUzOihHsmPfrrrqqt2b3/zm3ZlnzowWjhzHcDhgx4/vbj02gZjAhaKS2oz4P0BMNKWNlXeOOUCqI878b7NQFCOZ/JWB0G85qjYEnHTXt3nhNLahzZm0QVrPIg/cDrwruqz6IjpytIsWVk9ZPwGHtXHNYmiTHbhkA9HD6tNFx4+Qy4aojVKAaJvzNi90S/eRGPSt7o5giKSKeCvKll4C6sjjvo72WTfbK7iXw62tXRvAUyRmwK/2KJ8tRHz4Tr94lQFhY1W/rEdeuc81nXPfw8a1LeKJDNkb+bWtzAHXtXFowxeoE1imPvrXBn1Z1LrrbMZdZ2OvT+gISOSe7K7NCHm81BnR4DvX0YEXoESkpZdNaUe49EBmstJ1GV3ZT+0wFuqnCCz1K7/jcSIevSs3QJYcvstGIzp8t24Ei1TVTsAS3QbMB1Qpiz57SHgASmSAOgPH9UmZEmQEAnR8EKI3cLTNaaTWBH7mHBK4EsnhvTGhbiAP4gcwYAywp+xC5DBZGit0b37RvkgSv0U2rRt4NoD8iYBoLogkI3MAeKCePlxBgiK/yalN+h3x4xo2RY7AyeppfNNTkcB0yk67lszNb82pkbsRivRWxh1bc3/2HBHdhp5tAUH1SVHh2X1znTEaQBPoFGlZNH+kQWBnc7926J+yH5tTtLmH3nccXHMMeSPWlbO2M0CtNqcrfd2xWiNI4ejRYRvaTbaI4jJYtMm9ZAN8aR+Cx5gK3BsgwlgDJ/EJ+OzB7/r1p37qp0Z0uPHQHB1h8OlPX7P76Ec/us/0YTPqC/hiD/pS+a2fZC1jCfniNzJpCwLBuHzf+/52nz371Kc+dffMZz57PIA8QvJWxx2eNwnum2++cdzLBjwEXD+rI6LLPY3xdQ7Vp1//+nWjfwB5ZAikjNhlP8abcUD3gXwRN/q9eSxbaw2lq4C0dFz/RO527n/zSfOE3wsi0C46Crz1Wf0RDs0p+S+t5eQxXgO8mzMLaGAjspDzLVbwK0BTmUBURAxbZHv+tK25zRymz3vIun7WDvKro+f7RCTNjMWZ8akPkjPCwLux7flRrjOfKSsiAiBL5o7CDNgjc0c06fuOjcsfSObuB7Cmw/wVtqKt2qIN5t7mpp7lozw6NJ4CCQOPA/XooLmd3gNYI4TNwwHs5NKejoDq+C62RmdlIbiuh8J3NJrMH3ah/OyEbMpo3TOW2bgXe1RP8/WFFz5g2LY28T/oGBFqDKab5tLWfu3Rzvyv1o0I7IgQ8vuu+wsqcG8BC62dkbeuN6YiaTuWkkyucX3t8rnjAsm/PpeIbBE21UUn2VxrrPsiQBG52Rjb6nhDBB29FWxE990TKUMHkXvKbq4r0p9uO453PUbVMyPztQLkjef8FLIrq7FbthkZpl93fIyDnrOlj/Vn4w8JorwCqhprZCQH8ukVr3jFmHetCR/84Ad39jzsIzuxjpdhru/cu2YvROrmvxRMok5tKuMye8/3GeTRkbl/WV/sbvUNmyPy+VurlP/la784jl/LD478U6eMLW2y1uQHqqexo1/PPX+Ok+qMgM9W8yezFzqLmBmBBp+5Zvhk+iDiid7ao+RLNTYibtpLkMe4db9XGYjNH82TXa+81bcpIK5Au9aP/H/9Zv1G/kSK+q05w7HB9MFPi7A3r7FXdhPREgnR2PP/8MUPjgv/d534PX7xvZI/tcv16XT4WCPx5o7nTbX2NS+3ThY0lV+2r/fQd4cmV7n+o6bcXebP8ROIny/vPvvZz+yf59RcNwP4JsGz7vtnQMc5o7/8sbfHPvYHxxG8tV/mz1ivD8+2b5k/36PBbZdtGtg08H9UAxv5839U3VtlmwY2DXwvGvjiv3x1pLrclfwp80eq9p//+Z/vzjtvgmttrCJdZP608Q9k4WD6LkDPBsQm0CaBI7du9m1acugC/JSds13U35rN0GYrYM9mI0d93TiSlSw2F8oJwAxwDNBtM9WGhVPq5f+yVIo+I68NEGc8HUR8RTxoT2A0Cbs+AAAgAElEQVSKctaHybo2gDQQV9sijSLfctJthtqopL824UV/qo+cQAM6KeKfnt2j3WQDBgQABGyQrw2Ddkci2Pz4U26Rp65VZhtEZRbFVzaR8p2TTrdASI6/drb57Dx9ulOOa9pQtwFQbuAfMsX/5CiSuUhdsqzAdZHDgeuuL5K/zas+baMYMBPRQh59BVSIqHFtWQ1soKjByKbIPdcVOew7eleWMoEq+jzwzWdt0n/KWyMPtbtnGEQKKTsiQx8kH7kDTHyv7wNtjTl/SLl1Axu437EuZdoEOmmXcV5WSse2+d532tZRJkWYB0L5X7mNnwCiwOBAz8ZWkbLAiY5HS0fsSH3qNXbZgeuAtUDIjgnqVIrAaLKoB3iHhMm2/O6PLgJf6PfIkbmJz7bbZJOjTK01krdxX4bNStCQs2ceRJ5OgP3rY/5Tnvqbo/QFoiGgLwBnbn7nMyrcn+yR6IE3kR7KpHd1u7YsjzIjB0hx4sSQAfljTCgj21zlaU6L8A1Mdn9zE125jr31IltZQBHvzacBgD2nwb2RGGvmW0BfwJ3yIxzZSvOX65TZMxCKWO+5CmSKuPNZ+9VtHJKJztkme/KMnp5FASxzRIx+EAGOSNGnQPgXv/jFIwNHH6pXGwCzV1551ShPXypTWQg5IKpXIHRrT33rNzp91KMeMeawsjkAch7kfdNNM5vQfcawY0/IN54TYT646dju6JkzCGCe0T+PGwNe0oO2Nq8FmHWMofWLHZibP/ShD4x2aHMEXnOA9gT06YeVOCUv+8xeBhCzZP9kK/ose1iBs9Y8Y7zMmNa85gdlBxQ3h/mt+bFsPTrNZ1jriJwp24C+O8oo4h5wSr4yMXxeCU5ziX737BOkD3+IrpRTBm8Ej2uVE9BNR0XK5+Owj9bESEEyuzeAs4wRdqQM85i2lJ3TEao996XjVNmheaAgD23MB6Lb5uuCEdgJWTuisQwQ84ZrAvzJ6VpyA0m1gV0LdtDe/DH1aadrzXnkY4fshC0HuJu/9Yl6Iuz0aRkRyVoGFD2rh37IYG4vQ8TxQH5zT1leZPNiO/46fra5u6wGdT74wRfu1/qOxitgRruUGWmXX0IfdKns1sQItpV4DORs/KULfRSZk1/TPEr22srO/G++bi3LB2lO854/UyCV+grCiLhzjbLyuyLOG+tlytC19hr3HbNHbn21+rXdT9YyWlv71al/vfQ1u8imImIC9S+++CH7MU5u9xbEVeBBgQb5CXRfZvW5587x0Zycr9xai/xJn9ro+/pNuY9+9GN2z33uc4d/Qd/mA3MoW1FfmVPmYPMn+1M3XbbGFwxWPwRma6v+Uo7y8/tak4a/e3QGFa2vlfzxOfIum6aXvv/adV/dfexjH9uTceRurTZPNK+Yvzyf0e+NE/I++OKL9sFVjcWV5OzINWWSt72Hz8bJ9d/45ngu7Ic//OFhL8pYAw2ac1YCvnGmDfrEHDWzuE7ts2fJlhzuLSPJ9Ww+WyFDa032otx8UjpA/uhj93b0omuMkW9+81ujPxFZ+tY1yJ8ITz6W+dQ8XMBHtjv0cS+TP/VJ62trafZy6sTM2PaiI/bKHtuL+j+drXvyyJ3IE/e3/q5zWGX/OyM9+GI+82e+Zpl3Pvbt5mM3jTH193//8WEvq++tnqNHD++DZegzsspxugWMGN+Peczjdj/90z+99zFkPg+C9IC8euSjHrJhrP+7Ttq+3zSwaeD/mga2ien/muq3ijcNbBr432kA+TMB9JnNkyMd+eNBz29605sG+eO3gJo94bHzoMgJLBR5HRjQZuvTn/70AKY4pTb4AQE599XJecxBLVI/8DbQrCybCCcbxR4A655ASPIAKfxPLhsezn5Ri208cm45noGrbVjU1ZEoASyRAwGU5MtpLiIrJ7wMgRVAI7cNFeCBPsg4Qei5wSBHQFHkRMSJcooiLoJam7xsdmwybUgDJrx3VIsy/KaegN2VONCGov3JQaf+yFNkbH0S0OF+elGHTYb6tOspT3nKAJVsqoD1ZG4zkm5twkTk+r0o3GyUjPUL4MG9Rf4XDU632tH57pXRxjlAsCPcAhDc7zdyBIhky22ofe/3QDnvbNZG0Ma2zadygFwRooGtdFHGkd8iCsjI/v21kdeONlt0XTaG73u+CV24ps0Q4Mif7+i2qGkytnkqGrkjsaojAkSfuTfAXXuL8oyUDKwK4AsMBOopr2jjomoDwlaguOg9Nh3JZTwGYNAtGdNrc0LjPNAX+EL/gD924zWBs/PulAUQSQuklFUWaFC/d6xOALKMRnWoN8Aqe/B980jHRwbkpetIQPoYx3EdRLHTZeNlgCTXX78njZvL1MN+GpORAI2DyJXqKPOB/pUNUNLewLCejeA+4w/wpQ5tda9+iogH1NARvQTgRQwH8GhLmSvub47Kzpvf90DCdzlbPuI5oJceXc/O6TJwTV0dEWms1v/r/Eo+7fJOB8Bux1L5n2261rwScabMiHFtYtcBY8pncx7sXRS/+fM5z3nO0Nc73vGO3V/8xV/swV+Rwz/3cz837ukZCOr+3Oc+P+o3Vnq+CDtt3ozgbS4JCI00vP76eQyKI8UinIGPP/zDPzL6BUkDZH/c4x4/SPWOPkT+HDo8j/k866x5TA5igs2zTbYRwVFGV1G01mKAnXF0220zk428kYWtk7Ps+RyN5k/XBSaxrYCmlfhprnfdSnBErK72H0FTZHJrX2BU83tztu8jL9Yj3QKVlJOsZPfyv37oKL6O+fRbGR6NgUh5stZXZYjp34hDY8k91sgybiK7O+JKW1zTvBDwbtyVmVhwR2seWTvKSP3srePC9KMyI1OUSzZ1qBt4qS97ULt+NKcUOKO99FQmgDEUcB8Z3Jyn7zqatONcAfnmDfUEjrs/fy8iw28FH7SmpMN03jNj3KtdAFdyRTjqh+Yu9WsrefWXubRnPB450nOvZuZewSlsVltcb35sHVC/+tSlfcZOa+tqq/kPAfoFvNClsdv8XtllhObf6BNykyGS0ryiTcBM8776ekab+8ih71pH2ULH7yGAArWVGVmjPHXnm/s/GwqwLiM33zpdNA8nc23WtgKH6Nycux4vGqCcz9Vz4woqIIu+UL++yn9zXbZJn/4uuOABdzqaUbsKIsiPJVdkl/sjF2egyHw2lTESgatd+j8foefi0R+71Kb2IJde+qxx5FvXmD/f8573jPKM4wKskAf6yjOBzJuuV898buB8tVZpQ+sXG9Ce9hH5DXTi/qNnzjG9vlYQPr8kH7C5RNt9vvZL/zIylfyv/flZ5Nc/6tNeQQ0RINXFDg8fnUF6jd3GAP0ps/1UnyM01TWI9hMzG88Rv+9///t3H//4BPm1t2eZRRp1ZKN7/eUf+V1Z+jgiN9I64qc9ElkjuJrXV/03jrSb7mXLWtM9t4/tND/0vNHPfOaz+/1h+9fWL+89h88YsA7r9/Z55D95amE/7gHMsPb92u/fraiIn3ziobPDc/7S7oIQmm9cly/VfFTmVfU6Nu272V+y/FfJn2O33Lz7wAc+sPv4xz86dN/+zWf9fv/732/0eXNPp2LcdnCsmzVbVjL/5zWvec1+r3361Nyvduzbox790A1jvQf2t92yaWDTwL2rgW1iunf1u5W+aWDTwD3QwL984Sv7zJ/In7EZPjo3bx/5yEd2b3jDG8YmmUPNAS2qbpAtR+fmOzC3DSfnzibRxsxRbwGNRfi7J2c28of4d41s4hiuTu8aVad+TiMABdjVM3+Uw5HnOOaok6+I3vU9J5cjyjGNAAjkBeqV/aPcCBjOdqCtTaw2KKO6y6igs46eaWNSFGTkATnpa40wVSeQoSMf2uyV9UHPnf8eOVFkMBltBCIAIsUiltYoVdd6pcuAOWUBHuij6P8iMusvOqJ39xTRrA4bLk68TWBH1WUXNho2lDaMwEqA0goeJ0f91vEfAWH6OICDDalD/QH4lR8wUSZGYF6AeuBDG9BICvWun7W958fYCAIwvNqsBh66h34CxN2n3wEiRU2yJWUE2EdKpps1mt79HWkR2F4mjDYHHio/MHbNUiu6Uh0RPwGrZCebP6+yedhh9k+3yrPpHceDHICMvu94DyAMMLRnNgVor0BsmSuNlY426lgP5RkPE4ibYO26+V51B0wYgMe11w4ZyHTJJQ/dA8xtLn1PNrqRWcbWlFmWAT0kq2Mnsj+yBGYDbNbnkZB3zZLKbjr6pzan4wibyL2IF7YU2KYMckUMKCMZXU8fRUM2Lt1bhg/AtAc6s5WAIdcYJ/qN/nxeI76107gE4rpvRsDPZ1BFyHQGPjnYQM+zCVTRznRSxH9EvXapl30pu2cvsBP1sjHfs3f1Rdp0PGbAb0BTc3NllVFBD+aQsofozst1/uhB2WXlRAQ3l0RwG1/NzbIt9IOgB5k/E2CcD1t/5StfuXvJS14y1pUrr7xygG5f//o3R/uUYS5wPSKn484imPVxz3PRnoIgbr312JCfLORn23TnmLf6CPHp2BN9HZnr2LczDgU4nhp2jozSXmUFsmpXfRpZBuAEvuufBz1oPnPkruRNhEER265t3W9uDYSOuFjXhbtGSucfZMd0sI5zchsrAxA9OKpSfX0XQBggbnyWTbWub43hAM1A4Oat1urA1zXbrjGtfmNBn2qHudb1+Qr6i0+jLPO5F51Ekq8ksn7Qj+7p+Ch9wlbMT343/0VaKyvixGeyNAc0N0ZkZ5vayiY7GpQcXvk/gc+tDx21h1jUJjYfOUznBQWwYYCn94hDc0bP6XNPYGL2kt7Ur535GtrBdrVF29niaj+ITfMZmY0T5ZZt4nNZR/wF5bp2gocP3D+zR39UXz4NXRbgoK8DQ8siOX365NBxWeBkyg+L8OmIsfy0iOOIrwhH/VHgCNmUQ3/5x2RyjbFHLtdEzJbpwB7yZ8pY0R8dl+v61qiOjy17PrKWfug3EoLc5urGeUTrStIW+OS37Nh6ot5IUHYUKVBb1NHRpx2nqYzan59BZrZhvFhPCpbwzD5tT5YCICKdW+fphD7ZgvEUeWb9tg64rmy8NTiHfNqT3HTpr7XCs9RkfwY+63OZNObI5m56djQcmTz/1P2OiaPX5vE1m6W6zIcr+Vm2kHL2fufBM3/uCsDTb/NNQQz6NVKkoJQv/svnRwBV/o376L8sMP2gHfrImDGmvJObL3Ls1jkm1JU9kq3gKPXpL/rRRu/riQOHdtOfV4f1BwFk7ey5iOy1o/pa/5or22+SJUIoGyvTPf99HZcFqvmugI7GxErMsANrp/nNmmyOWec+85C5rHFT5qE6C+oij3roQOYUW3Fd/XXy1HxG7D19/WfJn4gf7fV37KYZSFV2ej5Z82D759Zddm8c6Zextpw9szXXPXZtoefvZpdrW+8u8+f4idsGYXrllZ8Yt0VWK1dfOPY2GyWDNWJiDPMY64JafuiHnrD7hV/4hdFXI4hkd3BE/W7qf8v8uacWuN23aWDTwL2pgY38uTe1u5W9aWDTwD3SwN2RP3/3d3+3e/3rX787dGg3nHjOZNk/w2k8yPzhsPmt6GFAXueGB7rZPHiVWcCJDhTy/XeLbOqYC3UVsRiwU3SdOgGdERFl+XAUOcVF27VJt8EjH7nadAdkFEFZBGKb8ZX4KMqTc+z+NipFztsURg5pVyBkAFrH66jTdx1fpD1tCl1jw+Ze13Dqi9rXPuAmMgHQt0bFqbtNuO8jxAKMfLdmewTGBnh1NIj/c9TVq5/0RQBxGRo28wAO8vXgWUCpOpQdeOW7orc5+/QPuNWvHPyIhwDxwIAi//wfUBaBoz8jY9RfllNRjO4BgkQgdOxROtV/6u0V8aNfAjjd7xq27VkIAIZAdroqkyQwscjCwGQAW+fRO7bJJlTZ+tC9gIT1WJw2r+r0m3ax78g478oGgnWUYWBhmyd2E/jcMYv0TO9F2gfMRRzpK1HddBUJk34uvfTSvR21qTSmeuaEdhSlHZgV2aDcgOWIpchXMnjZ8JXRkf37PlvVrshO9XRM18xEmtkJkS9lgSiHDQLoRaUG1GRXgUvnnDMzWop4jfRQDnspQtF9ytPWosHZX/WyD2X6vf7O5ot2DMyPcFVvACPdaA9baANPBnW1cY8IZTvZow10mUXZXs+zAXys7e64SjIbf4iGjtDTB811zTWuJ5MHQ5trivDXF9oZAFcUb8B6oIw6OqJKWQBcc1njUznK9l2gXMCh/mv+pgdjwJ97I8LpRh3AL2UEoAe40YNyI+KaAyMcjUcyFBig/+jTPcgd85m2uM884Piv3/zN3xxA2dvf/vYRkfrIRz56AHxkufrqq4ccHfkWIF6/kiNCz/X68ZJLLhr1uM/6pcynPe1pI/PH8W9egEYPPC5yni068/7wkfnQ8BtvnFk/xq9x1DoYkQLkkumjbMBzUdxz3NyRnUMmr4Bg/9OVviiYQ5llkPqtqPyuIQ/52GpAXkT7moXClgKWfHZfczF9RwjqH/NEBIjPrc3q1v+B9+QuKjwfoezfSAr11C5yWjMC1MuipcOOzRP8ou0AxMhIti97qjXRu/WY3slSRo57OvJV/0buK6egAlkEruuB8pHkykynZRm01hTEEUlawEHHm5XJ0hgyLthkpKi+YQdsgs5FxZMh/ySSIx/DO7nMC+5jR+YOeiEn3bZmmgvKyiGfsponfU8m9/K9Ilw6fs76qjyEAz26nkzsiG2bb3q+Hl2rHylKn+5BgLI199E1ed0bebMGsZSJIXMkoqI1nL7YkTK1TZn5eXRchqW28n/cpwxtay6LbLHeR5ynr/xTctONvolApRP9rJwybbW55/nQc/osYKI1Qnna7X/68vJ/pKz3CAX1FbRTxozrs+UIE31NHvWaf8peihjKRtTdM6HU0ZhUZ762+ujDvEuvM8vrxiFfhEhkNX1G1JUNkk+gbT0HC3nd0Yp0V0aPurS9tYkOyyQiO7sg54UXPniQAj4b8x0DWmYkGfnYr371q0ef/MEf/MGQ1cPntSvypzlRH7dPqV0B7mTySrYxz52+g3hfCfh80myELoyTCF02yT6/+pVrx9qU/bjOPWRd/YuyB5/5zGfuXvCCF4y2jn3J7fMYuHyq1qh8NfbAn2x/x8bJQLdjHrp9N8aH67XH9Ugg66PgCf1kjaen/NSVbNVO44OtRwAVCKBOxLu2KN/v6TmiqoxqNq/cAkr0Q6SOe42Vnt3me/MuO1qJMvO+OrSvPQ8Z6EfbkD8yqOijteCMQ7NP7+nreyV/VttYbeyqK6/aH8sdAUgP2lwwVMRQe9KCaLT1oksuHn1bwNvqfzfe/qO23R35c/LUid0VV1yxu+qqKw+OqJ2EnXFq7jz77Pk8xI79K8MQ+WOckdmxcU94whN3v/zLvzzaNIi+M+ZpCKcPyJ9HPPKSDWO9p0a43bdpYNPAvaaBbWK611S7FbxpYNPAPdXAl774ryN0xskDnMA2iI5940g7y/l3fud3diIkOfA2zRzRQHnP/ClS0PcddWHT6AgAm1bldLRTmSRt7AIoIhNcG1BDnjarOaVFpPned142pYADJIRNQeCp32xMbIJsDnzP8XU9Bx8oNqLfDh7QHOjdPWVckKlMgDIGbCBtEAKpvBclFrBfNJ1ry8CIDIm4oke/+9OeQIkB8J04sY+C7ggw7SC363uWTKBn2SJthOiCTuhzjZweTvPBMVcA2aIJ6SZyh+7aELQhb0OorDbPyu7h0DaQAcSceRs/G6qe1eE3L7rwGyCJ/m0Giirfb6oOyArXB8rRfcRP4HyRbWTLNtqM0iE5AqciltqEt8ksE4ZcgZtsweeeoUAO9h8g5TcRlIExdJie9JvfyatP2sAGdpOdXAEwgfqBOnQB6GrTGVlY5l2RlvRXRDQ9+D3wVR0AMm2K4Gm8RH6px30RZx33FHBAXuNE/wIHXdsmNEAd4KYPlRVAS58BYn0fkRMQla2SSfuaH3zWX0W5Bj6XScCGVvL305++ZvRBG9rur636DxDRMUMRSWR1j2cGaLcy/RZIS4ZIVn3ReA1spouOVnFfc4d+bc6jN/afHl3PToA1xnOZegHW+sz1yuu5ShGwkQYRzfojkq9swAC0SJjshG7NFV4dAaRfyUoWOjbueyB3kdTuDwg1L5ljyad88tW3AS50x/68ikZtTDWXRMBrFx0DANSHSHRtgJ3xXER7xyzpIzrqyEz6pLvIH/I29iOgzEk9T0Sfs6uiTrW34wYD8nwHGLJ+GbfuUUZ9BYCg97e97W2jHMcWZTsBE0VJs5GIKmWwM/fQYUe4/eM/XjPaqS3q0+6f/dmf3V133dd3f/u3f7sD1tHJk5/81LE2aP+wve/csDty9PDoz1OnTgyCE9EsCMLzHZSjjxwhB+QCuKsnAFq7ZiT3PH6oiNrI20kqzWe1lVERSBTp4LfIujVognzKj4x0DXm6j34CvdhFNlPEvuvd6x5zWjajjtalgjU6xlW/uc4rAoa+vBozrW3rPN84YyPsWTkyV9esQXNK85+5APHTcVZlmLEP1yW3csq4K5PGtR1PqF5jkGzK0g46i6RpPTNG0lu+k3vomB0F/EeEtvZH8pOHDl3Lbn0uu0ad9E/Wni8UYE1v5PZ7MuSPWbtlRpQVYkzReZkq7Izu+R7qLwu5TBl2TgZjr8AV7Qb8aWNBOc2brWnq0L7GvbbI/CnLjV/E1rWdnrP1fCn23FF4BVPcdNMMpFlJlZ570xykf4y7+pN8AG52RDfa7R5/2kOO1oDIkWyPPsnQNWTTL3zSAgjoUzllLNI3e2kdH5HvBxnU5C7rQRnGPn3LXnENPa/AcWMk0ta9BTCQpXbSvfabF2VyeNdfdEB32l1mDLnYAjkjZptTvJO9dVdd5ny+ifIFb0TK5Hu1l6EP9aWPgl7WzN8f+IFH7bNS6IJtWOvpiM7zH1qz2FIkEVnPP/+CMf+o+8d//McHMaIe/YsAMq8iL171qlcNHfzu7/7u0NHLXvayMXYjwwpoCHhXZoE0jd/W8IJwxn7r4NkmzX3a3nwXgJ8d915g0Dhu+dhNYw33mz5bsydbVwpY4iuS9/nPf/7u8ssvHzZ3/OQkmfPLC8SKRGq/FLFJT613Y44/Pp8FRN/uyUe1JtPfm9/85rE+a4vxUeBg2T7KK+jEHMAusiXfdxyl+/JHyEqGMm7puWwwfWMuI0vHENKDe9ldPo6xm79NZ/mQBb+5p/ktH0DbLrvssrHG0gfdIH8KiMqfX9fTxmr+T33aOFQ2O/B/dlhgRPNea2k6YGudtPDhD31ovwbQX0EEdNS81xF32knmnuPEZh580UVDX82hyROBm5x3Jan8fjvk4PQZd5pfZOJNPGF+f+Lk8UECfvazn9ln39FJ4+XCC2cfR7Zp+xxDZwybVr/gmKc85Wm7X/3VX92fPHL76bnOIy+9Hv6IizeM9Z6CQNt9mwY2DdxrGtgmpntNtVvBmwY2DdxTDXwv5M9v//Zv706cuG2/yQ0E4JgdOTQfwJlT6zebJ6AwkKQoXtcUkR3QFEC8j+Y5AFED6znTK+ATUbSCAZx4Tjmn1+Y0oIIT63PHa3Ccizji7Prd/zaSnE+/54ST32bApolDHVFS9FtZFQF7K4EUOGHzEJnmOq8A8yL5izpXPhls6joaw7t2uka7i5pTPvDERtsLqNs1bTgDx9UH9LnrxmPdkABxAt/oSx91LEBgsk1uQJV+XgF6/RpoU8aDem2UbcI9LL2I38gRurExc422BOCRk+wRe4G12kzmlQAADATqFpmcDusv9wVQV+66eVVPm5vIzIgL30eSFIVKH+otq8fmOZJIX/hcFLn/yzjTRmBQgFeARqRYoNnYzN9yy94WJrh8waiTHRbVqg7yKdPxQzb1voso0C6ysPPAP/0agaFc9aivttgY6r+OydEXygjI63lSbNr9bdL0cUeOBWoEgDYv+N6runwOmCiyu6j0gP6Ixs7dj1xtc9om9ktf+vIYZ8rWBuPGmKAr/5NNFsd6/F+y06nMnzIRA8saL31Pd65lXzai9BiBXBsDzclBjxHhAFCfIybNVx1v5l51lFGkHWXq0SFb1N7Vhl3rO4BhYGPjQ39FbBYZG6jZ9+4nC7AEWRDxGyEc6NPmvDmKvpE/wBmviCz3BQYF2kdmqac5KfDPvWTwf/MMHWR3a/RustSuAM+iucuOQNZ0/F4Ehz6kl8ZCoJTrim7XpzP69Oz9UUDaAqwqMKA5yPfKBgICA3uG3Xnn3W+0pzYoXxsCl+mijJ2yIc0DbGo+3+u8fYaTsUQ2mXYf/ejHx7hHMLO7Zz3rOYMwUt6Iyj9+cudhyur65Cfns37YvmvonZ2aY3toO7BI2QVTtD6y/wnkTHImXSsjnZadFvmjHwKifUc3RSP7TD7v6iujU783v2eL1Rt43XoTyKn/Awaby4twLwChtSmSsnmL7K2hBV4ErmeTzdl8Ff2hn6xlbL3niLgmYkPZ5pNsQ9u9yNuRU7WzuT8CkyxlckSuNka1IR8kmcgaAF+0e6RNGUDpWjkRFcMnO3Jk2FTgfEexaYdrIwwijgLIJxg+s1kCaiMe6JD85h0v4LhsM7bhZb4gb2um9tOn+iL48vM6+rJ1jz0Zi+ZKbTWWIui0q4wHn1tj1DnnnjNHPXwM7ekZivRO9oKZIhjSXVkGJ0/O43uzRfVrp1e2xV6ac8p+Lsu4TFHl57eayyLz6MQ9BVDQtQxB49MrMju/a62HLdJvx+Tl964+cVnDjS2ZNX635pGpiPr2ByvJq046iwDS7ubJyHllRMa1zvou/fMvyUBXZSe5rr6O/NPHBVGZP2vbqVOT5Ae0R0a6LnswFsuey/e1bgVkP/Shlwxb7QhUciFD+PX6IR+neV/ZZZoYB4cOTaKQzviqMnr4D+pAvnteqT4B+vOn9J12ane27Z3elBdwH/i9vke4NQ5HMNLho/sTD9JpfUSmSIr8GzooQ2/o+MRte5KjuoAdsIUAACAASURBVJqX3ONPu8hovJrr6F4GC5099gcfN/qF7ZKnPU0ZzmTlg+VzqiP/bswjx0+M8RP5w6b8kZuePDtP9qT1yb3tsQryaG71vXHcs/P4tGXd5Zvnf0e2qKfgtgLK6E45+oOu+MdsgMz60T2tWWSIuKJ7dsw2fFe2DJn9z19SB/+nZ2DR69nnzGPhlJne+z99KnslYPO1IvjbF/o/cqx1zL3KZe8RYfkR1vevXXfdPuOJLqsrf1S97mu/RYetcWMdP3Jk6JBtG2vpg75aR5o7IoBWIujIyHya6+AM7JpBG11z9MwjIwj0M5+5ev/ss4ilSTrPZ6K1/qU7ZbYX49894xmX7n7t135t71fgfIZvdnIGG22ZP/XS9r5pYNPAfUkDG/lzX+qNTZZNA5sGhgbujvwRQfhbv/VbO88m4FAW6RYI65k/AZsB6RxHGy+bfA5eG5cAzXWTElgeMOX6QPQihAPsV+c24CTSKUIjYCrwkkPP4W8z7/fO2Hcvx9LGk7zJ5939AZ4rUE7eNskcdPXaXBQxtz5vp7a02VhJssAz8qhLGT1bwObYhrZNtmuAGkV/tgnuYbyrzgLR6bBNRpHo9EDPZAyUskkOjAsEilSxgQqEj3zyf8cYRU7YbNEDeQJRbNj9iaIuW0C9a0SpTUxH1dhYtXkKoG5zFBg/NssH5EMbZaAKsIrMa4ZVQBndBk63mVg36Wumgs+BFnScTG186Seyh2zKzpazF31RBF8ZVxFhQJxIGRtRG8kydvS16/zVzx3rwtaLTtbuNuraaEMPqEg3dBBpYCPt8wp2rCBdpJu2qJN8xoI2sZWAYHV3lE+buqIcy2wq64us6TSgMbsPRA5AoOMyoNRV1HHPiNFW+mkDXISq/9U/N813kKM26GwWAF7mjrp6SDkwMBIiUP6CC84fYyHb8zlwzWeyaz8bsIGm86c85SkDUPHZsZiuCzyIJKADn9lnIGskYuBOkcz6zNgoUniCUndkZLQRDzghTw9TDjhfx0jAfjoNoFxJd3bGbiIiIkuy8frM9+TTFmCRuSliLaIl4iCyOwCDToyhFXDVHwG7ZZKxC2VF9gRketePE1SYkcVezXcBlGzW79pbFltEVOOieYAs5lo6YmeOICobQtl+Axi1HrT2RD6IDnecnvvV5ZkV+i1ArmjiiC16C4RTfqSF3yfINDMGyR9YTy/veMe7dj/xEz8x2mxdeN7znj8AO/2lnWedefbu29/51ugX5+nrzwB7wLx1zbUIJWWkuwIuAtGRP35rXDR/kYVc2q995GseXcdja3R1kI2uvQLQur45o7EWSR+BaIz5LbDP98gf9t5RPK6pTmt74HJzQ0Am+de2uC7du7/53bwGLDb3dKytssrWWQM0IlgiLwpGyV9oPYhkpxM6UK81siMaO16zzCTlrHMivbs3smOS1OfsyYjIMWV37KvPZXmyrYA7dXfsWCRY85ly8lvoQ51sz5ptDtWX7Ij9+Z2+I1rMpR/96EfH764L/G7cZU/qLjiELXZEl7rTHzvQz+YWbfUbWb1H6rBva0U+h741b3gwuHuAl+tcYS0AONMLPbIpZc4xe3xPdjo2jKzNYcoo26zs7jHezjprjDG/m/vpovmcDtVXxmVZ2mVcuRbAKmNA3YgZOo0MzB/RpoBe9sivIRf7XJ8dSG8BrBEl/te21j5HJZGXDiPosgnflem5+uk937Is9I49TdfKV5axSK/kYEvsOJ8/HzJ9FtiQzvOpy1q74Yabhm1poz+f2SASSxaT9pUFrQ/N9fwU9U+SeR43TXb6ZWtebKUjQdMV22ltb42UuUmWyOInP/nJo25t5hsjewow8xs7M371n7Y0RvP18nn0qc/qzA9vb7KSP2edPX1semvea71oLHmPVG2ctt7ffvrkIFkao3TBhgoIUbaj7NiaoIaOZp5Zn0d2j37MD4yxxxeN9G2vFGHW3ETuTnYoGOvUiZOjjc3ljfvarg88BwgJxIbpJd+9wMBItI4sNffSvXIbU8p3vfblL5DH2Odj0Yd79HvBUs1fkcnZpHaXQevYsfaobK0jU9m4MssKouMyylxHpz/6oz+2e8hDH74nAcnY3F3/1NZI6LuSQPmyZDOPmFcLUrQeNTfpz4KzenYiPZ137nymkn6J/DY2tFH7R3bSQfZdWd7mIn/mpxtums8b9H9kvbGcT9BcUzu870mg3eHd4XH82uz/ufeb61avc849e2TPfepTV+2J6Py5ubec2eJkzg+a++V5RLVrEYGegfi6171uH0iwu30GoG3kz17V24dNA5sG7oMa2Mif+2CnbCJtGvh+18DdkT82+MifY8duGs5YGQQcbM740cNHBlAWQMgxbsNDt0XBl1mwAiect8ifiJeIkjYEASM5s0XPcVzJUnRv4Jx6igwjhw2sv5zggKaASg6nzSSnu8jKrlGHjX6bsHXzoG0c0zbw6u/sbBuHnHoytulzf3L6LqBMPZxfzrn3zhGnE9fZDNj0krUjN9RBl4GayrAJKCOAzDZv+kYZRR4rQ1ltbsq8IC/5/a+ssnvIGyAXqEtP6qVXG+UAmzYubMHGxHvR1EWGFlm66ki5dMMW6NRGqweu+i0wPBCyiLoAABv/IjEjjNqsaceMMJsAm88Bs76L8Fntps223wIM6cc17i960HU9vyWSkc61rWjQwFPXdfwFeTsWp0hqfdwDcelKHTaikXh0E/lJfn/sAzmr3ABWMmZbNnVkZBfK87locdcEkPrexlY2A70HENNlxE/Rgul3vQYYYmMfEJIskbiBfNlP84N6bdYjbtkUWcuUcD9dsi/tLxp1tYcHPeiiIW9HmNERksI4oQv3sneAPlBcv7RRLvMisio5181rYD5bA7AoXxSw8+ONpXe96137Y+8inFtTIjGMK/3V0WGBs4GEZdEUUbuSKG22yR2IFKDqO20MDG9+irRrHovAcG3ZHOqgW0Bk4GN1Bfa4viNj6EG9HZ2y6ipwkW5cF9lUHSv5E1lO5jKXAmTXtTiCR/9FWgWulPFT5K7/Iw6VxRbpVPsjx4qsbx0imzVMNpP+iGh3r2jvxlHEm/Hpes/9MRYAjdr5xS9euwftAkwC91qzItJc78//yjBnyajtSLiOqJxr5uHda17zmnFkIdkuu+y5IyMokuVcEceHdgPg/MIX/nnYv/mD7NrQHGZOXvtXv0VO6GfkjzaSKTJuJdED9fRN4HQAagRl43klkAKJ0/9K/AQWBnqSiS0rP7Dab+nRfNCaEkHkugiHIqKVG5mezWQD5p5IGtdow0qWRADStTXDfXQbIFs7Cnqp7RGy65jJL0lPyjTnsGXtKFPN2PJbgHE+D1nVzS60lzzubw1b69IW17Or5vMyrwLxjNsVNF37smCB1hbtZpfs29xvXeCX+F4Z5Og4UcS37Ij8mOb77J3uOnKSzCv5ExngHn1l7oxYYiv5g/pFneZfeqOXsnPo/sYbbx76af0v8MIY4tfRScBlBBB7KdL84osfvM/IJnd/gZ49W8b3QEh6KKClI4Aj0QreyJfsKDj6j1iMwEjP+ZDaqI4IC/NN5GCZT63ra3CA7yLjjTmgNDty3KN+02d0HZEeyeB7OqPXfJiyTvNz8p2UZ26xXuXPdnxea17BNtoVWcZ287Ho2z3uZ1tl1N900zx+qyxF17gfEcj3zu+iN39k6LjgORfOyH82Q8/KRoB1PLV5kU/Tc0fz25tzzj773HGfsloj1E+PSH5jUJAE0kSZnr/WsX0RhcpqvSrzJXK/NS2fov0Necd4PnRH1gw7KpAu8t31fb+S8JH3J47PsS+jh44jDNb1z1pD1o5qbc+gju/c8G/DftzHL0Vulc2lTeyrZzZFtngv2GJ3emZ5tAbkT2sbPbIz/unf/M3fDLI4ctB7e7/8DuOfP6w9bDd/pWABcpqT3Ntcpx4+CX2UIee79i/KKvjQfdVV8ND55587ZDQOyMt+tI3+yoxTnrVizc40BzznOc/Z/cBjHr9fX1vP6uvGgjpbt9sLZof5zOZheuKD66d8h+bHNQCmoAo6eOADLhhjqfm9rMPGG33p18gx+qAvQS/6XP/7refcFZxXnzaXr4RN7Ttjd3h3aIc4nwTn1O20h/4/6+wzBwn/iU98bMyfymEj2jvH9MwC92q90vZzzpknFWir8f6c51w+Mn+aD06fmhnnJ0/PPn3kox6yYayrA7193jSwaeA+oYFtYrpPdMMmxKaBTQOrBu6O/LG5R/6IUObUcchWQOL0yVNjg8SRW4+6aXMfsM+xK9o2EJgj2EYi5zgAk0PaRinwMhCrTUVHd+RIr5FzNg7q5OwGDvQg4MCnHFobJxuHooP7ngw2oWQsYyLiQftcHwBABpvCgLyA3IBtdWpjctFhG0X3cnIjTCIpAtNsjDn12l3WkXsCLAN5/Waj17MHtF39RdUXhR7xA3AgU8emtXHQxjav7g9IowN1dVSeTYeHk3v3PSe9ZxlEGrnHxiLQNwIsmwkIt7HueSfAE4SCawJftZV+23TSje9sImz8tN1mJsLAhnUfJX9wHEcbfnYTMLGChIHrbUL83wa/6MBAa/+3YVNuz1NAEATiVo972KY26f8AFPIiz+gKQEHmAEPX9IBl7QxcYBt+63gKR2oAfAN4Ak1dr3yvsvXKagnk8FtEKZltzmwasy367lkMxkGRwAE/dO077Qp8yHYDe1cyOPBC39GZlzYXLeladhAISM6iIJVXBp77InU7HoKtdGxWYBv52Did6BdZUnStHnXODKMJZPhLrkCCyEi6tPk3R9BPx364HrHkN/dHSLs+klqb3aOsANyibsnMdtNBRGHESmMpwD4QgdzsLWCg6FC/B5gHkPiuiFlt7jgiuiUznXRspfpXcHsFDJWTTWZ7ATlFGQfaRiK3zjQXkJcMxiV9sE9tD1QhuzrJFXkaiBdYVgR0mQP1GZ2a99QFrGPPtYUcEXFkjuzQX2XXpWNjwHgKfA5oJzNA8EUvetHoWwDKJHonKFT2qP7WjogpcwR78ee+QJnGqcwDL79lS56x8ZKX/OQAooBmxt4P/dATBvBIZ4PAO3x0d/ElFw1S8x/+4e/Hu3m540AD7bL3yMP6WF9MsuTcvb71L7k6fjJ7KwhhJX9a1xo3gWmR1fTVsYmBo5EX6uhvtVnfGeOBzxHcdwDFN93p+Qjk0ecBc2xBGwI32Qq5vMoIc03AINn1B3tOX+yj5/t0XGeyFvxSZhO9ZFtkIXvHzPYsqbIl2Ke1WX+YKwPCW1PzFwLO/V9mXeNBGX4PYFV3/lVyRAxECDWGrY+tjYH9EUfaV8ZwOuy4PTYJiPV9z5Rgy8YX3xAh47d8lYgqMrP9CIWCY8pqyNdSr3sbMxGTjR/9kz9j/i2y3xpBd54ZQy4y6Tsgf9mGPrN7L/2bn7iSZSLPm8cimronn0a/+03fkr/gBP1ZwFD2RbcFNPSMHPeno/wYdoqk6LiyjiJmc0g1NuKeiHX6ahzmgzcndjyd/owglmmh31agvkyLstHK8NaGMixWX1f5dEsOPih9loFcFhm90xP/JdK5tY+c+ZHK15eRNBGU5557/t537PmTbJbuenaLMvSf+zvKjZ79HeDG+8xE8tKrTAY2TzbrgXlR3WXrKIvePPOHfSnf+Irs5td63pr28bH0SdlB+f7KyvelI/r1nXJ8bh1nd/X/+j7W+5MzY2IlUCKAIi3yRxtj67p260HmKB/MWqrN6qWbiHTtc2/HTbLf9HP9t7+1z6TRdnaJLGCXjfeyt5pLGsOjX27v+MWZia0t7UvymbWfDv/yL/9y+JgRQwUSZnvZo/+T1ef0qP8KUCBr9tX8rY/NV62nrml+zMdLz3Qzg9jmnsocoGxrbWQuebQl4rF76dLYRw4+7OFzf6jtZZM1p9eu+mtdL1pb6Yse+YIyZMynZHavNWIlyPLjlJedHj0y5046ap0lb0cfahe/hY7MLcYpeyC7/j126zxmmk0ghJqP88Mictb1OmJnd/uh3dHD8/k82bDxuO6vZf4gtT7ykQ+Nceg6407/0ofMq4Ie8lldg5TVXnMVu5b57Jk/2j30euqAZDpAVjfyJ297e980sGngvqSBjfy5L/XGJsumgU0DQwPfC/nz+te/fpA/nLIcTKAcp/n6b3xzOKuABYAkxzLAs6j0InPb0Afat3EuStn1fgtYCogI2CjajbPLUbd5KMrdNYEigfjKARgEmHf0Cmc7MseGjsNtU0IOZUcIBOoHDEYY5OjajPiujax2rtkb9JIjnLNflkFAA/kDDiJp2iC6d0Tnfec7Q66Ob2lz3eaO3tzr+p49QFe1J9A9HdUvgQE2q9rRhiPCRT02vx2V1PnyotM49GQHSBYpbbMSmRBQRobO0tYG13QkR+ex04UNp4hi13SMRdGvbSo7tiU5IyF8T2farl7y+qufspuIiTad+jXiLGIxkpLcbejb1LXpCfy2YZNNohwZBL7vQc6rfapXWTYxylVOZB7d+Y5OAKZ0ZWwFxvlNW+ilrCllG2uuBVQ7U7sMu4A0fR3JUNvUG4CQLRddSedkmBuvefySsUi3NonAAMBz0bf0pFz2gXQR3dcYIl/2F9EVABcpFBDcJr/ytFs/RnKSp2wVcpHTxlbbbFYdDxEo2tFHxn1zgHrJr96rrrpqgGp0qk8muTaPSVG/d3Ibc5GijU9tBCz4fmQ8HkS/RnL7v/mopUV5kQfNFe4tyrujLjrOyDWB9erVpz3MeZ3n6KjnTVV/c5TyAw0DH7L7iNzAcfbWcUrqihyNKEkXZSawP7bZw4ED6Zt3I7jrB9+TeyXWfFfULn0BI4wF32eTZUP0LAb1+41+9Ks+aJ5RfrblGt8bg8YMe6Ur32mr+bmIYzaaTvVd444NX3PNNUNmcmgzebXJsWs/8zM/M2zFvdp/1lnnDPukv+a/ghXoscyKAKnA/YiU48dnZkKghvYhcl7+8v9n5+gm5T796U8fD7Y3P4o4HoESJ0/vzj3vnN073/nOceyb8RcoWdR4/RMwFADeGj5BqxmBHnil7AgYsqTnNSCh9ZHc+QTZSAQgfXd8VPYUSdn4bF33fX1L5gi0yB8689lLmQHi6jbnejcXkzEfg221zvk+8Fnf6ftA7J41FclcVgkb91ugcSBYeiKjflce2ZrH2TP9dEym/5sn2SMb5G/QcWCz9jcu6Kqs6nyGgFwyp5PIT7+lzwIEmru1ubVTu4oOd4/vO/LOnKpeYHuZw/4no9/YVRlV2ZY5y1waOBmhSkbXeqnf3MsWyuQNVCRj82DBCM3ZyjT2fU+Gxm99FTHsHXhvXAD8vcyX6mIPZG+eXsef7+rP66776pjX2ZU6O/pIO1sHWgsCggNbe7aI79UXIeK+7ALI2jNztNe1gHp6AMrKIgXE07v20Kt1il9RBl6EamTgGmSgHT1zT//JRiAH8md9Bs/q31SOPihrosAAbSvTVv9FYhgf9O+eyiJv2UmtI/k3+jLdR4T6zTgPiFeOzF2vMrULYskGXBsRqf6Chgr0uummG/ZAuDrLHqYL400/0EdrbaR+c+CP/Mj/GO0x72ujPnLvk570pNEn/BvZ1Z/85Cf3z2Ikh3r4rOpovi+gK8IrH8fvPt+V+JkL1wx2yLdszo00bq7NF1V2e5QxN5+c5AT/pKxtv7cnaL1TVcFg7DxS9qJLLt6TRNmtPtI+eilwTj9r31oOXSF/IjUiI1f/R53mBMD/X/3VX43sH32Rn+faxk1zFPkjG9oL1of02LqxzuN0wAbL5tRun32fn9/ey//5ttbfgrTYvblEnZ2IEFnRnohs+Xrue9CD5zPQsnf68hf53YkLBVb4PruI8FeXuZSNmZs73UF/NN/n5xlz6teWcdrGwTNz/F6Agd/ZQ0F67U3Mc75XRnt15I85R6DJs5/97L0950OuNpz/UP/efvqM3elBXs7Mr7nOzyyefMLzzj93ZM29//1X7Oc9/dQRzJ7Zxc7cW4CAfpP5TM7a+aIXvXj367/+6/vMIc/8GXP4AbK6PfOnXtneNw1sGrgvaWAjf+5LvbHJsmlg08DQwN2RPyK2fu/3fm+czdvGyX2B09++fj7nhXNb+nkAUgAFZ6+NJKdydfZtoP3G6e15J5zhgGoOdp+LoOQo2pyoMxAnokRZge1tKteHyXZfx0spv6jG6vHOIfWbzbEy/Q3Q7QA4VnekCRnIZFPYRrwjfgK1ihprcxyg5feAKe0uApaO2sxwgm00i0Qr0qxjsDjNRWu3IbeBaJMYeEr3Nh8Bem1a+r2NWJtEsgEbtc0GITC0IzrchxRos+l37Qogo5/Aos4TF32mPyIIVyAq4IUe3OfluzuA0uPDTtrE+ByA1sYkUC7gps2WsnyOlNJ/RfSmc/rpSIWAxICigCpllO1FJ2XzAJ8ABXTTcXdlrmTv9BNY5rr6o+MlipS2Ae2oNvakb7N57WDDgXTAEBHYyqt9kQhtqtxTlgPZAwfZorojH4uUX7PcgMrKAeAExvfchvRG18ATG3x6KwuKLsmdzQfy1hdtkCMpIlLLtgrwDxBStr7v2VjzmJCHjShG48O4bUPNNoAhEWpkB+rLdFFegL/Mi0AN7aQP/eAagAdZ6B+oWBS678msbG30CngN3FrHeRlE5AvYDZBnQ+pbwWjXAxB8r60B24EUzXvq7Hk35MwuI9EDlMrMidxSF9271196I3NEQEB95Gjf91BmdSuX7az9GdkdAdRcvBLa6inytqj1SMdASHNIR9gUOZt911+RRMa8+ujeq7P5RfGS1+9sARhCNxGLETzK78gZxBHypTFS37nPMyh+8Rd/cdRTFuKxY/PIyog1717N92xKGdpMBv2p7R2xg3whe8e9RJY75sTaS1Zziwej0wfAeDzb55bbdv/8+c/t3vzmN+++8Y2v7Z+HEhGizZHyEZvNB+mRzXhAc4RJ0cStc/VR4F7zcIBkc26Ec3NlRIb+CRQKtOtecvqNDHctP+AvwomNNR8CjehrZn3MbGPtaoxkZ67XZ8rOJiOWmve1O+DeWst/Iafr3J8fEwCuvmRSLtt1TUSKe9le8uqnNTNVOealnsNkPJtTIp/pn0zWmtZiumhtb14wl9dX6br1MnJdmV6Rr43f3N6OULJ+AefIuT43xX2toa0HrjE+2LB2t9bnT6gzoo8tkMW4WudPugpQdD89FpQTAVqEf0R2c2R66phhfXG/+91/ALZFrXdEWkEmaxCIcgNPI+a//e15LFjZmfmbrSP+z++pnflsdIgoCHhWJ73kK5Lf7/m/ZWCYh8glewChzG8I8G1O1yc9f68gjnwp9Wu7egNH06Pn0Snbc1bYYeC/djdPR4j4PZJSeWUE+a4gmuwrssW9ZCVzwUMFDlkPkyn7IEvEQXNh2Y8zCGsGcLnO9/ng5PF9Poq69AN/yBiiJ+vY9dd/Yz8+Wt+0tf1J6w/ddYwjO0fu8Bse85jHDTv/wAc+MAh0fcTn1W/0UzBbR9tqf0eJaVenCUTKtK7no7dWrWvCuhYePnLm/li3fAZ1tIaXGa+cCBllpWfgv2uNCT5KxJT62aN+LKCOTrRL/9E3+7rwwQ+6U6Yq/ZcZxx6MydU+3dt6MQj50/O4r9aM5oC+ax5QFnLjPe95zyC/I1DyE5qrIpwKdIv07zk3EZfaVZBQc2XP6VvJ0vamkdkFDhT0dPPNU0f6km7KImI3zVX5RelGfe3r7nfBhaMv2ApdlQ3WPtcY71jqiO/mP+V2ZJ/jd9mYl3sK7upUhvo4Ekj/WfP0v3HDZthqPlPHhhZAp88iFM1p7dX/7cYZsMi3ef7znz/WnoiuiLPGUIR5fX3q5O27m2+8WV7b0Ic6ZPK4Lt/hgvvfb/hT733vu8e6oW+sfz7r20c84mH7IJz2vMa3jE7laK+/l770Zbvf+I3fuMPH38iflvLtfdPApoH7sAY28uc+3DmbaJsGvl81cHfkj+MOfv/3f38nQmpsOG6bx51FfnDivTi0RVK30QkUalPMmbOR98dRFZHkmAq/A3UAyEDsnNki6gKKAjSKPixjJCA/kqb7yMHRtZGWqdJDnN0fiMkxD0zIBvxuE2DTYyMYqdN15OGU2zAExLon8oqzapNS9HOb0hWMDyxus9jmt+hBegBWt9EWmeXVcUbK8jlHvKwY1ySbzWJZWZzzNpdtyOqnotbIopyyMdwzjjZ42MP2WQhttLRPH9JfAFrRZ4FlZZBoC1263kZA+X4rslV/FT3dZjf7Ul8bNbJFqgVotwlU3ho5VvbPjCK744G0rrfBKVtE29qMs++ANvrt2JCiTydYenp/r01TEcba1/Nl6BPwrI4ikdsc+k49PdA2Ike57Ee9dKqsiAh21+a4CGv1sT912VAD5ZSrb/Wj9mtXQLtr2bKylVGmkXsixMhWBF76jSxUbkdu6AN9Ennlt46N0w+OsgtgaMwVdVlkaxHd9a8+Un5ZQ/RQhHER4EXndrSTtl188UNGu4xXOnaPzbM20r1NZplD5gFHa6ybd8d+GC+BSQG2AcA9n4k+iqR2vz6xSdWOCOE1QyVwkW6VH8FGP22O9X3EFwCT7ZsH9QE53GO8aAf9lcniPn8BdpFKRWGTS7kBUGSPxAlAbi4pi0obtMl1zWt02J8y1EdO/VsUu4jV1oBAg8DRMvuKem6NoBtzfMfdKbvfeqaDMvQj0rjy6ENd5pGykorGD2Qvep6s5NR/XgBesiojsp58ZVqZB/whMOlcOQHAPqtH2wEQbE156rj11glONJf53PoU8N4xhGQ3HoxV41/7L730GWOO7XkhIv7n80EuGLYr60dfG3P65bGP/cGxburft7zlLbu3ve2vR58Zf2yRDQWYGINlMJApOy8ow1g7eXJmdWhj5EjEX+VEzhR8UeR+BFfrvz5sfKc7/9f/kYxFuidTY6jI76nXW/cZJ8AiYBg96p9AWfKSnS3Sq1eEJ9shvz72yneIfIoMaW0Ip3kC5QAAIABJREFUUFaXcc5u3NP6ng1EWCWjcak95Ij8ifwvmyMSKnKjYIDIEzKWuVm2AZ30jJzWP22zLvBdvDrCsaCc5pyAt4jE+kX9ga6ts+ww4rHjJAN73ReJZlyWecFW2QJZCzCJCIwgYbNlAZFDW9znen/6Jn+k54xoU2R6wCtdlZVIPr8D6ZWnTqQonRgT5AkkjzQrWyXANfvM1gU1Rfb7Tfn+micjJ/VVwQz6OjnpMRKxY3M7Vpe8rm0d1qbW/7IdtYFdu871soDoR7+Ym811vlcPmdXrPb/D59pGVnOJ9shWYQf0zIbVTd/5OoHHreva57f8T7ooi6Lj2BpbHQsWsUB2ZXd8aIQbmX1PLi//u5YduHbOw0f3z8KrLRGb5CnwIwKMTpAH2mxt8ID5de7TnoKHmsfU2TFyyHPZ6h0xfOaZZ4+5VQCNcVBWmXr1AVIRQceHFTiiL1wTAWp8REKkj4ivSNMCA9JfPr93x741z+aXrOOVjuqT1XfQt4PYO2u2VxuQB2QuI4aO9WvBXMaHZxWyMffrhy9/dT7Pi+z5FfSmL/Kn/W6uIdckzB4zbGoQ+qdvH/qYY3E+f0UfFFjR2tU7X/XDH/7wzFo5cmRc2/4w0j8iRjvW9Vvb8ifdR+8F/ZTFbP5Rl7IjLs0PbK89Vvsz/+9281hrcyp7al4s4CR7yN+x7ke0Hz9+cnfkzKO747dNQrDAkoKf1M9O7N3ovECS1sN8a9n7fI6C/yLAClBkA17a7pr8vpEFd3xmKOqzAiHIYn5ZA3BaA8sOsj76/PVvzgAgY8LzDCPJsrX6NOJnJSZPnji9u+E70y7IrDx9duTo4ZGZfOLk8THO+DTvec+7hs9Ev3RiHM8s8mnf+pP+7thDzyNVwwJe9rKf2r3uda+7U4DXGbtDu92hCa0+/BEXbxjr0MT22jSwaeC+pIFtYrov9cYmy6aBTQNDA8ifSa5MgCRg56wzjwyH7n3ve9/ujW984+7w4RmJd/Tw4eGQlQFxznnn7R1/jmHAV5FRHOAcaU6qDQnnNMD0qU996v5YnUAOmwGOeZG2RR6R12fOZiA3B5mzH/gS6E8O39ukkLXoU06nTW3Hu3BGXbtGU9IHR9aG0UbHZoEzzTHlUEfmjM3Pbp6F38bOtYE7HV8WuUHWjkwqck+ArnvaKNJNBJl3GwkbB/IoDzhcNFsASeBCwKO2RbwoT78ov0jwGVk1N0kBMcqs/4tcrS+1MxCD497ZzTZMnHv9WpRYAHgbyfqQzdhAB1AW1WnzXbSzTU5AxdTtJLvonQ7pWVtsArXBfdnlevRXx8O0ibUp9l3gZTIqs4cKZ6/ZHrvQX0XMBpKQT7narC0dYVBGDVDKBlkknd8CcdJt7WOHXjZhlVlUo//1VRkD2kaOsiTKinCNax0TA+wpyyXQU/siiNRV5Ce7jnAFiHeEoza4pqj2gFF9oWxtLnOlzWTR/fqDjsmK+IqwiayLZEpn6tA+dhd47hr1sym/Fc3IHgFQPe+BnF5FZLJDGWhFbbdxZXM21b638bQJzQ4CoiNPAz8CZAOijf/AXeWQURvoT/8aC42/AAm2z37oWfuLlFVnZI8+VFfzlzIicJsbvHdkZoROgJj2l42mrKKwleEa99KXdqnH783FyDLfAVGNSf3vf/fSeYBm7Sa3z+xB/xTtHCik3R2pFqhGz4H8yoxUbZ4zl5U1B3QpQycAtXGoH5Au+px8kTVkDJBoviWHz/UxOd0LfNFOIEfPpaBP9Ubs6iN95ZpIq9ZCMjSP/tiP/djuNa95zdAZcp4MyioLJECbfGVweFdGpLtrkoUeyKifyhpiU+YR893ll18+7Lzszssv/9Gd6P63vvWtuze96U07x1YV9KA/2EJgXGDaCqCSoXVam7N3NhOgmD1n6yupo73uCexr3id/YzIyInmyn8pvrVFPY1a/kYf9aA99p/eiilurItIDGZEH2Y1+0V5l6F9joHUuMLB5ozVGve4vUECfaJ85vGOP2GrPUGk8NXc0t7rffKp9QMnGZGQqsK5j4DoaKFnSY9+X8akd1vyyNDqSiwwFBwT8aUPHLAX8R/iQMT9JWezPPNYzMgoSYDtkN0ewy3wj8mhbR5i5rgy6CEdjIGAzwtA1HYlGZv6McrV3XZc9Y4XOO7qKjGSi8+SmV7qIDM/PUa97lY3w5S8VMU8Oa0BrYRl7ymw+oYf8xrIdjFl9YQ7x6hq2WBCEMRmp4poA78BYdtX8mw8c+dK1xrl6yFOfRlC5lm61R52RK3RnjgAaGy/aqu+NB2uvOU4mAf2V1aD+fFd6U4Z+iUDMptWjTv1Id/qjdSSSi06QbeT2e2slGQRZ0SubJxcZ1nlvXdv8lj8Uudp87P+eiTdIjgNd0ldrLt/JkVP0REYv/as+hA0Z9KM1ll6sAx3Tll9iDmczfKgrrrhi2DS5y6Jx38///M+PtZ4dmXvJ+N73vnf0BznpLMC+OVy7ykwnX/YRERz5HJHQnia/ufbScT5DATH5TAHx9MPPbP1WpnKa/+nRnEhOwXba4EVP1/zjZ4e9FJAVKdA+JtvXb+zCGHNN5R85PImfNRCgdT8fK9+a/NrywQ9+cAQsmXvsM33XNa2T2qaejofzez4DO4tIFbzT2hV5SLZ8oNZX5WiDfizAUBnsp7ks8kSb8wfbK7g/O2s8GAcdlazuSSbtxrgoM599sbXGMj1lM5Fffu/YvvpOGfRtvi9Ajdx+Z9f6rkAZttJR1GXVFVxDF/qj4BRttOcxfrUJ4ek3Y8CYaYw3X7WWF5zSGtpcIviFnGXBzdMw+LbnjCNl1Y3s0+fayQbK4qIL8xfbZ8Psl921t/DePMXvcuybe+4Idjiyu323kT9DYdtr08CmgfukBjby5z7ZLZtQmwa+vzVwd+SPM5r/6I/+aOco3zYow8k+49Dufve/YDjuZxw8bDJnfwWhJkA/gXwOYxHzZRbYkNgEtDnhJOcslz0w6jjIDlEWh7JMkaIEc9j7PQdS/eoIVAE42KCSxffu7xr3kkt9aySTutoQu76IuLnRvAOEKYKujYk6ZBvYgPjMQQZ8VK82f+tb39yfFz3//9bQRQCcsjj2ZPMb3dR2MuYgK5+j7Dt6s4miswCZNuCuL/rZ70Uur+RP/aceDnlkHz1pOwKIHDYv6rWJmM9PmRukoqNtBHzWHmUUwdsRYjMKeD7AuojhRmPRkmsmjo27V5GeMypvnkNOlrmZm9G7bSKUY2MVoEsfvis6UH8U9eqewO8e6hzAQxfKd29ZHAHtZWP5jX0rE2jQQ4U7tq1jOOhR9L//2+CSQf3kz17XaNx0HdAVSOFakbCeD2JzuJKYbCag3nVtrOkHiNbxWEVwq5+N9mwf8pFBmWWxkb2x4PuejcE26S4gqM13kYTswL3GVhHt2S571P9e+iUijy7oX33ZiN/8n310T88FiGxUT0eikYXNGvv176onZbXZ997mMsDQ/2ufZGeBvQEl2keXRcVqC/nJZmworw1uhI1yjYMAjEDTQFR9Sg89k8l1kUne24Qnd3OX+3vAdmRYtgwU16/0o9/Ilk7VFSFA3gCV5o3I94An9stm9GF1ezfW11fHzEQS6SfXRZSVzdU4MD6AfL5nwx3vGJhIZ81TgU2tBcpuPiMbYrCxzfbowThl58CVItONY+OC7K5XHj2mZ2PA2H7hC1+4e9aznjXkArqRyVhRps+RZ9rfWNGuCPnk9Tt5itQNQNMv6gXAlzXWuCIzwPXP/uzPRhabclfAvbYHFCrbS92RzM1/zdet2/q0QIsCMdwb+VPmwEr+RCytBFEkT/NyYzUCMQC8d3WyY2PCvEsecq9ZJT4HtK+ZbK6lE98FLhW80JGyZIucop/IL9+xR3qJzM8H0Fa288pXvnLYCDBdFnS+Cdn1ubJao9VrjlGHutkVW2InyvK7eyIGu7exq+4CNNhiGUFFcSvPvB8xUSYXHagDyGvMJCMZlB0oXIaJseUIpnHs04UXjrknG6JnMghgQDoUfa5smQ9I+MaSeiP7ydU8WCBAOix6W7uBfYHwrgeOah9Z2QfZ6bOsSrK7Rx+5znyYTQeqF6SgrfpKtoYMD6Cp8umkcZnO/d8z6przmgPXzKzIxOZldd2V0DE3u6fMlgI9GksB+c15jYNI0YI8koNsdBNx01FdbNQ8yi60iW9JL3RXRoD2Iy60uz7VN9m1MvWZOuhTPZGY9B6Im01aNyOWmj9co07t07fWPDKSjy/SEXrKaB5tDqIjr4KpIteUle9NXjbYfLMSzh37Sleue9jD5rHMHTlrPZLd8qIXvWjI1FzV3KofyyYrQ8m40k7PTlR+/rkxiAh97WtfO2RB/vDr1C1TyFj3fVlb9KAf2ENjU5taM+mjuSiSvmABNhPREFntWn9lo9Blc58yW18EtfjNeLU22N+4J/8pIti7DI9nPvOZe7Lx5luOjXnDuCpoguz05n66bY+gnfo9omGsxUdmIMBK/pAr4qm9X+OODVkz//qv/3ocTShzpf1CutSvrs/XUy/dsHv91HPIpi80nwdIXnOXzxFTdFVgXT4W2+xIRWV6ZqT3glrcu/aXcsukIh//oICCAl3KvKKr+iQ9pdv8du/aVlakMsiUf1dG1Orfu4ZMrtFm/pv71duRldraH5n1P3lbM8nsWvoxP7IV13U0sjKRgvqWrvL92rcZX8ZGwQCRWP7Ph4swSp/t7a0bn/jEJ/Z7RXJ2TKt25H+0781/Yju+c62spF/5lV/ZH1veHLo7YwadbJk/d3K3t382DWwauI9oYCN/7iMdsYmxaWDTwB0auDvyR2TQn/zJn+wOnzGfpxGoO9L9z57A/aGD6HKlctADu4t4bpNeJDEHtwi4nDsbMk5jYJZNQsfWAAIifLxzev1uswW8LEuI09imqw1toKKNoI0xJxjw0XNDJoFw7p4sCeTOqS0bxTU5xcoupf7QoXnWccfLtAEhuzYCjGysOuaCIx/gy7m99tov7okL+ln14H71BE767J6OmvC5eyI3yvCJ/CFrJEIAhjZ7BZJlDXTrT9v1XdlGQBKbgEilnqdSPxbpFuAVkF5EMJ0G+tZH5HPdd75zw9i0dPRKwGEAU4A5GdcoQP9PIGYeUUHu7MdvlUNHZa0EHpU9EDlSVhPde2mHP/1aJKo2qo+eA+YaD2T1WzbXcS/Ka/MbeZecdAr4tdlqs60817HTIjDJ6ruIukhT+mtzTCZRwEAANhIwblPlOvKwO7pvA23T59rIp8DP6i5asONWiihkX42xyB+beboNoKYHbQkkC5hyr+9tIukwQueOSL47ImQDnem2B2vTQ0CAOgJAtFOb6/dsRhvbzLOB+oO9rNlh3T+jFmfGUbYdgaMtRZpHTtGZdgTqGjf6M/CGrEVS01njWPkBKn23ArDa2Ybaxtd4AzyZs9ghfdCL7zvuKnA7wqpI16JMa1N9Qlf62CuiYLXhgHnX+/N/YKX71O+PvgAHdNM49H2EfXM+4KIjEP0eUBpIoW5tY4/aD0S09hQdGyF1Vz2pv74ve8K1RZIGzBVRzfbozbqhHutCJENHKZXF0xwTMVfGKuDkBS94wXi4enbvnjISmgfZm37QXnU0btJNEcr6tWeFtS4as/RqntAeIKS2kl+WH6ByJQ20ZSVEI0uKktY/yol4MpdbR+pLY5TO6uvIlNa81gb1sKlspXFe/dmFsrIt/RKxnT01Lwbwajc9m3/IWRZk5QaOFhRR+eqIyCcLudVH7kDTSK01WMJ9rimzpD6uz5Wj/1784hcPsuLqq68eYCU7dl9ZgI1T4149+lJbygaI1CorzW8dA2g8sRv6bG3WT74v048M7mneV59+62g2n9Vh7LgGsCmjzz0InEBC+lcP3cjgCQhMn/TcOPKO5ESasjv2bmzwZYCfyWst8btrzYnqVA95/LVm5xulK2Nc2e4xztm+9ucnsLXIH+VpR1mUZWeVuRrQqR2NT/I4LhHI2XHCfmOz2qYseqAr7WJL9NSxca5tzOrHQN0AcbKyrWQKTO64KnU0jvVl7Q6AppfmSOV7Ze+BtZE/6iyLxnXsxdzVsxOVbczQS+sbm6bTjsdsDSe3OSSCsWxsZWandKBPI+HLNgjQpSf1aYv7+TAdBWps8wWsia3N2UHrZ0EQZbFH3EZQaAOdsBE6Xsnt1u2Ckcj0uMc9fvSx9ZHcL33pS3eXXXbZsFn92vy29kdgc+A4fboOmcPGyd5egV294hWvGPahbfqcXOYDBFvBEeQ0TzTe1n5cyZHWM/oz5vQHebJN/ene5se+b9/TnOp7NkLXAn+01zNbBATIsjC/10fa4Fr9jPx57nOfu/eLzj73nKGnNavGfWsmPfkiDdejDEfQzF0yf+p3crrPqznG9eRSlmcseV7dNZ+5evzve79HZionUrS1n42YFzpuefrGMxPVfXRftpcyW7PaW7jOuDc/6kvXOF619na8In0oOwLKeCl4kL2TYRKPD9sfY9gcl9/KTiJtypjMZyPDPPJsBgWRb83YcZ32+J3M3r3U4XtZOuyTnHwk+jBnFfDSvsDv5KRL8z371hcIzIIRyuTxv2ygns2q7WzLeHSvOc44WQNbsvHGaesv2+0oRHXmy6lrzbzTP/kkkaDtL5RJbtfwYWRA/9Iv/dLokwJchlI28meoYXttGtg0cN/UwEb+3Df7ZZNq08D3tQbujvwBKP/pn/7pIH+KYhubqpOndrefsZvZFgcPbvaZE8oZbeMfeJMjzkENJA+scg3nl5MZIBd4GZgQOBIQYmNQ+nvArjo59JEA3otI5WRyPJWvniJI+y5Sq41wZdlQKpPcRUm2gXOPB34naxuySBpyiZgie4BRIP7ceJy/88BRvxcp57oi3yKNVuLJ5zYF6bEo7YA4DnSb5jKviiL03mYsQKi6AwYD2pRhswNMsPGg7zYNNgZFsbEL7bHZ+V/s3dvPpcdV5/Hd7m63HXdO7ZzQEAaSkMnBiWPHWEHCNjGExI4DOQiJM+J0B/wj3AMSIgqOCCIZQhyOUUxCLBNsUMggLmYImouZwGgIcez22e0+jD5V73e70hNouOJF/Wzp1X733s9TtWqtVVWrfr9V9ViElk2vHLpwLxkjxug2cubs2XnmdkSX61uotzhoN0c7p7z7TrlPPjmPtQvAr73ujUypfRYv2hKwkv5W8JB9LLAip3rWRLsb+Ha7s+iSDgLwtYt9fFZ2gGfAefoiT0f7BV4pKx1ZgAG8gMgdQVS/WbML2w3Bz/mZDLuOIiELHeVnHWHXURF+Iyf/TvdkV2cZdwHB5Hcf+emBfSMb2AsgzQciByMQI0E6uqwsXOXoGy0WA54jJVt457MBGem3/ph8IwP1AExxzRiTDgDUADFtqE/0wNn8LBJ03dVUljY/KBO8vtMOKt9Xb8CnevgQ2/CdjjNzb7uqXMP+bFuWaqRMbcovfGZTQJOM/TIv6a+dWdoaYOT6gAV6cR0gIn8MmNS+jhMMNAgAp/91LO3eFXCvf/muHQLuj3SI9CG7caxjdPQJr8CaCAzfkYe+tJ1+Ah6zb2B+hEH+FKhaNmo7nQL9K5sftZsC6NvuEjKU6RrpV1ubFwKy8gVtBsI4GmzdkUgvHflSP1jB4/pWsrFVZKU+DNSNuAjsdCSWMgEwSB9gUjtIlOO6kYSx7ArLPhEhdKWdtSugLNA1GfO//J+8kbm1ZyUC88f6ZLK4NgCvjGTfaVuE0goOqs+rjGefy5Ze7c22XpFM/o84jGB3fYT+nGOfGONB45F7B3B57Nj+GNV2Z/ituo3z7MPG/BHQZixTXw/kbk5r14jfI+zJQ+907G/OVxPc9qcu+osAjQDTpog4vlUGf4khZZUHihqbtU19/Bq4iTQs0cT9xlh6aOeI8UIblBkRHvlDJr8Bs0tC4JeSZshIJ8rUVkBiSR6RumTJ/nRFJmVmE79HXinPGKGsdqOSKYBPma6NwCgphW2AinRNDyVqRPLonz2fhC46ro4c5Gd7NtUu9ZOztuZv5KXT+mqxrM8lDSlbf9RGdlFGMZ73+kV2DmDWrnUXWf3UuKj+dnTWZyIFSjjo6N52bap/PcqPXtvRyz71Y+WQYcauTw5AOLKO/c3t7QYrQ39NjujYL9+xgTmJzHxFuWRgx4iVdkSRgc7UoU3sTWZ2K7mLTMVAZAgAD2TWfyL4Gt++9VtftX8OzFvf+tbdnXfeOcioxvm1/0Wy6F+tPdRJZnLoG8gfcrE92ZVz3XXXjbaVdEbnPUNO3ynZgM/pDyUk1NfpvvUD31Gn7/hHO3QieeZulDkfNa+rt0SL/EP9/vR19SE71f9Hf/RHY1cS36eH4unGYDviHLVd+S97xcv3O9ov7g/F0s0rxuZI7dqwuzDjnYv/GpfZM7uzHb3zMbI7Uvzjv/OxYdNiPNeWQBO5GjHQXJxtZwLeJGrpim56Jlr9zDVs5C+Cu91j+pxnRhYjt64qpuUHxpviNteRVZtKVCkhwz38oLVVRLDfEU3qLLGQHMrVFyIie1enfuXVbn3XFjfwPX2tmA7x53r3u6572IM/p0vtN166rjWtMbFEjkhkpLwxjL+spDz56Ut7vJfM15ivLf4vgU55ru24uHawN/a0a7Z1RH3TfSVHFpcaHxCWP/ETP7FPmsq/zp2f0Oo3v/LlG8Z6WSNZW+M3DRxODWwD0+G0yybVpoHLWgOXIn9kkf32b//27siFuSANHDp+9Nju+Im5Zf7swdFpHSdRYBgIEJDUIlqAHEjaQto9FtIWB4LTCBCBX1lcAksBZgslZXgmhzLI5lp/ZXIKfNdsZwF02dYCcdd2DIV624ngPXLC7y1ca0fABse5+uqZoeX6FrUdnxCI7XdtKiuw7LEJQM3nxyi7BTM9+q4dFS38I2UCeiLECoQFy8kWyEZ2ZdNDDz4NOGuhEghHrys55L6OFSgLTnkBjuql9+xt0RBp0SK/HSbZWflllXt/0YtODZlbpLFJC5myTC0G2kUWINOZ1qdPT2Apf/K+Lu7zlRZu+RM5LEAckRHYw5fTSaBez1tSrzaotyw710R6BEYExlRvxFYLXzptJ5JFpL92aUVUyCikR6CXBXlgaSCNslvkpSuLK+fWW9AFHpApED9AvAVo5Ol65Ey7SrQzYKrM3QDCwB/larv6Vv9ZfbTjOAJEI2VXMqGdguosqzBgJjI1AEc9LQxdk6+SpYV3RGtZ7j3TwjWBMtrGDmxFfm3zHticH6gj4KlxL3LQZ9eTpzFlBfvUBbj1Tk9kT790pD59o7oCMANgAyrasULmMig7biagrnEj8kaZ/iKFtTPyvZ1NZOVfgQ75SaBQdgxEaHdl1wcqka+dcvVTdqT3jrxsp1xEgboCxvl+80L9nS7K8FWv+/R/c4JXZDIbNDdEnkUEKYNsEY/d73dlRoKSs3IClyLyIp0iTOgiwpIe3CdbNtIzAEM7ArfbFcEeE6x6cp+hW78JjGZXOouIYXNgkGx28suW7viU5tbIvHaGNBY2F6yAfmMkuduNoI5eK4BXOfwmfTS3rMRfZF+Eq7nl4nk+4DGdZSOfA9QD+MhFn+qvnwYCJbPfIjPaoVDCgT4V+UNOuo105/v15+bOCBHlNO92vKo63MOG7NY8wae0ge8G1jYH02H68T9f8HJ942ogGd9D9Ku3uUUddKIviV/acZoOyRlQGpFaXFYfB74jEpXLD92TzzeurOQmYraEnfq9eAUQaB7SduWZY+gj4opMdBB5VdyVb7KbvsomdGE8bHdo/ytPO/j+miHfnLfO62XBl/SjPjsdIm/KzveZjHQLuFd/85dxnw4ikvWvdqGmb7+zawRAY4x+0Lzjndzih2IWbXJPflKiTkR4BE91088KjvMVf/TKx/xOl3xD29N7QHLkQQkC2uLexkzxWLEAGyrTq12o+WljBV1HEjd36IORF2QRm3Q0Y7uQ1MnP+Ax7i+PJnB8UPxcTlTTTcYb0FyBOvsgm8jSnaIc2qIt+IzHtvOcPjjKzG9N6oLjKmNDOrsYXZRd/lBwTcU4ffLxdDmQpgaiEoJI92nmmrmISO80aK+qn6io+qA+v6xf/ezXeFtMUx2p3fqMcOrAuoGO20X8c16U+CSKf+cxnRhs814Us7imhwTjBx/kF/2azb/8vrx11t06yNtEXO70hX+0khggh94/Y8ezctbSOf+s8kv7IQVcRPeo07vzGhz44+rB288v6JjkRae6J9GM7f63T2OsrX/m/+xhOmcZGdte2CBJ6NwZERCqjEyMcG8imxkrjBzkjPkpG7LcIZvf7v/Hf2Emmjlc0LrhHf6C/jsFcn31G1hIJ6FJZkffsp8302BGIrXt8FoO3rpOQUJJMckacRjS6V3klItKPl/YZs0oCKiGgnYR+L7Fv7ZO+539+K35VV36mHZGbJZe0ntBOuiIP+zW+6yfFW+RdCWv3In9+7Md+bH+MZHHq+QtzvbeRP5c1jLU1ftPAodXARv4cWtNsgm0auHw1cCny58EHH9x96EMf2p15eh4r0aLk6hNX7a55/skRPJ45OK5K4OwVSRPI1xEXARsBcwEiri/7MzBKIC6ILaMqcKQFm2BU8Fm2U8BggbbAUj3uD2gImGpBHBAQsBt40uIwUka7lOXlmhaQ7n/pS+dCqp0M6vN9uyNcr34Lgc43t1gAGgigH374of2CRzkFxAJpIE4yVmfgTAtyi6OAz7I7J6k0AT5lKisQy0I5YkubLMBbcCs7YC4QIbDTNevRQS1gA/oC7TrGpDosFLShjOoINOXPHTjziAs6D8Ds3P6ySTsCoGOZ6Dhb0V8AZ4vCQNVAwwCNMor5ljqBKHa2WYhEkLknwiOwsGy0FvGRE5EDEUPpmfwB8+7hkxa6kZQ9JLZdbRa9gcOuiSzk08ps144FaxmM6nSPevzfcYYIggAPv5eFHphGz5FHAU3Kjzwp+3HNsqWrCBzAgToDqOhKOfytzHb/B/h4d4120WeQ2UGtAAAgAElEQVSZ+xGsbKLvBGDSVyB7vqU8cpOx8+b7rezJQN3I38DozklXZhmoydIZ/fSlL1pEk0OZ6tJu19aXWnC26O8IogCbQP8VsPF/YOJaZkCWMsvgd+1ad0BjhGsPXZft2y4sPkI3EVv0GhATOKuOyJpAJnpm68i/wHC/t3hXTsRb/5OR37bQJ6N28yHv+aVjeGT28lllqq8jrchCZmW5px0PAYjql5HPJvlSux3Up9+228z3zSvqaGzXLmW3yyM/4T/NN4AuQJ9XY2iEY7s8+y2gNjArH238XfUf+UAnstEdteP5PRHObBSQlezKIxcf1HbXBPYaB+lCVrr+7aUPuqcxvvv5P9mbYyNXmosjYL37zbiRf0YeBsIou/GQL/XyO/kilyN5/V6/ViadNofml/m4370a99Yxu2NrAqBdF0DZLlg+ZNyIsOHLfuNv7gvMHPHJASG1zp3s2BzVbpFiCH5RNnVkr3YAvo0Z7VCpf2lTfhEA2LjRLpnih7L49R/9mcz6hbIat+md3Mba5rbIGuX4a/zNVoGJPiuHjO4PrKd/vsVmHemUvflWu3sDwju2iN8a+3t+Wsd2NUca89s93a6NSHztIgt90kfkSkeL8m9xEZk9W9LOVeVlJ3UEIgY2F3cE8BpngJrtftI+8kZUuD/fW5M7Alx7fqA62zFZn4n4bm5hM+Xzd/7qM6C8WLM4JVLOfR3RG/hNNr9HwtX3lBmJ3K6Y5mnXK4vu6aqjKyPim+vykWJkfaKd2uIwpIGyI/BW4tb/KwmuzsiKYnq/sxf/aXyMyGRL8kVYuydQfU0waI5wXf2suImsxbV0GtHD1nSjnOpjt7nL6CtjJ8RP//RP79797nePtvG5GZu/dL8LqbinubpYvvmX7zYGmV8RKZFixgI6jjQpbiuebGfh937v944dOPqS9rE9v2oXeSR6MlTfOt9GsK+JDY2VxvZ2kZR0gaBVjsQAzyUjJ9LT7+RoJxpb6CP0Qh52NDe98j9/y75/0IX+xy49vy6An906si3yYyT7nZ2ETK+V+IkUaiwsISzAnz7u/fSndvfcc88Yb9k/UoXNtY0e/BaxWYxPJ66V/EUn7TbrfrpvvCFbMUPzT779kpe8bL/Ttv5CTvZrbdScucbQzX3ayBe1sVi8uaC4mMz8r51kxQ7pOIKHXthYW8hbjMePlU3fEcRkUa5YwV/Eln7YcXLKK7lMWXbpaXfznPolt7VDkB3pTD21vzgk8tM19O1P2Y1rbBSJXmxBD63B6CviVBvJ21qAnOopwUIbaq/vzAPInx/5kR8Z/xc7jbX4bsYRr/yWV2wY674Xbv9sGtg0cFg0sA1Mh8USmxybBjYN7DVwKfJHVtYHP/jB3bln59EyAq9xvvH5C4P8AS7M/QXzJSAL7C8ILvsnoKsAPUBEoGlRKhgVQApQBe8y1wJxIpAKupWpHkGnANTCQeAquBfodma84NFvZde2gHePPwGpd4uJdsRUR+8thLWvzFX/zwXwXPyQQ1Af6LUCNx2X1pElrheIz7On/9cIegM1WkgFBpVttgIYvhMwk6+zpquXXGVpRVoF1KSjsqrWRehK0EWsRbypo6xeZQQ2qItcPq+7owLzWzxnQ7rXrnVReOLE1fvnC5VFbfFiAUuHAYAWQxalZcQFmCN/skUZ3soJ6MnG/KUHxVpYaDswLIJtzUKLoCqbTV3a3RFw2sVP872y8jrygOyyQHtOB30gmSxgA3bYz2dlBcIH0PMxCz7+QhYAnGsCHfl4u4XaLUEHgCgAgB1A/N9v6iN/4HdgprLLzKUP+tJe17om0Dbbljlcpjc7kD/dsD/9dx5/vsdX2ZD/ZBfll+nXWBGZQB8B8PSR/ZJ7fRYTPTTmRCSTaZKK88z3smPrH74nj/LYlPw+842OWVRmhGGEqHaQlV7aDdi40Pdk5bOR4Mpgg4B4ZQVeqZO+6aTrA/nasehzQAF7RjS0S3IFPPmgv0iuSBuyRjSRPXIrALMs0OSi/8Bs1wZ8BFD4HJhOT8pUVlmz6iMHcvtP/uRPxphOlkB7ds8fyOo++mO/dhCxG+AKqKGsym8XRcc36oM9I4jM6bJMbOWbR5oTABb6cAQ+2e02iLAPZFtJ5GQLjAzorT9pTyBHZGHkdG3Sfx3dJis98DzyofG9XWd0qu09eNzOIv87zsdzJpq/tJH8fKXjeMjKN7zzqea8FWRcgazApoBo+mKbQPfItDWjNyK2NvOF5tLG4eZ97U/edL7OkWVq8xHf+8xXG1MCI4styKmu+qJrA5/qk2T3FwhJB5Ec9TfX0klgE9n8Tzf8seOsmhN7uD0wkv/wS4SD69i/o5jIl78ps92Z7BGJQYYSaDpCyGc6KIYgH5uuz42g98jzCI7Idt9HVGhXx1q2axWpql5+pZ10oh31BWNLx0hFnpXwoA3ZXBuay8nQHKQ8ftMOHPJ0v3qNyQHAyjLumhvdb56kX8+xQm62C6SMee2pXvYpJqMfum5eb4dyx5Oqn/7a3d3YoP/xy0jhEjEiqLVXG0sAyi8jMLxXlnLEcfl2IL5721GmXG2l60i7xj9+TVfFYcVQ2XWNj4s9XctvijWK0Zrjmw/JyC4lHNELko+e6Cwg1vUB4r4jDzmKLyNc2NDv4v3GDfeu+ik5pR1PkQSui/jwW4StOXcdr+i+5INiEPZj5xJ22C2CSZtOn35sxIq/+Iu/uPue7/mePSlFP+2qaq0QsaJs/6+AdIlH9MYnzAtki6R1bXNcYxhb+J1OxWa33HLLOHaunXLkNL/SKR03tzbmqzMCrj7Wrs/6evFRz0gih/7sj4+rw3GM/vSrN77xjYMM871nlBVf8vuITv+zoznpRafmsaMle0Wyq1cZYsrWVysBF1l54fw8nu6fI4Dyx3yusbtY8//8w5d3v/qrvzqeWckv6Its7U6jY/2BLYpBG6vnjuazIyHC2Nbc3PwRQdz4SofFXa6dc+FMcKADvkmvYorGgPqm31vP5E+tD+pT1qv+3EOfXWc8aAdVx0bTS/FghIvr6ZzP91xMNjU+dszomuyhXNey6zo+5J+t4+ipNQvdFafQa890a01X7BlBQyb9ku3boVyCSnMZnZKXHupzxQLe02Gxo/mJf60JLK4zxpTcVp/P/2+99dbdD//wD+930WvPILsPnvmzkT9FSdv7poFNA4dJAxv5c5isscmyaWDTwNDApcgfi4q77757d/WJuTAMXHjiscd3HhY6stoOsohbmJe9FzAW4BdoWNZWGZVlWllIC2QFuO2UEXh2/EuAbPVYMHVGsmsE2C22ys4rSIxwKGNRuREZga8C3sgUZZVl224icq8Z6HO3z1xEBjJEzAS8WZy7pyywdjR1PIZn/sh4bQeKBUGAS7sqAtoCk8mmzo63aKGxLlTolixlaUa6tJjQZuV6bgX7aEuLcToq6Ka/zpKnW0cxaIvfyUfeMk7VH/nnuxY3686rwLKAnFOn5i4ZOvJdC/t2UpXpClgITKXDFjaPPjqzGV0fMUQ+7eYfgQYde+C9M+2BeBaVfDigk87yR3W2QKc34J/FoQUU4g7AXR3qyd9d5ygOPhwhhZQBPvPXgF7+HtCn7b6ne/Jb7PWgVxmaygoQd+169jtQ2YKZXEC0z372swOMoHdl5t9lzZVBqJ10HxhZZmaZjPTEpmUPdzSQvqQd/spstjgMgNSGCF7vkVrGm0Cn+iP9lqHYDqwIj3YQtptDOzreiVx0FzEZacUP2CGwJbAugC5iQx30EHhFRotSbSd/2amNEeRul1JHoLQDQj8MWCFj4BcQgQ7Vod7GxUAMtqE396jTwpdt2VIdkVTuj/zpyCNAHn8iMzmyqftXIihSTnvooizrxs7K63iVADGfydMujM7QN2aQX1l0HvkbqKo+vupeR4bmS427EQ2BqdqqffxEGd5d21ic7QOlfGYrfVfb6wvsU/a++v2vbwPAyQSwcD6+vulzRzSVfV5mcWQzGVZQ62KA12fXpIN8LhClzOLu059vuummAbhFWOV77ZAIECELMIxvA5OAW3/wB38wdKqc+rPxQD2BMyUx0HFEa2N0/a3f0ldzaWNAO2qeA8dO7HfyVuY6p0bQqjugeCV/2jEU2LrOFeoE3Jpf/M+2gf/NBz57uU/5K9HUnJYPXryzrN0MERZlsTdWdXygMsta7tgm8zF90y1AVdnN4eyh/5W5rW9ENvU/mf1f0ob7+XbtpyP164+uMV63CyuCi5+yd2Od+tmgvlq2d35UXIWYsnNB3/IXYdBRTo0R5FvnhhIsyFRSTGN89ZJVGxqLHQsXuOpasvi9naLtXqMP9zYfmUfpRDzhyC5jmedZ5Qtk0z4+4d0fH2qcaPdSoKrfy0iPEMkn2zHj/rLzydqRoMVSbFL5dEZechTLRPhqb7uXkAT8ik3c05F8PbPMe3NhiUORKyVA5N/K99c8rSztWo+Lyl7NKZHTfJxcPkfMBfpG0olnSqDpuvqGtnuRrYQF/a35o11qxlPjHn/1Yl+24FtiHACwmBJprUx+4Bpl6cvqjdRqfldOcRfZV4JXH2vXQSRSSQwzYeHpMcb/wi/8wiAS9cvmLL4WER8I3XxCtuwaGReBUXxTfEj/rQuyJR0lF7uLB8Vrb3/724f+9EG7SskQMRcp0fGEHR9Z24up0zu9kX99vtWb3vSmsWOH7qzN7JgTR+qHd9xxx6hLnXzBGOCa1h9sSL8lvYydtv9pxhrq4at0x3b6u/6hXa2rOop7JcqvODJJrYgRem4sbM4pBqx/RXANUn13fvdLv/RLuwceeGDIbn72XKLaEQFfUkIEY0T9kSMXhp7Zvfmh5CnzbDF0iUnrrjr1P/PMPJWgedI94mm6UUdxYPFKfbZ38ogt2M59ZGe34uPKJgfd8gs65TPq0N87Hrhxjn8rt2PZOkmAHdLtqm99hJx+T1/Nt/y2MY8OS+Qo4ZJMdF78TKZ2W0Xo0yefoRv/r8/1iiRud2jxPFuXaBQZpVz18lfyq1f7i7H5HzuSsSSiSDhHOv7oj/7oPibexwTbzp8Nydo0sGngEGtgI38OsXE20TYNXK4auBT5Y0H3K7/yK7vd+XlshwBQgPnoI6d3z56bOwWuWh4oW4ZqWUyRB+4pCzcgs4z4MoQttgSrgud2PghAW6i6btR3kJ1okSiwtBC1CLewFVS3Zdxv7nF/WUotSMp2LEO1LL4yndrN0cJFMB/g4X+yzmzRa/Y7bSwIypYvw019HUEQ8B2QpDyPqPnc5z63+9M//dPRjnZ1lGkvEA6kKkuQTtVtcdICukzWNUvW/5Eg7qEH97UDSV0333zzWATL8LMo6dgsciu/HUjtxuqZPsMHDp5/00JaHYGLgnft6+gC+ohEC3h3DfKHPAEEFgABFIE17lMWIIzuWnDwjZe85NSwhQWF9imrhVoZyMqhW4vfdKg9gfzuC4S3OAlQDtQJdMon2TiwTpl8MsCdfGRotxm5O6M9YsE17mG7AMQWdRGkyuvYCqAGn2YjwKPvASzKcewNOQECvpPt+Xu/93tjgRbZ0ILcO92we8d4lDUeQLFmPPuOfK4tw5rvB+K4NyCBTB11qF1lu1v0rsB/tgmopNt2j7Cn9pXR3wI2cCFiNNCSzvJpbVIO+9FLuwDJGmERyJSfBo6tAEPAkvcW+HymrGzX+i0itkzSyiRTgD95A30tql1rQd/ResYsZQMM6IOfeAXwRwTyNX/KixQv47iz6wM+IgJ8ZqsVMIh4iaRNL9pDfwGI7vGnjIi4wEbXlj3azrSylrXRWJdN9UuEi3rcrz0BU5Em7eRSFl01XpfdXsYwnflTPwCFrtq5QdbGW/pTpu+MTwAGoEzn6Gt7DzSuP5PJmAMo4+8RTMrgXwHaAfl+j/Q2VvjeX30rYMJ3EXtlJRtn6AnpUUav/93LP9oJRV76or+e85NNeyYegsg95FQWmbSFDfRF45TPyUW32pKv+uzVPOpaeo/4yRZr/+3+AB1tTP/Nf9mbrrtXPY3bys8XGzM64k+5ZSTrw2UT57PKaddIfSLd8SFtjzikS22imxIE9I8ykJvztV9focvIFv6lbsCy58YARI31dN6zSnw2FrFpRE4+o638LkA5EPHiXQjaY15QFt03j5OxMce7voGYiljj1z3DhZ0jsrXTnGDHNr+ig2IffaQEGj5cDKQfNd6t5IG2GaPa9epe/cQYTVafb7/99uHP5iZ1si0/6Ng81/jddx1J2u6awMG77rprtLW5zLXN/WRmF4kW7B355/qOII2Mp2uEqPGB3emwONRn9o5g1ubiinZFmDP5Y89hUq77OzqQP5CrXbPKb/zNr+iPz/hTp2ewRIS1E0F76K/+F/HZfBORzqf8T9biMWXl9yUi1a8iO5Xv/5VkbvdEBBzZvPhAhF4+txJCZPKZvumCn0TORBRru/J6Fh3f7LlA6YfuIkvokMyN8erl2/RMTn8lLiVfz0AiKxkaD86cObt7z3ves3vb29425OrIP/Wr24uczSPqLbmpOLp+kB7zP3LyJfrnm8pTrvYaJ2688cb9LhFldmqB9pRkIgEiUJ/MxjT9Sdn5aHFM5LT+UpKLsT9yWLmIUr/ZBWqHt3qU6Rk/iCH91ffsRR7X5a/F5NrNP8ausCvmDuh1DrdTtfkTCc4W6mxuYh/Xj2ezHey8+JfWzysZtJIX7nnJtS8e8eqv//qvj3ZqhzUG39WXm9+03RggplC31yR+Z/KZa/0pX3uKnUtyyNcidUtgOXLk6H7uVYd66SvyuzFAP+wYP75UH+ZbdE4n5GYDeqq/lUDWuoh/6gvaEAFenFXsXwKMfu4+ZZKpvqQM9UZU+97vyiv28HvPWy1WLdaPhKEvv6mD7/tb200frcfoQUIb3bqvMag4yH30ok5tL5mET7uXrei858vpq8U/Ec/saH4R+9AJ/2qX4A/+4A/ufuiHfmjM0+oqGaRn/mw7fy5XBGtr96aBw62Bjfw53PbZpNs0cFlq4FLkj8wy5M/5s2fGosciYADETz+zO3J0Zho+7+TJ/bnWgUKUaYHTdv0ACEFpx4AUvApABXtlwQZEuz+AT8Da4qXAskxH95Yh2a6KALqVxGm3STtlWkC080N5LQi9a2eZYwJa9wOe/Cb4VedXv/q1PVhGF4EeAtsAy0CXQESyRcCcOHF83CMotnhGYmgDPQMQABT0JQhPFwGxygngiOBK/gJ6QXYgQ8CRhUxHjVmweAE+BN2RbepyfRnuZfu2A8A9FivqWbO5fV4B8BZvLQwAZ8pAaAAJPLDX/WXc8w+viBv/tyhmyxY3AR0XLpwbC44WDPTajoyAIm2g48AU5QTCRUTyrUjICDSy0Kt20jWbWAAGUCovcLKM1YBz+rV4yX4tNtlL+7Vv+s9X9/pjO21l/wBYoIh6W8yrM9/KRvoLfZL73nvvHdmg7URoUb/6hXZ2JFFAQABuQGrft/tEO9tpEFGgDDJ4BSaQt4xlbWvnVVnN2S8AWr1ebKVtFvjey/hjJ9fSB72XhVi/DqiKXCgrtQU0+QPz2bKM3UDZAOtIpPyNHRq/IkwbCwLzGmMCs9mWDXr5P/9nQ3W6tx0U7Tbhs2Wfa1+7F9WrfcYafqTN/M8rEo7+uk5bAgrLrg6MDZAvmzU/C7jL5wMZI3+0WTsbiyP2ItEbw31uZ0SZ5+rki8a1jibJD9WrjnYCANOArupybXOEchv3tY9PAQg6XlDfXAm/iKdApo7OojN1G1Ndw8f4ZFnYPnc0Y6S63yMg1wSE5hF189vIH3U2NzVuREZH1jcuK4PugE0RDMYF+mg81OeQuUDzSBTtjlhGmHiVBR3ZEiHRfOqayBY6WEmskgPU2XGd2hFJkDz1ce1oXvCd/+mg/hqAVf9a54fmhQg1tubPZADq0TWdk6MdsgGqJU6os2eUGdMDrbKF+4zb7JltOi7Q9/l5/lCdESD8Upl8TL8zR5kj+RE/lk0f4UVnfFOZ+ie5A5e9s222aCffukOwHRZ82vxb30qHZKQbbdJmstC3342xyqLDfCOykS6Bvh09e/HOSzKXcJHd8vMSOUq0YX/HSNlBFKBNTnEKvwQUq4f8AHJ1lTRBl2weWFcsuM735gsgur7Qrp/6V0k+PgNY6b6xJfkkPAA96YMexBf5cTs6SqDxe2Q2/3Cdvme8VZ52Ne9Wt7lWe9jXNeI/etA3y+53T36jTv7iGRX0RifmNPKrm94jA/hnc0bzoPsjIdoZ4j7yqFf7+GbgKHnqh+SLBPRdSSa+d1/PX2zsVnc6CkxdY0ty+J2PKKs5qng2gJnsfmsXYA+695nOEanG1vp7cRm7NF+X1FBSTgRKumgXTzsXIrI9s8WOlxIoIhT1LfrTnojNdJ2vN9c1Zvs+//d/8Zj7+Z74p/FM+Z7lZldgZMGaUJSPl5i0EhP0x//YhO7afVu/1tfUzc52w/nedY1Da7JTYwK56LcjQ31WfrvuW4/x00iA0Yeunjtu25VmHtYnSlrQ7tYr85i1uSYrFjt29Mp9vPPP/XMx+bNed+LKY6NvfOxjHxs+ov52mGgDnZKZDPqSOH8mzV0x2uHYt0i/1i+tFSNR1ceP6bS2K5vdHnro4dGedpx27Jny6cR1EcDsQmfsURKQ+8wLxgJjhfGoNTJf7JmTrWnbfaN8Nm08Km5RVwlu7Ty1O9J1ncCg3BJwSnAw/tXvyEhv5i9jdORP68DGGuWXtFIClD7SOodetY9dyGXXsvGa/+nTfDwdk6N5s+P1SgBrvCBTBFYytYZo3dmzg5SlTLJq7wc+8IFx7Bt5mh+G7s5Nb9rIn0t2w+2CTQObBv4dNLCRP/8OSt+q3DSwaeBf1sClyB+Zx7/8y7+8e+apJ/bnIo9MnfMXxsJBYHbNwU6Hdm+UZVf2WKCPgDVgT+C4ZhoK2AMKWpRanJeh6DvBekRR2XkCzBbGZSIG3AYwtzNjLhZmxl2LgcAzQWyBLPnLRgostVjzXZlhHTeHvBA4C1bLbHKdRRkws4UPGcqwXkGdxx9/dCwoyAPMAxQoO1BV/eTtuANl01Ugc8H7xQvX6m1RGEBQ3RY57S6J9KDvAB5BdgvuNTNSeQFogaP0nK79FoEQ2MJuvg+wtlB5/etfP7Kpn3hiEixs1iI9UqvFiratmWSuL9v36afnQ9LpLiAyMCzgzPdldndMWfqyoIogCKxXVwtPNiOX7/IR7SuTUF1sQybtYrd8W/2ui0CpDa7xP59ip3RXe1vcKdtiK2Imn+04thaWHZsnSxX5Y9EXaK/8fCQAuOy+/JG+W6DlJ4FA7nE/sK/nG9Tf8sFAbyAGEAZ4QN+O44j8iFyLBCp7kx30DX/0aCEd2Zc9yUSnkZeBZgEQ9b+AaWXTafrl5+Tw166IQIyAYp/JX6YnGZRR5mbZr+T3nfaRKSDN9+nFfb6nH30owsrvkQKu17cBPO2k6jkW2TsClD3J2QPB+VQLd3qrrohXeoiY8ptxCRBGT65XLl22C8f/7fqJDHUNGct0rpwV8M6v6NS1ZYerhy7Jw56AaG2gB21mlxUwJS/QB8jhf+AC/UbGtzukZ62046F2mlMiH8mnXZGG2tX58X5z9JoXfbJjNtMWchoP8gHXlRUfYVI/8XnMfQe7A/IFbQ4kjZBgiwBPZZZ5Xt90z2233TZ27wXgs5mHeK/P+WmcTIaAU/6m/Gxu3KFnftLLb/WLdTyIlGzXnN8af+mXP6zzaOSGNminV77SmBrBVFkRfgG57q1MPg1UA0x3dCu9kiFgK0C3cbP6fB95Q/8Bes3x6mjuKkmisaW+uI5hJVA0NvM39wF5EQzmGLtjjSMlVfAvdmicb64KMC/TX99wjf5eNnQ7AItHmte1i0/zczGEssjRsUt0HslV/3ctn6dLPuwo2XY2BrKXgEP2SKnGY75Ih/lxMRs9qZf86orQ0p/tgtIm9ehLAEF1lYCjT+dr+RQZ3BPZXhwSyNrcxHaNI5FLdqFHDLpOWe5Hsnhvh0fANZnqA/XBYkvjS+SANtaPG9fTq7JKblGH8bA5vzmpZ8PUF4w3gFjvZPe7uZnOIhXcG0jb2LUmpfCRwN/i4ua3klJ83xG2xTD8lK0aY4wFXj3f0G+uKY4u2YYu1VmfoifXsFNzW4kSPtNnyUiNMa7PryLY3a/d+g35I5vptfErUqhnyhRjriRoxB6dFAOr7/rrbxjP+qGH4gP1ZOcI8e4p7ljj45JLXBPJ3+/0qi1IFTokM7/yndjMThV9tOdqka9EH3LwF6SFvsK3irWKk+mUToqPImf0f/FWO0yM0+rTt+2wo4/1uSj8l+16rhObGAvohp6Mr8ojU/Hj0NfxOS9EHvBX/bnxrbbWf5qzlD/GjmMz/vDqPeK/OMhv6k2n64r06BXzN0cV2wGkHm1traWdxbJ2NLEDWUueOHv2zGgPPRZLuYd+6SR7FmdG6PBT8YZnRtGNsV6dEZlkj7zWL8jUMWWR9MUa6i0Wp7/6lzrZnLx02lyj/SXfRJQXT5DB9Y31vucfbNvxbpHpzW/Ko4P1qHR+o9+JwRtT67/17WLc1sXNuyWXsYWxHAEpZkP+IPv5pnKNa43ffE05dOHPfcpvzRHJVeKH79nd3zp3uk87i2nYwO/vf//7x7FvkT/aMsbDjfzZIK5NA5sGDrEGNvLnEBtnE23TwOWqgUuRPwK/X/u1X9s9/eQ8kiRy4PjRY7trnj/P8j5y9Oj+7O9ARddFppSdL6gTOArmIlcKiANNOlKiQDWAMtCyRZPAL+CiRXhgVAuNAODKLltQ3b4TkEYuRYS0KC4zqYX0+iBh3wls5/EUz9vvlim7UtsF4h25EuHSQ1rLQJvHGD25BwEE6x15VgZtixVBczs9yM0WZBeA115tWjM4IxZW0M3vgnR1twNoBbzpiHwBUmWfpjttYYN2LwS8uyebVq+63N9RK9okeKcfBIHFF/ww0KuMzBbj7o8UbGEeQMVPLDyOH37Tl+AAACAASURBVD86stuACx2lsgJL6mArizPvAfwBfYFmK4C+EmuBQAHxrlNPRy/4XJY5EICeAjK7J6CTrgK+6ZE9e/7EChBHJKqHnvkme7WACkT3u8VlmaNABs/8qZ21KZ/IT7Qv2do50mIsIudisBhwANzTFvVnMwAEGdnD/4A4C2X9nF34c0BCi9WOQgtkdT8Z2SjQvzFDW+g0YqNFv3cvcjQu+T/w0nvHJaovspiM9BW46V518j1y89WyMwP92oVSdnfAYSB34ByZKrd+4l37LeADAMilPYAC+unZExEtgVfZvrGnxXJZmpFTAdztJnSd8sss5auAK/Vkv7In8zWfy+5Wvr7qvhU0Vaa28EXX5vsd/ed7OquPR2TwHX2iMbw+F9lF38oueaD2Kp8ftSMI4MCnGj/zVTpmv8gtoLP28CftZvNAnRtuuGH/oHv6CBD3DjAHLmlH4yBbNR55D/jUTr4ZcFIfj2CJbNQu33XkUeWS3ffkRvhro+dFRDR86Utf2n30ox8dbei6AI/ay3YBtL6rH0ZAtxOlftIY3nxY8oW2G4vYvDZGvNV+MjQWlvnc+Oz7+l5xVDs5AwLX8SRirjJltPOJnvfHb9xffynTnA0Dbxt/On4s8DFimG3cFyGZv/ItetBX1JEu84/6JhkDBB2Nar7yWRZ0/Sg9d7Rk4xS5yyBPZ3ROv+bVkiK0IUA/YLydG66L6HBvJEo6V0f2V0fEGTll0psHtJlMAaDZxn1kT5+9V0dEsM9AvYhjbZKwYZwqqx05qW79pmO2ap9+p4yIsPQVodBuz2IY13lFfkfmAF21m+4j5Nybzzter2PG9DfjihdbIp+rz3irPcYZMhYXuK65WRuUXeISH2kHDfnr7/TavOseoLvysns7wchOZ2woRuF/EbV8zPgUSbA+aJ799YeO2mpHELuXzNCxdfQWGSvG7Ki4fIL8fJZf0A8duCYwvjlr9U8yNa9E3qqjMcXvjX/FpeqJ0NS2CBu68j+5A8S9tw4gE3lKbqgM5ZprI97proQO9SvvttvePo580wY6aqdx41fxQb5dDNR7ZfMX7Wy8Kh5qPCjmYxc2Y3N6Z0uAuDiT/ozlPR+J/xvPSwrrNzK1q4EO6yONSdYB+kRrHbpMJ+o1bvOrdljzg57FyWfEgeS99dZbx7HO5NR3HC/t/gD7MWcdP7ZP0EEu8Wm64f/qjEiNXC8eL1a/6sRzz6GJ/LlYl/mZchunu+aqE/NZffrGb/7mb454iH9qM1nUq2+r15imPxd/zLXRkRG3eWk7e0VqaHdJe8U9xZXKlID24hdfO+JatinJwP3qb/3KFmzTqQ/KXOfi4nD30VvHjmsXn9Sv2aqxW1tWsjwyKV/Qvp451HOa1FmyyXpMnzL1A+2JDFzXrPpMsah62j3kvoh7+uYTEdPr+KTenl1lnPVHTmNJSWb0ZN4hB3lbazWP1xfZIOKp+Kl+W9zRmBFpz8ZkQP78+I//+H69G4l0YXvmz+UKXW3t3jTwH0IDG/nzH8JMm5CbBi4vDVyK/Ln//vt3d9999zj2TUAceHX1iat2J18wH5j+xFNP7RcMLeposd0ZEUbtJBG4tfh2nc8FvhY8AvQ1g7rMzEBigWPAlToC2lqguL4Mus7SL8Mx8KisNPV6uT4gvsUWEFFZya18sq7yOzM68qljdtpdEuigvHYOkLdAdx4JNM9Ud60FQceTWcj4XyAvGKcP7SSvv44cCQRfAcoW6+tiLHC07MiOfQmAVX6L+ICzdBRZFmmwgtwBwvRa5uhaf1nA6le+xQi5LDRnpv/cdaIcOmiB1I6rSLqAArpogT4zFE/syZ8ysiujM6V9b9FDvo6Q8L/rAhb5QEA3WQL++Q0bRGAFErWbx8KQ3OoCYpLNQlJ9ylvJHfcGqJPDK7JCOwPs6UP5Fj3057PFWcBTIJR6+YEXG/F1INyq8wCERrWAVz6nXQGE9B2wHSgZOUpu4BbQI9CrjHbtIId7LFgtApVJro7natGfTis/MohMPfeiDM2A6oi8gJmyGPPBwM36dbs+tLedUl0boRtpHIDarjBtacdEgKc2AVf4gXaQp6OFWiy3uA74DxhQT3qNNGE7vudaoECABVvQaX0ukCKShv+3Kyf/LBvUeLMe50IH6kPERSKznezzzkxXn3IAGh1ppE/6Yz/XO/IFMKLNkTPV4z2yqAdKk4POET35JCCEPAggemssB2Coi2+1M8l1tX/9vmedAJqBvxFpjSlkIV/g6/XXXz/6nb7g2LT8Tf/suUTKJwv9R4bIzgZqrDv4egZQxGvjUX03Ysbv2dpvEXTVHdman5a8oC2AL3Zxtv873vGOAW4Buuz8CaivXnZtvsy/OjKFzzTe0Gm7ARqPI0yS1fX6XkBMgEpEjjasiRL1o75vHlvJggi5MtYDfiLB3KPMyC/fAzJ9b7yoDwVc9+widdZv6cJ1+m/Z9OnVNfklvyZb477ffBe4GfBLnsihdoPQCXncY0cWmxjX9Ql9g/x8mP+UoNJcrR+IHSIxim20saQR783PkTNkVQ8bRhp1vE/jQPrzvVdJGD7TlTEEicmXm7MaZ9d5O/0rQzvKco/ILi7zm7Ijx43vZGRfujTPqcsfG0WcFmeoMzlWv3Ot+40VgeUlywRmlmhR0oyxyK4HOl8TK4yjPQerHXa1tV03bMYewEtt0O/4gfHRnza6hs0je0pcUBZ56bEjFyPYswE/pAv+oh3FZdpo3PFZ+XwlIpTvt2tYney3kpTGuuxUzNPYR7/5N/3yVzbxuzL4l7r4kf6lfZ5pRkbXlwTTeKEdbFySzdrva7t3ZZI7Qqf5pXg/Uq4xh14C69nJi82LBY3priU339V3OjpWfWzenFV8WoKWeefOO+/aEyzaH1FQzNE4XWxZnBf5o46Inu4pyWIlX9Rd7E2HxZO+Vyd9GrPMsfyTD/NbwLo/ZZlbIiOLJaqrXdjtYucjxpDs5f/IBHGzHUftgOQnfvfnPjpTjyPIIokA+H/8x388xrA1FnnxtadGnEk+/leCi/boU8V3kYsRghHSV181k0BqR3HmGhutJOO6JnHt8WOzD7LPPffcM5592u6x5qeOZfT8I/rls/zFO/KnZ/EU+5WcUAyY/5ZI5zr30uEb3nDdiBMkldQ3G4/VQVf6aLF8faB+WTxdnfo5f2/3rfvaGa2draH4iLbwGX+tLV3Dru4pVmx84t/r+KJO9fG/EofcwxatK2q7epXDvzp9Iz81Jupzrmncbh4uPiWj3xs3O3430lasqd0dc50+SrpqbV5yRglW9JisxfIR5yUTGsM98+enfuqn9js5mz+PXDGfW7gd+1bP2943DWwaOEwa2Mifw2SNTZZNA5sGhgYuRf48+OCDIyPryIVJfETKXHns+O55J68Zi+LHD4AICwUBe+BngaggbiUQBHxrlmEL1Y6cUEcLskgeQWYkiToD6lt0eFeHsvwvELWYbKeRwL6dQas8BaPKL2MqwL/jB3wmh/Ykt/IEqU8+OXcmBBz7X+CuPPpyT+BJGaWV5fMTT8wssoCognQLAwsS5QQqtsBvx49Fm4USfZDLewB77h1hFngeiBCBQKcC/7JwldmRb+xUm5XdbpsWAC2oyxAMxHWtl7oiLAJEgalsREey3V/4whfvz/BeAUt6bKGuDQHfHQ2ijpkZfmQsopAT2kIf2Zn9lVmWm3dt8HsZgZENgRV8wP/5mN/dY+EYWNRulEgOeqCDQGryWBxpQz6lnEjKMsOVF7gc8KKudkCUYUgW5fSsoMBWNm8RFUkSiUhfyvTeAiwgZCXYIoDy/5V4bQGnv7TTqcV/AB379uyajtLwHjFR/dpa2WUEKjeyBWBBF13DBmWMl0VMbt91/KP20FGZs+rIrvlP4GjjRfb3O/+IUG1s0/+0O8A2fyrT1ffaFEkbuL3uQinDsR1P5KQnOm4HCL1riz5OZn6trnTiuvqRciJVynxOjsjy/Fi5FurksagPcDVmAIR6XkSEq3rU2zn7gefKB4o88MADw/b0sxLR7WbyHYCph6+TT0Yo/yhrmA20E/ilzT2MOfKLXRt3GnPUR8+BzcZxhEg7cwKKtT/gkQ6VbVxJD44t7VkN73znO0ffbk5wRCGd0K3r+SAiJh+kf+PHSnr47mIwK8LKdSsRkv34nvL9NU9F5vicrvkHooE+ZG+7nx7XsTBiOAIxwMTnQD335ScBmIFVgZ7uixghf2N5fhzBFDgzgLqDMbn503eR/98og5cftusuHWl3QJDymqvn8xce2h8VUxZ2uz4CyNyjjObZvo/YUl4gX0fW0Ye2RpzV12sr2fKj9NCuA3q87rrrxv3tYOtoML627gwjQ2OW+a0dZ/TV3O9e84P+yB+Swb1sW1IG3QZC8qv6UiQnEG9tMz101GK7YOkhW0XqFL8132knkFpfLLGisS69BATSeUkbyjFem+fEiI5kY9dAyGKSdqJoQwkC5DRfO8bJ2KKcwH91kiMQP7vp7661E904oiztS4/k1+8jn4qxtFtfco8XgFzZ666oYixAuzGgTHz1ua4kAfdH/hRfNfdoO9sWl7jHiy7b8dw8EGna3BKQGZmrbcpqbqBD1zZ/N+eoq3nMb4HDjQlk6uhb8xXg3z0dveb3iNf6MrtGdJeUQT4ya4v/m3Miitzb2Oc67W0NoL7kRSYUr7pXG43P5Ob7xm/jnbi7OM98pb9EBETcegfev+99H9gnMKjLfdpPh+uYRp5kUpbftbO4KVKi+HglgALoi68jAPhJMavvSthpd1Tzv3bTj7Zoc2Oye9XHd40Fxj9EDpnowZ/5iV8jcvhiyUoRxNrkewQjvWkbWZRTLKR8Y2HkiXvUp/xTL7l22LQ5tO8jk9glf8iW6iieP3Hl1ftjZ5tbWmsUh7u23y4mf644Mglx/ZZ8Eg3b7UuW1mJsajesPtoxlPrYU089sd+t1Lgeya6da+zYerTTDMQWb3nLjWP8oa92kWb7EmSyp3aXaNF8UTJByQ0lHhbrKaM1WAlE2kKGdniVPKBedWmHe1by0f8laTQm1t/Z11xUkqB6Sk6IWGlspz9jQTEs27QbvvrUXfzW8cKR2/V/em3s1VaxpnJ819GH5Ehnri95o3ijeaa+6T0yvhiBPpSH/Pm5n/u5vf+3zt8dOTZ8cSN/mpG2900DmwYOkwY28ucwWWOTZdPApoGhgUuRPxZnH/nIR3YXzs1nHHiNIPvIFbsrr5o7Vs6cPTuCe4uQQEWfy8Z1n+BPICgY9ipjsOMUBHgFrStgG9EQeCBwbBHnuwL1gCkBsboCUgTZvrNwGbIeLNLK9g70tvhwT8B04EKgluA58sl3FlYWpX/3d/9zgAMWXxZM6lK2BbvFWOBewWrgbwsRx74FNAesVzawqUWF+t2T7qqHTNrY+fZlVbdYp6Oy08pCD3hsAdxzZdhC8E6elRTxmd7UX2Zyma3uacHdIrny03GLCXora1J76OtVr3rNWOiQseNXWoQEflrYdAzOCibOY1KOD1CDrpRJ52zoj12AZMoPyIpsAFpFaLmuTEX+6d4y8CJ9As3KUoyUZF8L8hWEkdnaUTbuiyhQbpmA/Npni6rAmPpIR7wFPNNrxBt702NkUrbhF5EiymxRSi+RRPlSINJKsERGsLG2VX4LtcgwZXTMESDHfWWBkguwJtNVGeTvGEN1Blj4vl0e+a2FMH1oQ6BSR9PQsXrbHTMzPp97FlH9PTA73w1oV2aAUBm2xhDf0U3jVH7bwtvnfCTQuQUqvwIYNB4FdARy18+TM1CF7I4B4tPGPIAHkI/e9UOytAux3WX1Dz7VeNYi2bXpWfvpPp8AGkVEkxuwSc/+j9Bwjx0nMjf5rTFNWztnXqa9OiMiA7gbj9UPRFGv+thQ3wo8yHeBWP4CKMgcUBUgFFARWMiujtQhizIjf8o29bv/tZdeI4rK3OdzbGQOU4cHy7sHiOSzY1/okQ+SV/vt7AgYb65oPApMbM5pTMlvIlTyu8BCugrUpz8y1NZA145wokP6JndzZcA9fZUA0NiabCuAWnKA+8uebW4hW/eSt2SBVabAvkDpZHW937SrOSWyUDsi2gO7AoforevrJ+4rVvAd3+djHQ/oerIClcheQkLzvHbzbbLxMddUbwkd9Oj3AN3ik7L41d+cSEavCKIIQvOVvkEeflJyhrLpN2Kv/kjmwNVIyABen5Wrz2sn321sKl4xppKhnRGB8eoJtFQ+/ygrX7ubrwI8S1xhgwDq+lkxTmCisSjyVzv5kjLpSx30yzZ0b9eBWKfdJkgVxI9jpUqSyU/VrdySQ7SxI5DMS8ifCNbmt2wS4VRf67kedhh1/Ci9Nnbr//Sr/OZ79iR72esRc8WX6oqs0VYvY7Jxiq21ly6MK5FjrvGdssR4dNmzfJRb7OQ6OnONsgL1tSNQuba6tj6nPY1pxmJ+UizZ2BGBWt/uqDOfi+lck296JyMS3P8RK9phfC1ealyoTxSvFff7PcKicaCj74rFI/2K0ZtD6YJPtouDvZWLBKz/lngTwcP3/WYOyqfUW8LKLbfcsvuBH3jf6C/1dbL767t1HVL7Gh/WOKh+03ih7uYhfkxXflNGwH/rGvFW86PvmqO7Tjl0XD/UltYdrtHH2K5n1tQG37HZulvNvWTI1n7n98YoPtpcQVZzGf1GMuoHjaPaPuboa+YO4F58ko3qt+QsZtI2fa61y1gHXjEJfGWs5awEcskSrsvXvY/+e3Q+81L/o7ePf/zjY/cP2fh1yT3u7flDPbNokkOTRI+QW+cVemS75vH0mq3oxc4fstKNvh+JqS3Kcm+EdONBMV62puviNrKs66R28tFB+uEH5pV2jfKtxtqSCiOZitE72s54oL7mqUieEnPoqdMAjFvNsSWUFW8Xs6/E87p29392j9DJz7tHe1pz5C8lALqmeKB1Hf1FzOX3/CBZurfxtbWY2O9973vf7md+5mdGmV6tR85fmD61kT/7Lrz9s2lg08Ah0sBG/hwiY2yibBrYNDA1cCny58///M93v/Vbv7UnfwI3kD/HT8yjos4dPOB8BfFaRJUN5HNHBZUdaPFgcSe4E9QW9FlwtJNGENqiibwtysqSbKEc4Bug1cJYkNhiuV0SgRsB3t5b5LRACSxrkdvinOwd8QC8+Kd/emgAuTK2LcCAwv4E3m9+85vHojtApYVTQMME0SapEsBlwQ986MzjFlYd1eG6CIh+s4hQT7ssyBr5Q18tYNas9AA91/aMjBb2AXpAghZOdFbGKnnLjqfbdlO0O8dvATAtXsjvfyBIwBUg6ZprJthv4dWiZc1q1Ea65Cs9r8H1yp/PH7h2PBRddq9r3RuxGJGQLwVQWHiRQXvbIVa2ora0cIn4abHH/yIm6E156rNodY3/fWexw36BJfyhjM+ONVGPa9itDHFtpPtIj3Wh4zuyumZ/5MHBM6sCPus37gsMVH6ZeAF69NSOl8CR+q76A6f4SAQV20aK9EDWHnLczrHOqQdG9ABm13bcDfmUHwDBN4GHfKwjbNqt5Tvl+xzh0O4JdrCI5ffkpg8+164INgoUdw9CqnGh3YkWtP7c0wKd3tiscYFN1VNmeIt83wNdkI4tXAPPy1hUD/+LRGvsM3bcdNNNo8/p57Lm/+Iv/mIs6GX3RmyUIa0d+VwAB78JHK+PNs64v2Nc7FigP+3jD3QNDAo40g6yAACVoz1k6riTAHD61WeM0wE15OJDru14RTtp1NU583yn3Q2OnemM+IAutnON98CGyEY2b+eC/kEGfZwMZPUX6UJ37SRsxwW5vLQJaVRiAbmBx8AKNqBzbebb5iBAY8RgRB+Zsq/+EgHROESOxsbGmGxGhvqU9mhXBEgAE79jWwAPEo19e4ZIRKx7/R853zzYnLiSP/oSHzBesIVr6TfQLsJnBTjJ25zZHN/cGeCp/oCXfivTuYQIZeiL9LGOX+wcCaP8dsKQwbiBUGBjpEByut4cwYe0KXAuADEQkJ/Sa/1f/f7WObRseveoT3kdccQ+ZdTz5QB98ihTnzJf8I/8bj0+sR1Axgoy1//4Vv3TmKg/sp/j/NoFp32Radppl0DPr2l+oCO6J3c7IBDGfNx36ljHJn6tL5KX7To+NIC7bOqSC9Rb8kugo8/6iPYDkelYuXaK5IvtStO3O+5K2c2Xjcs9S007ig16Tg67ab/2abdrI9j02fyMPF7qMRY1Z7QD0P0ds9V4Rzde6xijbHW6T30994vM7Zywc8pY5XMETg9TV2/HE7IdfYkDi6PqnyVF+ByxbJzxvT7OLnSgL0SU13c6gonP5SfsEMBLfvXSj3L4QcByfTTAWtu1k62Nn9rlZX7pIfbsxG6BtQHoaz+OcNBvsovrI3NW0okuAtpLenLPGmOrX9vboVJsUqJWfZj+jN/5PR+mC+P8e97znt0733nH0H19vbGbTjseUHv265aD59YFRK9jXYlj9JP85CoJI+C6+LodG+mDb7CpeKdkqeKT5ghyup78+hJf0E/5lN/cR2f++AM/NXaomxyu7yjMxlc+6nrXNc7rA/RWfFf9yqmeQVQ8b+5qT07t7mhUOo+sbd1BptYrg9A/P0mN/ta1R3VG/vS+rr2vOPAV8vMPxPiHP/wbu9OnnWowY+viTfW5hj8re/rp3CFD7x21XEzv3fet+yLGIvPMQa9+9bePsaddjPTV/JNfReY0VrUWTK7sEKFHLnWzcbrlj5FwYkf9ugQ07XKtdpFVO9pp3/zDV4pn2LtExOImOihujyDqWWj9ZizwG127tnnP58bECOx2g5nbzHV8lm6861f6mbbxD7YosaLxT5v4cmsf7Wrc4n/q7xln9UHfs1fzrnHNnzLuuuuu3U/+5E+O8bgxfcT05ye0upE/G6K1aWDTwGHUwEb+HEarbDJtGrjMNfD3X/7HCxOMurDPdLNAkJEluHLsz4c//OHdU088NhYjHU301BNP7o5deXweGXBwpFNZ3QLDsp57DkSLkrLSBaSCaIGlINpfQWSgTKSJ4HDNyAp4L3OzjGTXt/AMRBQsCs7LnqyuAD1BdMceRRYIYAXKZZ1WfjuHhn6OHdsfgUdu8rXVPyCaPoCPgTft2kjGwDzlCaiBKEA/uouEoouyyVzv/wgG93i1KG0RGLiYXBFBLeDLYPR9i/KyzJVdpq6yBf8WI3TYgkEgH2ihrADKMgPXzPuy79Ih8IHcrmnniPvakeA7eg7oKiM5gqksOcQPwNCC4b777huLGmXyL+1qQRhR5d0r0CQAVDvYJXuqJ3KuBVDEV9mbgSPKWI+hSy+BJu4HJAVW8S8Ld2QWfyQj/1C3VwCG31sI9sD3SMjaV3+yWPKqbN+TM9urIwCmOsrK1V+0NcCvxbHv2cgf2VuAKrMFL1+gO/dHMARikoXd2FJdEaLswre8A+ABmMCklbyK+PJOD9mFbORUvzbro+Q8dWo+7FcbexaPa9upF9lTtjDbaQdZZ9b3fM5P44X7yKht6tAfW1T7Tpu02QIeKNouKLIEkiez69URiUgXyua7QByytPMnf3ev+gA5wNZIBeVrtzZGbgXqK7OFdg/0VScf00foQPnAP+/aoM387bu/+/YBFPte9n4Lev3RDpmIMz7lWSLA+Yhfcj722OlBfANC2V2dXu34IiOALz8uA7UdCXQQMRDgto6XjU/sy2e8d8RJ/bNx0ff0CqitD+tfgBZyd7Sc++gW6QVUUS97aj85I24GuHVwBGT9ybV9z74XA1s+9z09kK15iW9pf/19JYHYgsyOMqJ3fY9e6ucBT9ne50D2di+wS+CI39lUWyPzVpKq8ThQp/k4MrO+7HvfKY/82raCk8qhb+Ove/hEux75me+bawNXlamtladMPqwe/kuHAfjtTAP6azt5m4foN5A3UoFfGTsiZNrlElEXAacN5jTXurfEB+MzefVrcvJ/dfqdb0R2RXCSuV2MfoswVy4f89m12qdvRFLxN/NWiRfiIO1GEAH/+QMZ+DwfUnZ9pWSY7ELvXvTC1l1bEgedBlSrw33qI4PP6SuiiF3YrnHZ+M12b3zjGwdZ6rMyyS6+Y2/9rJ2QjVXNZyXXFLuopwQFsrOh7wJt1d/OjZ7Hpl+bayV6IFvUUbwZKOxzc5q260Paph3tCIpAbFd2iRv6jba4X/vIEvDfcWSRpcqObFmP0jTWGgfptN0fHWlHlsZONqI/81+7WJVJ/vyx5CZjtuvprnllTbyht0i2SLmLfYWd2ILutK05RR3avJJ1+ou2N3dHdAfcahebKU/fpsfmE/24nQD8sfE8IrhxPjJF293Dz71Wgqc52r3tgnQdf+DL+uXP//zPj/nL0csRV9nI/fpeMTdbNnZfHKeRoeubU2t3cUHjYbG0sktwa+7XhkjJdlgUn2W7djekq+uue8MYP/Vzft2ckE5uvvnmoWPfi0X4Ex/xnTaVOOCdH7Q2Igu5+E1zDpu1E8b1fP6FL5q7/lyzkrAla+l33e+eCMriqGIn9TX3tSYhs+969f/Xf/ec7vk/29x33+d2n/vcfbvTp+eacIy9D31ltJeszSdj/XDV1fvnn2oPvYqdxI6uN3Y3PheH8SH90W/6a7ap3NZ3vs8OxYB0GJncjrli4cbjiGxl60t8sDGjJBzzWcR268zIop5zFQlXf3Qd2SNU1N8YXcIS/ZExErSdpMaENZZpjco22tg8Tnaxn/FJGebR2umd/dc/CY/s5kX/2tdYRjZxYGS6a9otRS5xsLYlr7FFvcXg2tI4feedd+6+7/u+b8zBZCzZwc4f7frmV758w1gvcyxra/6mgcOogW1gOoxW2WTaNHCZa+BS5A9CwjN/Tj/80Ag8IwnOnz23O3H1VWMx4tg3gW9Bn+CsAH8NcMt+F0R2BEEkUQuFAmEBnb8WFcoUFKojACXyx4KtwL1FZ4u2CAmBNNkBHtrh3gglQbdFjsVBASi5IgUiMwSj7W6prX6LKOp89YBnEL69MQAAIABJREFU16jPokz7Aqj87y9SywJRgAz0E0BbePXAT+3ojOuAJfeWzbYCAR330xFpFk0jO+pgoRrhsbp8gHagO92WiVoWXzsiyipdM2ldc3EWesCkRUI7XuieLSxsyoalJ3ZpYUKWiIQW4wH66gaKWQy04CGnB7oDUchB/4FcHavmftdHHtAbecsqo7+ABu/s2cK3BbV76NG1LTqUmd3TcYuYlQwDPJMhIJfMPR+FHBFx/K2McQsq7eQ3dBbgsS6w+URAZcfakCl/6P8IzRafyR8plO34WZnh6uTn+gLAihwB1+0YasFMJvoKZKPDMnMt7LQFQNZzLtghUiXwsczwsiO9r5mS/IL8/vIpwNPcVfSPw35kVG6ADz24j979Tw89ayZybmYnzmeEBUgni3Z2zEVjER8u859d9dd1/KKLyoq8dW/+QEb/A3t6mLLFrP5fhmryAy+AiWUQK6ds0MbWFv90H3CrDn7oXZve8IY3DNtpDzv0/Bv163sve9krhq4DdoyDdBVprn73+h3ZFcCbXJ65RU5Zpj1Pg6wABG3reDz+lA3qL64j60qgZOvG54hg+olcUM4KKEZAatN6RBOdkJc/GyOAa/pKBGzjLH+gL3Mdm3ZkYiTOSloEFKq/eWcFtVbiJ5J/JV1W0sP3kRL0Sw6AEcCX/gOTmofoIuI2AonP+a5ddXyk+9rZERgcsLiCXe5N/8pq3G1cWonGAO/mocBPfsTW9KQuNuXn+pvvuz5SOhuTI311fJQ+1xiSbhAO7dZpLG4sNE+yV/NQfsmnS0KJrGve0I4ALd9FgLuuI7SMJb3IqN833hsHjD3N6xFoyoksUz+AugdjB/Y2Jmojf+SfAevqW3fgaEvlFS9E2pXEQAbtdF2kSTFSBII6JlF+atjH/3yjnUXuL+mh2Ep52qXf1a8QpfqeMUS7/B/xqg5+Wxvc6xp65L/t9MqXm2+AfY2V+m5H+UW+l+xgXOJnAHCEOVCxa8psX4F++uIzZETyuj/gtFiSjI2hrmWzYkplk1852s2Wc76YiTnN1+sOVH7qT1ubF0ocMR4afztyKpkDT7WHLHRNFvGg+vidNrR7OZuSgd20IZKtuDMSSN3qA4a7tt2X+fHa/7onX+8ZQwHG7omwrx51K5c+IxqLI32OzNM/66P0ae7mf5HS5FSGv+abCKbirJ4PZz7R9/jyz/7sz+5uvPHm/S7mSPbG42Lu1gQRFsou0WUl8oqPG9f7vILfjdkB4JHmjfXdG0Hekb9syhaNG+zJ19/61htGnzHvmKO8InPNp6997Wv3u5/bfUseLzJ0zDFb1FfyjYjVCADXlCDmf3/Hjs+juIvhSjZrrVUiReOBurNVJAlZ/N/arc//OvLnuSS6GadfGH7q6DfJJs8+e9Dfnp07oei59+Gzx+bRva2HtJlvRKoX22uPtvA5vmi86rhX7Vdu5BkdaK+yrFeUQYcl2dChPzZVbjuF+FJrJ9eTQf+mF2W7JxK4NWjjnTao0ximXG1sd7Iy61dk5wf8qLiktUk2amd4811kq3IiNcndcd2duGCMUz8Z6Yb/l4zX3F28QTf+OrWghIlijsYrctKhdUTtIicbuVd9xpVieDpybztm0+273/3u3R133DHG8HUddubZuet6I38ucyBra/6mgUOqgY38OaSG2cTaNHA5a+BS5I/FlnOYH33ka2PhvQfqLuwG+SOoPX0QDAvCAm4DLQR/gfuC9Y7SkCla1nzZzcpu0SxwFagKilu8rRmtbXcPhGvB1wIk4KdMpI6IscgWbHaExrobw3cCa4t07SrDuHoDTVoAtaukTEIBa8/YCHwWiHfUQwu2sucE9GWaAk7UW7YVuVqg9hBlgbWgXJsikNQT4E93HWfVUS8tXMnoHnZZgXv66jgOulRnC8AIgrKFA/siFtgnECfwSXlln0UUlPFLtxYByuMH9Bfp1gJMWwLG6c3CAVigLgthuvDZ937//Oc/P8qRRUb3gcTtgOmIFnKSRxv4YcfraAtbl9EaSFUGp4Wu39upFCHmvUzWMtgjxdRhcYnwaJHN9nTkz4Iqf0xf6iAfW8j+7/lR/KOdV2SNoOnYEPcD4/TTgJgWyNrcTpuyD5WhDnJENEZuBrgE8pCn3WjKUmcL2QBc7VJ2u94CYV0LrAO8IUqUE0nlnQ3VD/ADruk7+V6L78ibCJTAIv2A/bX5qacmMUf3K4mifX2vHP7QUTeBIRM8nCC7a/mWP3KQz5/72MbvPZgZkCeLugdR1xcjf1YCoMVri1v21A5+rzxtIWsgccAP/fH3gEr3laXOXhEntS3Qnn3Zj+z6BzBSfcrtyCS20l/0gYcfPr0nh/VJvpedlaW/0jUfNP5bfEcwTdBoHm8H5PDn/4AT9f/N3/zN8M/IH3UHDtGp9qej+pPPEcjZmm0jeSpfm8mgHT3fyDX9lRlNZu3Qfv/rr4jkjiwJPHHN/fffP4BlutCWQBb6KxkhO9effb44q3mdjxo/yRvoUvZqc0GgMv+LVKyMAMpsfHG9EQve9Sll0p93fakxKwIh4ijiJ3vUvjXxop02gbCRTyVXNC5E/jRnR962I6j5p/m5PsN+ytAn3dPxU4Gq6qUTtuhZLwFQ6lrBz2KB5jn3lLiQzUoEqI0RPtoVeWU8i2iLXEFwRsyQ09hjvi4ZhLzteqBvdvZZnzXeZZMIPu3l055hw/YBqmSIkFBm8xg5IsN8r97GjIiEjh2KbCmuimTXR8iunMg9xxy2u67dqGygn/ijv+/4ju8Y40JxXLum6JQNOhpIDNNcqfyOl2pOcG0yNR+tJDPik15K4CBnoKj5gXw+e8aQ+FG5kanFIflpu7eNScY69fGfjkHMh7Jp5ES7kclljNcG47C6i+XUpXz6L7ZTr2s6Jku5zb3pky7Vb3wpZiGbttl1SIYbbrhh2N841JF07Fr/KJZqTNG/2h1V/Fa8GiFAr74jb+RwZEWAtzG/Y+8iAvVVfh6RQXZ6aRdtJET+p/2BtmwthnFtu7wan5Acvms3lu/bkddOlpJe2g1VIkQ74tzzjne8Y/ea17zu60jeCO7mYHYv9iKT7yMl1hiGr61Eqnu6zvs69uc7K5ne9ZFzftOGlcwqLvZ9CSnXXvvi4Q/iI22jS3rWbokb4oTWIXTTjuwSQfKx+rP7243TOmU9+rVkqn1i05m5k8NYJQ4LkG/8btcZXWWb5svG8nTDp9K77/415M/58/OIwGLWK6+c85a4/pOf/OR+98/xK2c81xxG3yOZ5thMbisZhH/yJb5Hh3TABr5rRz39i2X0r3xZne32LMGMPSS8KKOEEbLSfSdWtJYqdm0XVbtXfPZSFtt1xLnv9JdO0misba6PPC0pwufI3mxXolD+6Z2s+XGxegkwnX7RONyuJPNQ8yC5SyKM9FrjW3p2LV9Or+5xjfbRDR+MSC+JzDii7fTEH/1eP4r8CYchlzGvtqgT+eNPee2mHuuh8/OI8438uZxRrK3tmwYOrwY28ufw2maTbNPAZauBS5E/ALNPfepTuzNPPzkAtMiZc8+e3R05Oo9je/SA4BCEWSwETpbtFLDbEQTAYIt3QWOgR9mvZe9brLpesFcGnqC1bMV27bQwKgNrzbJXf2BfIFiBsesCbASjwEDXWBBos2A9wLjFRYBUC60Wld6V126Mjk0jawvwsu4EyGSwKLAoF8gLjAF+FiQCXm1RlyAb8EU+em3nUUdeBYq3qHVvwE7Z1i0UytIsG2wFwSLq3Ot/9uuYgwC1iCX3kadMtLLuXGdBqww6Z7cyLC1C/F5GGT1F1mhfAEQgg4WWOrQzskvZHcvSLqmy0+gSyB15p5xIFWWUmRpoys61gYwt/Okv4KzMXrIqzz3sGqkYYNpuqEB712kre8pcDMRmoxa47YAoUy+QwAJKG1v0k8d9fNGi1nvgDX8FiLgGGVHmcP1Dm1ooe/e9Pz7dc3TozyJZu9hcG/gLP2txxzeBNeqP5Ar0K1ORrsvWSy8WmvxbXWX+sX9HbqiHPoBzZFgzrtOTsvhCbQlQ9btyLCZPnpxHoNBTDxH33sI4wiwdpPsAEc8gDkSke3VoK51GOKjfb9qjHKAg0BaQks8nY0AnnXhFapLDvXTs/44m6ZlC6iN3JKVy2BhgERhNLv5GFq+OJGnsDBxmu/oNHwEguBaQ4RqEHJ2xgbP18w06AfLqm/TkBZT84he/uCdw9AV9ahwZM5698/zhg4Aj97X7oN1zQBw+5Pqy/huDA8r4nvaWuayNynRPgGUAVWRBvkdmfV87I74il7Wxo/KApB3Fo13kI3+7VOha37r33nsHqN8RLOYDspRlyz6BhgE/a/AQYdN3rm0sVwYdkLl2NIdELpFJf1tByvp0hEU+Vj9RZjtymxuSbQXA3L8SSZEMZLhY7gA9+ulYp8aGsofL2KfLdq4py/fu8X3AU0kc+UDzU8dmurbMan27sY8e3GOcEDfQZUB/ABt/GTuQD0C+iJJ2UTQnZjdlBDwFcPmu3T7KjdxXFh+0s82fucafGMGzutTbzptiEfcGsEVm1e524xofI5H0D/aKrCoGUI421ebmGDKrt+ckar+yIsf73JhOfm0312pbL3oRh2kjO7CZPkCeSDP3mY/079qkne5h8+YU19dX27XmumKSlXhst1DAfqQIGSK7SgBoTCCr8ug64t39ZG53K33pt8UzZczzF36oL5ew4rviUrZpTNI3S1ASZ7AfvdElOf2RIQKcvtS7ErzqNRb6c18Pdm93bM9Oa3endiHJ9fvId89r+cu//MtRj/ZpV/N07SNHY2vJI3wkYm3s7Dh2bMyv2l1s3RytnGJZbebX9e3iw8g5eohoyn5sy4/bQRnw3c5TesiXm6+MrXxuALbLM2oCueu7zWHFwgHVEVTKcwzhS1/6Tfu+zEdWQkob8nd+vMaBjXd04J5irOKGEqqybURH9zUWlzhSckdrAbKsY3E7adTFLo3F58+fHXrtOCsy+59cJW40PqtDmfp+tgxQTx72S2faoryAeHW7r4SkEeedmbsAA+XbHW0+RDyVXEKGxn+y1Z58yfuqo38L+dMcOXeozARC8fPv//7v7/76r//bwfF0sw/Qa3Omthy5MHdKpf92lHVcXTutyFwfohdzjL7bc2ciq8nd+E8ecw590Yvx32/tevG+7mzVD/TpEmBKYtG+dui1+4tdeqYa2cVnfPDi5JCVyKud2lL/VEa7yuiG/VtraAvfsq5UvjaQz7i3xi6dTEB+um98805nXZuO9dFkKVHQb8bXjosjt/vW53KyTfOcNiiHXtiRriONWu+yM33x23e9613juT/aUbw7dHDFTEDcyJ81Ct3+3zSwaeCwaGAjfw6LJTY5Ng1sGthr4FLkj2zOT3/607uzZ54egMd+kfn0M4P8GbtXDs7XbqEh8BPQCdQEd2UiWkT7zbEdgmqBa5n2a1ZTIGYZPgGrgsMyy9QlyLVwVn7gRWBXi1YyWDC6jiyBGgXJytGGgBGBNKAgkN29LegsCAW5ESr+b9dExJbAv10Qrg/Y9y7Itligw+q0qBWcA1nTb0eP1a4AVW0PiCybciVpIjJWMCJiw/XuvRi4DEhr0Rz54boyw+lK2dpQVp16IwsqO+Cv47LoRxv4QotT9VjodxSLBc/cwTGPYAkkbleUzy0+yNPiN98KsHBNwHQZ0+qP0OJLEYoRhQHyved36qaHMmm1s51i+f+6wAq8KnPcb+2UIENAtfICKNsBEejte+1XDyC7h0J3JrbsbX7S4haw6beIkJ71wm7a16KMvKvdA8zKMC0D1ffa74+c6dLnHkAbIVTfC2hSJ1ksFFsgsjHAUP/h94BCNuu4R9epm01aLAc4R1Smi3yY/V2vbWTw/RVXzEU0v9RvEW5IjrIZAyfU164F5ZZJferUi0Z55Oy5Iy2m6a0+4PfaIls+wDaypn4eMBFgX4Z1QAAdugdoZiFeFjBQzJ/76ld8hJ29819lRV6tgAE91j8DrfmJejxDxD36Uc9NoS82m0cuzWNX6I/9AHL8z3joe/oEcgMRlE0fPQtqHkl0zdA1f5W13tEhyQfAbAG/7lAMNGsHZ3JHbHT8Jr/PT/goOctGjrRSN4CzvuT6jlZEqvmsrQg74w25+Q4b0gN/AHC77sEHHxxHLkWsBI7WP+lUvSUPaEfg3DcKKyKcy5b1mZ8FbitLHe1K9D0/jgzN7o3p1eFz2diRDvXfQKBAwMC+ANBAX9flp98IuGuu67gwY69xIfKEzM1/ETbaotzu6Ygn/ujVbtn0q33ZYB3PXB9hQg4+afyrP0cKRQCV0c629UV+Qd7m60BL5UY+RVw3V7uejORic5/Zo91l/Eof4Zdf+MIX9jtTVjCNjBGbzWk+twNPucrR/yNlO0IokiTbkjNSJ92muzW5ogQQ1/gLBG7M1vbA73yv44vYLn2SJ1JbvQgJ7W2n4JotjtRXT4ChvsVHvGtHO7nowOeAc+/sxm8DIou30p1xZCVOI+b4FmBY33Vv/sfm6ui4XG1VRv0IsR7AXsxDvp4BxP7qa4cRGekuMDPSV/3FKq6hw+b1dgGpszHJHNj39Fmmf2C7OYVtejaG9rz+9a8f/vWJT3xilF8cSLaA6QhNsvh/9Ql6jXjLDyfRPxOpiiED7PmROYYsytGe+rjPAdfN4cVRyuEPQHHtrM9H2tNfYLP6jat2uOhPxVQdN8bH6KZ5Wp3qIwe53a9e44C+w87XX3/97vjxSdSSOfKnMVqfpLPG50Bz3zeO+D9SJL8t3m690f1kSz56zCcaw1ZiQpnGjsZvvuX6yNBiQuRPNixGIIfyyV6yUXFkYzLdetFlYH1xk7IjI5WxrpvS1T6h4dyMSSOpi7nMh2zi+gjBiCPfrTvuitvqr9Wx9vl1jmwcmP43wXt10J9jeJVNHvP1Jz7xu2Pct/NHf06vEeKnH35kT8g2N2ozH2FH/Sq7FPe7rrkyYtRvjfntqiK/WId++LY+va4ZtFf5xV50Z54oESPiJtKusVjbvEqQiHz0vbarp4SG5v3iB5/XeVEcaYwiBz/oVIH02W7HxhH9VJu9Gq8jtEsgKCZhl3aTNo62k6d5irwlVhYXRm66xviaX0RY5S/aUqzdUbv6dbsvW/+Tzy6/7//+7x/Xt9Ybttie+fONws7tu00DmwYOiQY28ueQGGITY9PApoHnNHAp8seCzSL08UcfGeBkWU92/lx51YkZEB+c+d1iUjBbIBiJIHi0mBCUOuseECnIE8gGZLUgq5yAwMCDAJauD1hr103Hw5TF1eJLxj45BMJlaqlXYOv7CBv/u6fznAWdHRHXVnXt77g69UYqBGz6rLyOgLGoqEzvAmLtEcT6s1igK4t9QJnf3KstEQTa2SI+AqjAPUCnxf+64Aq4bqG3Hr0TcBoY3SIvEEQ7u14bWrx2HIQAvqNSIqIieMroUm8Zs9mqLMOerYIEtMh3baAk+6fP1acCEMkTOWOhFTkQmElXET+BHZMomMTImqFdVrvrW/yXhc5nA3dbHM7sxHlURXYkYwBu5FTZmcoPdG0BF5FEx+wXqBCApZ90VAsZ+AkQu/OuI8Y6UjGAIAC5/sCPlK3cssFrP5kCcyMQtac+R9edS17GZ0cKZsvkpQv9w0LU/R1fAhjqAdj1G/2P37R4JDsfCbCgyzJm+ZrFajpSX0QTvdLNuXMX9vb0Oz0BmBBAQIPIv8CsgC3+o9xv+qZJQFsQk4NcZO26gJj8Xx/VVwNnyKteY0bgi2vXscr/ZCWDsgN0LXQBFfRuPFSuVwCHe+iTXo2z+kwAIFur06K/3WZlyUfcKQvJyr5lt5O/hbbvcRf0rYyOTgOcqI+fPfDAAyMrXX2uoU/zADDVZxuc9F+yfed3fufuda973ZA/oI9OGq/TyQpG1Te8BxBFHCmXTup72hBpFvncOBbAwIb8ju+XHEBmejLWAEq0hW/TBT9ShvaqR7vaRVdfJ/8Kwq3ZtSug/Y0ALmUHNjceR2A2Dq077bSRXNoQ2d4YlA+vn5XZjgjl0ENAIfvlC5E2gZEr0Zvu1j4SuKlNdOm+wKsAKfXko+1CiywjvxcfVXdzX7qrLv0hsoU/sUEEQjsYlNmRX405tYN+9d12iaYLPtjRms2VkZyN6+qO/Jp9Yc4BvmteUbdxli4b9+ijI0xXAqJ+Sz+N8d6NefTQHK58fteRQPmcurQ53+b/AZYlnjRGB/DTRy82LWbRlkjK+ljzVkc7mVeUZ8xsTFLGurNYzKSNdiEYi5sr2FO79CPtcL9ySqCYQO6ZIVrga8Bp5KS+2i6xYjzluK7n2bm/trjedfQlZqKT/Jjdyh6P5CshQd9WbskT9EFvEU7Zo7ijnbH8Mb9q156+HJnNByMW05nvipfUSWfkLk70W30kIkf9fKPjAQHv5PvDP/zDMWaxW3El/TfmaWc7NBtn6Krko2I4OuKvHYmbjzQuFx9k28gd+lh3d/kc6eCd/dkDWYWU4Vd01q4d5b7tbW8bYxKSwo6fxoOSQPxGP+6nK+1wP3u2e7wEFuXXZ/R5882xY3OObIzV1uZuZfGBxhp6L57Mr5p3VkKMLdJnOlrraPxtHIxUKoaJpG1sbo4oFi32mXVMEqmyqi8yq4Qu8irfvWt8nf/zP/7st17qizBp3ChpyedB+jwxd4fRN5vwgTe96U27N7/5zWPMVUZES/Gf8iMKivnXNdm/hfy5cGHO+2SYsc8ze/8m32c/+5ndfffdt/vbL/334et2JOk35DX2/P3//vLwKXWWZOi67M7v2rG47sRJ3+3GMx73/J2eV5iOyEaPEbfpxHsEBV9f/Y1e1Od7/syXlde6gU4jOUqU7PmoYmZjbkfOJne+3VpP2WTuODl1GjfJGkGyPqPRd2xqzamMiBxy1Rb2T4/ZtOQD9lgT+5rLiw/Ywe+1Od/N94rjfa/96mqd1G5I8ncEZDvC+fXtt9++e+973zvGY/XSqfft2Ld9d9/+2TSwaeAQamAjfw6hUTaRNg1c7hq4FPljR8pHPvKR3SNf++oAxQSEgrnd+Qu7a55/cmY6nTz5dZmyFpc9f6PFRkeJCdoFpBYpZV4Gll4MDvo+ssOiZ12UtYhrIaZ8ga1g2HVlF3WWueBSJpngURAayCLQ7YifgNlIoED3iImC0ogEZaxyBGoI3MvWt0gNUBGwWrhop8xVIHVb6Fvg0q9rWsAHxhdorxmOERzKa0HQwrcFWIuqiIeA7QCHFvPp+huVX3attgZgKYd+IncC5tnUNS0EkiegpCNl1BdYFZGjPWW1BeDQQ21ZF5qrPpTlmnZMsVfPJilTsoWx69pJUNYyfSu7a8iarZNHuyLG2iVj0UV/rg9w1m52Beb7H2hWhmiLrEBfv7foagHOP/UpR5rwZ3r2XRnG+Zz2AXQ6n1y7AgXSReCa/kj+jrgI+Gg3gz4QsBNQ6B7ti+RbiUSylj1u8caO9aOAy0hFi/WyxTuqKADINXSune5vcev7QIwe9B2YTB7t6ogg5MVKtrgXYOmoMmNXO/0CWNZs3rlYPjX00jFMAV8RiMargAY69z871g/4QkAiO/ktewdIBNb5HDmbD9KPtpZx3w6GxjvtIZ/s6rJKIzvV5T4y+7/xxz0dd2Jh3pE+fpc1D4RzD7DNzh9yr9nlsvxlbHvZCeN6Ou4IRIAkAkjfBNaomz8AAZFNyqN743wABx0EBtPZWLifO/d1WaFlRrdbozGmsYL+lNeRLu6PCG2M5iclFdAhu7YLVLnGH8RUmbL0E7gaMNNOmciO5pPI1XyIvCUvrOBdYF9jdz4R+E2uSKrVdgHI5io21/6OTgr8u3icd78/9/L1so1dRxcdORUwnl+vYHuyq6OxtrgoEj7gsXGgpIMyjPWLte524JRVzPca/5oTIlSzgbIiQ5VXxnkkRs/JiXRiJ3LxVWUXn5AjEkF5JSdoU/qqLzbXN74HJAaqBwqrJwDPvUhJ40EPZOfTPQsi3fNNdnSv/tgukkgt7dOnta/jMMluDG2nRuNpBEhzfmR+9lCGtrAzX2hXUGN9BFuEQUSK6/ibV7sE1jmHHgIV6T8dqp+NkOza6X+kZaAevWlDZByd5CvZjQzFgdk08j1ZlFHmPV26vud1FGf6rnmrPsn3tblMeoROMUmJD8pxfWSTcrIdPbp/Phft4WG/wODmJjpYv9N2crdjo0x+eovArr8rv9iMPHTTfMw/yGrcHQD944/vj8b1m792Xhjb84F0APyl9wgBv4vHe65Iu6aLg5u3Io2VKSamC/coq+PdijWVkR3oiG0a6xs3tdVxjezd8XT8SRkdAduOQTLrx3RYUkoJDmxEfxIL9FNzD/vecsstuxe84NTwyRJoWg8Uz7o+org5co11G/NWYqbxvbl6TVbo+tYqxrXIgOLIkkBWkLqxLDmLZT3jpnq8579kLNmp+cTvydmYFknV7hNtXNtXPw+AX4kwZT30tUf2R5CSm77M/xJBSlxTnmvVWRyqz7erqrkiPTWu165+X+fFvjt7dva/9HHs2HPPZOJ3Dz301XEU6z2f/N3hi4gpRKE+gaT50v/42/3Rm+wcwd+OQmObclrDNE4250VIsI9rvJf4pA7XFTsrJ/36vvFNnfXB4hptb+djZGaEUGNoR6qVbKiPlBCoP7X7rUTCfK1YXf3sEMnr+xIPV3vlD61ryFUsUkzT2tf3rdW1xVhXAkJrqRIwiruTr0QTZbqGfHRT2WtySWOeNrm2udHY47f05x5jxW233fb/kT8j3tjNY2C3Y98udyRra/+mgcOpgY38OZx22aTaNHBZa+BS5I+jTe6+++7dY6cf3h9BIWA7f/bc7uQLnj+JioOFdkGfAFlAF1BaQGoBDRj3W5lUgt01a68guixbC92AKsHourBo0Rf4bIGKbCk73r0CXS/nxPtrIRv4EzgQiUGWAI/Oc7cIt9AVGLeQz2ncF4kRudPZ0q4HOhREB7KSyWIciNqlan9rAAAgAElEQVQDRWtjpIdr2lLfgj8iLJDX95E5ATZ+C2x2PfuUudcCkY4DrwPsApQDW9zTbgE6K8NtJQG01+IjsFSZnfsuYO8B3T3jAjjnGJmIAQCCOgDg6m8nS8QLHQTKWeyTo90O9OVzQHvASxnz9NtCW5uUrb5AlxY0vuuYN/oJNFvBQTJ21JQ6A7vYL7BSvYAO1wInAMxkKHsy0LYFGttYzNJnwJDP7qHDG2+8ceya8Xvnk2tzYGQkFnLJNR21wmfZyiKKrwIptd//wJV8cc0oDbSgG3KVsdgxLz2LSrvd73f9TB+WhV2GYkeSsUVElHrZl57o2iIvQoXM/F8bAou1iwx+awcRMKLz1gPqtdF1J05cvQf5yqoGCjiaLZC/+iIXA8D53IkTx4eNeviudiEX2JFfk9lfz4xgvzK2tZE/tLNP/24xHZhRpjZZvepXEYmAM3K1s4I+gahdS1a+BYyhb68yzwMy1OU75bABf2i3gf/pj0/RPVJMHeqfx7zNbGt6JT873HrrrcNX+I6HqyMyAwXohH/ryxN4nLv7/E5OMpZFHKDZ7rdkjLjjg43p7s+PO57Ib32fP2m/MaHxICLJtSth3M4fvhkYqly+Qb+AFu90xq+V06448vN59+Zvkat8JhCLvO18CUyKiF4/BypHcOY39KctyolkVTc70b/vA5wC/5UbmRTQznciJtVR4gO9Kyu/zF/aleG6iK2AR/qtDYFGyZcPN6+0o4EdA8K6h07b3RqYU3wQCdiYTU51kKGjn9wbcNQuHEQL+3mVNaxs46628NfmBdeoh44Dx9JhxFXtVFe7fwM3+ajfO/aHzvxW3xfH8A9+2BFD+hz5yNLxNTfddNMgRb0kn+g32hXohSwFZupX5pOA5AhL9bGt60so4T8+Rz6wK7vr04F+AXTqYpvmsAjJgE46aR4KPK0fkLlYrp1Mrve/l7ZEOiojUrMEEjKRpz5DzsgpcpDBn+t9n+3107LNtZV92llqThJD6J/GZON2Oxf1JddHIpLReK4NHbEUEKk+torkiSSOCIqUYJ9iDtf7vzkyfa2gJhnYno7oI8Izwou/uK95pLGBXJExJU6V8U/PAcOR3MWG7e5THhvTU7uN6I1u6LoEhkhIPsHOZNWm/lxrvu5oKOX6rhhev+ioOmWxhfYXF7je9150qqzmUbrtONGIbv1L++i0Y2P9FkHcTgN1vOUtbxn9TQKDdtoNcO21Lx/XNn6V5NEYXZJFyQdrfBwh6d7ml2LjiLnGTO1pneL/lfxxr88lKpG/eSrfL7Gh/l25R4/O8byxqNi++bh6IkUjtxpz84fKT2/F/OkhYrDyWl89cvqx/c7pGU/NWJc911iT3CUhkYEfsEXrseK2CKBsUv350fo+dTqPXeUj2n7y5Hyul8/885prnjfWjP/1dz66u//++4fdPRerdd0Xv/BXI9bhz9WpbzTnK2f1gdpNrtYOrQ+0tzHJuMD36EtbO0KSzK5Rjv5lrFrXWH5Xp7LbLZp/+a7EhOIvula/P3GZcY1exYX0IUYpoY5M+a+y+MBq18gY73xSn3+OZJxJBdmr5AHyko/M9buS6Iw/JWEUb69jWnNBcwl5SmLUnuL3SEt1KSfCzfV0R++RP+zL/sqhGzLQwXd913eNY98qs6S7s+dmv9zInzHkbK9NA5sGDpkGNvLnkBlkE2fTwKaB3e4f/v4rFwRbu908eqBg8Pix+YBU4N8999yze+ap+aDRwILjR4/tXvWaV4/A9IUHR+cIXAEwLYYt7ApOBWiCOGUI8Cz0BH0CvDL9CxjXTM4ylALhCnoDcgryCxgtTIHJAtLAGgvndgGoVxnqcI0gO/Ay4F/AGdGifdpR5mK7csqC6oH0AmuL9rIdy/LqvcxeCwkyCLaVS7+BHx0xFaigDovwjjpoF0MLrcAC15VZHdAVmaQddKwdrouQs/gI0LH4tohRXoANm7i+h8tn0zK6AgDV63/lerU7ga07TqYHmwZEqJs+gMqBL+7N7oGxgWhkY9Obb755+M+f/dmfDd3xoxYUAcXeA0jJWpt6hog2+Z2e/K8cL/d17+wPE6hvMV5WLn1oYxnIruMD6gEU0bNFKuKh3RSu1RbtbpEemO5zO3PUC1gnn/PsgZ0Aro5i8Ds9r5l3kYvZNn1aQPLrFTxhB7oNkGM315edHbgYOEvXSJQyWQNEtJUOgEyBrnx/BRjbxdPOCH7semME8EZZfNQzxeiZj+ob7iMzuSIG2qUC5G2hSGaE0Ktf/e37zEFgk/oiUJC2jpjsXHG2iowpS/Gqq64cQDvCh378ka028+GItuzXYp0e+WYZvoHd3r0AjoEoPpfxH3hoLPFdYDTf8l1HwAWykk/b6EbZAZiR3gEagWx8wV9HTfW8InpF/vCpdp5827e9ep+1ypb8SXatMh33pq3qIVPHEmlToKNja1r8B3SxVxmwEeKu6cXO2qwtgX5lufpMr+ysL9EHcCfwM6A7gEhZAff05a9jSALCgEW+Z8uOGaED416kT+BGfmke40cBn2XYBmwGqJZFS1+Nw96zifas4HfAuN/VGcjtOgAIGRs3XFsfoDttjnzPZ8hfhn/z1wpY0nHjWWXlHxE1ygi4CTR0T0kEAdTNvcm+EhD0mw7MySU4NL4po3GnsVf9EYPa7Bp+Th7joL7hFfFhTFtBzoAo3wVE8nHtbOeD8tmqoybbvZKvuz7gnS3IVN+vv+tH5NM3XMsf+Y7+QGbzM3tIdmg3SX2C7yGAXMMWzb+R7wh+vqUO/la2NF1mx47uSXbyadMKDHeEW8kp5IqILuFB+5rT6Me1/pBOZNf2EjUCR0u+icRYx/XmjYgD9g1cZLf6cvPGmgFeX4kEZ3PX0y29rkeGBsIGBNJT8wPfV75yihXVPYHjCQJHUrJ58a0y1VWfWJNh1jGI3eiMfsxVKwkXkRaRZSzyf/qO2I3Y9Ll4t3n6/7F3b7/WXld9x9drv8fYjg8BQaUmCMmySsgBE1Acu7HjxArligskVKHeoV5Bof1rkBDcIEWEoARCShKROI45hIATjJtwEbVSRYsqDg6kjuO857f6PM/+rj288jobpEreEs+SttZeaz3PnGOOOeacY/x+Y86nvlcumenFWtqOWqR/iVTtqIlcZ9MRZu5zv+uti3Od1zbX9ryddoEEdjf2yN7OeTqwbkTS+F/5ZIjcYuvWdd+bt8yZZOX76euOr6K/JU44mvfz3Zu79EO6zEdUf/GGuaA4gv6UDQx+8sknd+fPryRbf5NsaM3NNug48iUfmw4iUyNgijVKJsm3zvYnyD7JpGyLneWjl7zQ3B3hcDxHr/5of62R01Z9N8kU/wfWt9Y0xlpfams7tPMzXJeOFmJgt+46a832W2B973RlXjIui0GMqY7VbJ2YYz8dnET+eObPq9u87n7qdf78eoTzf/8fX9v96q/+6jJ/sit+mrL/6n+uMUTz3Yx/lBMh1468+q4EJZ/zkZtT2tFkPY7Uy/59bleocWodiHDuCNl0RKftPNOe/OoIpmygpBDjxlxf3ML+9KP2k5PMxbn1e3FYJ0XULnpq51jvJcuRV59qp3Jqj3FY8pjykqv4aK7H6p1zt2trY8RTp2y4tsTDyLT8Ym0s0aGYqOQsY7Px89hjjy3xUPEYufXX7sx6XOBbfuBfbRjrftRs/2wa2DRwWjSwTUynpSc2OTYNbBrYa+Ak8kdm/qc+9andnWdu7c8M55w69s3OH06xBz9wtDuKqkAuIEPQULa66yIjOLKc4yUIOcrem4FuwVuBOcdPORxJ90UidUQIZ5PzG/ikfM55GVUcVEFDwGQZYWVElX1WIESmgsUywTr6ZZoQHQCPtd8LYDCdY452AT3ZyCtwBiYIcCdhEciSs1zWfwFJQW6AeQFXsrqfngoafNbOstN8P4GhSDLfu0652hpA4LOghr67Vxt9HwBaZnZgQoG7vqIvREHHdpUlOrNpC2To/RAQ16f+kCHve9/7lvKefvrppU/LUAwECwQqu047EAbK1OaAPu0oa67zsv0WQRNg67pIL23VT/SQvQR2lYUY8QVMU25Z2GUltouJntSvvrKAgZ7K73kG+oU+1FUWeWQNfXRet7LLwlRWQb+yCs7msV6Rft7bgRXIEfkT+EknCJSA28BdcpTVq552mVS2370K/NsVIGinF9nC7ZgowC5zPRKro+F89jJukEfq0x59jxR55zsf3h/5FLFKbrv82In3gKMy2tOLcpE/BbplbQcWR9q5LtsqkA0IEmT7v6Nq9KsAWpubAwqeG4PsImJC3frYHAJIcw+gURsKjM1Zxk+ER2Bidhyg2FFmytO3dF2A366x5A6YuHhxzbptnPcsLvonB73TBz2aswKd6XDN8lyPL2pcB7rqJ6+A0LJlya5u17fLIlCxOSgSq+xaNhBo1lwZWaF92ady2n1kDm7XXQR2GdneEZDGqbmNPBH+2R+yKfJaueohQ88J0U+R1YGGtyN/5phJ9ua7ORbp0JgGAClPn6brym+Oj8BuTgoIbE6LyHZfAF423HfN4XTeLgX3ByIGatILfUXc6M8AtMB8thWY2lglf0BSGcvptt2+JVK4h31ERJPHnBKoGPkakNb6NfWhf+izY9vIrTz3+L8drcoOaDX21FO7W08iTfI7tN04YE/Ge4AfuV944YWlr7RN31nnI+jyHR599NHdww8/vN8lm23pN3OYMadNPbw9OZRJXuOutjSu1F09EZaNnz4HOGtfa1drSOAf/ZQYwRehU30RGaO92VvzurpLqgjAjyTIl8t2tSu/YoLo2qP9bEf/1Gbl+F5/mg/JRy7jqLnRGplf03zW/NNYybdrvSZvcwj52wnTPNzaQO7ISf+XINNuQP0b+ZZtReJOcq1y/Za/oLwA1RJ93KO/8k8CoMnYjpL0PXdDmZusne0yaAwhf/gh9KAO8xv7Yv9s1drbetguOf2dP2L+JA/5883JHaGuPr+zJ2W208g4+sM//MOl/PyiSOJ81XY60kHHhtFPvpf72nHlnpIs/N/O4cYUX/Dd73737ubN4zku0iAbaM5TX8TgBNL9zn4i1bJd7633+SlzDm5O7bpDwqm5da4Lrdn5RX5bx9PtyR/XTXm6v/sirfLhyJuNt/ui+Kl+aI5uHEf+NC6KEwLfJ2GlL8xvzemRzPk0x2TWKnftvB35M33Dk8ifO+9cn5/49y/+7e5DH/rQ/hmHbJZ8f/+3f/eqpIISCEtacZ12mUtKfoqUjfQpaUJ5rW/FNo2rdv5oW3Nwx3w275aAYA6LjC02bb5uLJcIRL4IY/J0OkE+IvvT14frtz7Mn4i8m7tzigNac/Nl61P3qFs5JeaYZ62f7EW/0nv233zv+plYGGHjerrJL2seL06k1+a2juTMpvMjmpdmwks+pMQ/O9hbq+lskePomVEb+bOYyPbaNLBp4JRpYCN/TlmHbOJsGtg0cPLOH6Dfpz/96d19b7x7f/b4EpjcuLl7+ZUVFLp6dBQOBzMyoyx2Dq1dN4LDsvsFw2XVliHXLhYOpHIKwGe2MsdU8M2xVX7PCimjMIeTwyo44dQCrx230kPJy1qM4ClbvGA5wqpAiRwBE5x9QXcBKj1wrgPqtVG5jnkhm/sCqNquHtBjR4VMzJz/GYQGtAXYlqEr0A7MDRhyX68ItBz8gtQChYLDmTka8BdZ4J52lvhO+wEK6s6BV04BS0eycPIjDfRf2W8FTxFuynd/AENZw77v+LUIMNcUTNCpDGo6budPNhaYR4aA3AIR9QtMlMk+CppncAZMkl1KLwXs6VCgMjPD3deRKR1hkh24liz0oBy6aceY+8o+dL1rygR0bc8pYacBzPq2Iy4CjdJtZ/grx1hStqBW/QE35OlItp5JRPeOGRIIIwfYobK1N/BqIXePjhfryLeIDO/0zL4RntrVc2oCGQruA1w6PrEjYICc7Qii8wgwMgS6kKHs53aPBAZqY+CgY9/cH9Bl9xVb+8IXvrA8q6yj+XoegfIjCdjb/fev2Y9kpO90oLwls/AIZK39yp4gE5k7oi6bURY7VUakQmBkwXPBvT7zJ7DVPm1GuhQoq6vjL5oXmlMC7Pze7g/1uK6j05CfrmMvXsZx2dna/cAD67FYdIKcM6Y6IlFZb3vb25a+MubMo7W/cQm8Sg5lRHAG1kZ+NM9OwIwttyOD7iN/1d8DgNlpZIO6Ax7J5E+2OVCqXU6RWtoiA755sjmSrSib3dvNBCgNoFVetgDgD+hVf0fVZRfapS2NlebaiKrZfnUfgtOBdWVmR1Zoizkq8L31cc5LkfuBrJHJkQHN5d7V6/tkKLM7cN5vk/ypXfo00LVdJdldu45c026wAEXlmmvIb560vkUkuaZjp/zPFiMq6LfEhYC9gLbIae3pWE9rcMS88o3lSNBkX/yUW7eWudV7u1Obw9q5wg69fI5AD3BrTm0HCbvQR65Tp8/aZE7jGwTYZ/dsyrNK7KazjtK3tYYN+q0dmoGWdEJedtVRfq0HgXv5SpEy9BNgW9JH84ty/e+ewPzIC3r2HX0Yh+YdddEDucjX0YcRYem8cejeEjQC8SYpdQxyr0fItf7qC/epKzmy18ajduVnNDb5c+b01mTlRwDlVzTWlBdIHVDqt/yKSE16NP7IwU4i7iMblas+utAn7Wzxe75fBFflK0dbvfesPf83PyNuel6beZ/dIKTN++YtdkA+dlUSij7hPzZX0KEymvvpSl3mNHL4Xvut98r44he/uOzmzCfT7vyCiOt880iW/KkIlPwo+ux5g5Iy6Odzn/vcsu56zbGo3Y0Xfaos9UZMRTCSkX4bQ83FrtOuxhrZPvCBD+zsBjhzZl2Ps3d1N76bM+k8XySio3U9QjKbbb7N3os/ms/z9QKuK7c59rDuSeD0f4TI6reuu4Tmd81brVn1TXYQ+VBflGBRwoB+bw4kdzbZ+vmq+u5Yj2KMTFVGO44bV+YLfRJpre/4cvVzdWh7vlE+YOtCbTkkgyJ/ju9bk32OCaR1x/TlK6/sfuu3fmtJmGtnjOtefmk9hrH+NHbNYcZqO+rN0/wg44DPqo3Gn7h0EhLK6VjiyKyIHX5RCXCt8fmorR1+j2zpu5JG0nk2UEw216CSD9kSffuc3x9xXOJM8yr50nu2rO7WCLpjC3RRkkxjRJnG4yT6XdP8GenrerZDVu/Fqukmmyl2bydWMbzv+879JTwt/TdirmykGKCkIvbsGGzzYnODNi/jYnVttp0/KW973zSwaeBUaWAjf05Vd2zCbBrYNEADJ+38cYTVRz/60d33vmkFUMqMumN3ZveP//cbi5N9x1EmIGeV480JFhxEviA5gHMcaAFjQBrnrYwkDucM0sgWmM9xBcS1gyintGM0InICwQKJBCmAfUcddT5/2UyCa05vme7KID85C7Jm5vEEMfxeQOR7QZF6tF0gb5dKx7lwbgP5O4oDiGpHlbYL1At2JqgXAeKaMlABxAKYABfvbemvjAlC+r/AbIKVdEGf2hoIX2C4kHnjLGnl0lHZzYECs+/oWfllUCqXw06+ssrYTsGJ75VXEEBvBWHkCCByfeBKgAjwByGpvI7wK6AMoNeX5AugLrN2Zr+5Vv09C0Uf0kn9FThawMdWAjQ657udGspVJ4CwY7kAFvTcMVNlrE2woGCpTLsIMnU3FiJY6l96BRx2NBpdpbt2sAR6IWi6jmzkV65ASsY5XX7pS19aAkXypTflBYQ5Ni3wsAxmumMTZRjXzgCUGegHhkR+6VP6y3bZr3rV3xFqgUoB+u2w0L7IBTa3EhnHspIPwKpsQNSHP/zhPShcewI56MPfD/zAmxe7pNOOPozg0C/0F8FatuYEasiuz8u2VUbPbPB9mZMBMIEKE9TXpre+9a2LTgHDCLf0Zh4J9A1wauxFPJCrdpEdiAjEoIt2lJHFb+xdWwGo63hZnwlGTv1JFoBju+aQj3T97LPPLpnjE+DQZ+fOrSAjHQWwBpz7bB3wu/8jumvbJGTppd2NwNVswXw3gTV6Iy85XA+wLllAeY1fttJDyiPNy6JF+liT6KT5McCbrstyjvxRbuRCIH3gTcB8fROwotyI2No7QbLm244l60gW/cbuAz4aUwGZAYGtD4HxEzDz3STY01/EzySJAqma9yP2fW4dNb5bwwKMmjPa4di64/fK0C/mzYg9bdQ/HbfVw+ojicjCpgOTItH1c7snzblsk41EFtAF2+pYuMDk5v3AdzalnIg3enIPOSewWuKAcrNJdbk3gmdmvBsvxm3zWv5IulKG+ZYtK8f41rbsU7nupR/jnVzGJ59CPyiv44vcF4AW6NfYcl8ETORDBHZZ/cpr14l+KrkhnyAiuKNX252XzqrTeyRK8387ptQRGF/5dOmeaRvmhQiR5kX1RgrqFzrRrnwnc5ux2/Fg2tX8XBnV47fIkubQ2qFvuq82RvTpj9bQ+t84d5126YOIxLlLK3v1HRnI7097OnqO3SjLDhlkRsfbKVfbyOR4I3Krj503v5Xkkf/c/FIyj+voybpG/pIm+I3aba1HAGVrzfn5aK0hc5emckqIaLyZo1zzrne9a7/7UVls9jOf+cziD3fkKV1GgpGhtdP92mHNKdnIb+wv/9P1JRR1vHKAO+LH7p+zZ9dnnPkzBxU3TN89AiebTIa5nrq/tSUbSd7m3MjWwPEI3sppTERGJM9hpJm861qx/ho5kGyTRPF7sUHrju/Uaxy0XnRkX0dLspe5HrWmtJYsc/WFS4uOI4QjA4oXmpPVZd4y9vQFm/JdttJ61zo066h90y/s/7nzZ/1u7cPj161lLF2/cXUhf/70T/908clKFLt6+cp3EGfGgXVpiU2P/Hzxg0QWSWRsE4nEp8nXNmbox1yufPOO+aCYIX8zolHbja/iHPZvjum7fJRORdCe/Mrm6OyovmyckKn1OJslWwk0xQl+owdtdC+5S44s0dL37q088pdwoc/pojk5ssbnmWjAjoutStpsbtPuSRgWAyqLzVZmZJa2zZ2lxZPZePI1ZpXPns01bK5YoLmvnT9vfsv3bxjr4USzfd40sGngddfANjG97l2wCbBpYNPAoQZOIn84yM5afuPda1ZsgeidZ+7YXbl2tCvmKLOurfYF74JEAEbZRJxXzioAx3vA9QS4IgkKxFwX4C1YbhdBx3EIRAq6Cv4LeHLmyxYT2HB4Iw6U4X5Bkz91djyMMgLWypgii+vLTC7zWQYZQoKzq5yydzmuHU3nf2UDiVyrLfRZVn9nNpOBjB0jVTBFdtlrPWclwiEAJfAt4KXsNLopW0yQCLzqIdYRHK4tUC3oLPuqXRllfkUWVT65ysotqNVHAIaCGGV1rEr9G2AVGVLgQ7d0UtCpD4DY/pTbA+unfLcDVQO/1ONFnrLMAkfTfcfTdU52O4QKSCJntKHvkj8Ch00D9/SrIAzgWEYlXQVMd7RDQY/vC7gLuJTZ7hT1dJSRYJSMQBZBHh14sQX3AhMBKgEE2Wm7YtyvPFno7JId0qlyCmKV1XEu7AZJGTCqjghWuhMwA2/KiA60UX8AiHdyBepMkIYdKq9jOLJLcpOTLAG6M/gM6F13C6wARG0zpo0fpLU/dZM7cjKQw3jz99BDD+4zqQPyA4LavRDwTSZ/gUGuo4fmFPcD8Iyx9NTOn+Yo90ci9R3ZkSzaAxQEnlVXRNgEVwIgy4B1n++yMbta2JlgubPx6VY/IxPbVbAeSXJu6Sv3R6ZHsrORnoNk3HVMmnEdKOKZP43dsl6NNa/A7ACJyKHaps4y5rVTfe4FMtF5x5Io13U+V4c62yHQ7gWkgns7mkb/aS8bNT4DopE/rlO/8RoA3UPhlQ0E0g/Nx+pgL2UW+147jK2AuebTgAs6CDhpLYkIaq3quWXK97JmtsY1f/o+ULC5unm6uqZ9BCQG1Ef+NPfSbbI219QG9lqf0J82G9/6e875kT8RaO6vrd7ZWIB/oHJEemBlzyspgUFblBNw1RGvdBSgqS/JzEYDz7SPPOxZGWRqbPgt4lt52kL3Ed1sorFK7kDjEhAmuNYzEdqJ1O6wfKKIL2U0z0XeWLeR7uwcYamf6aPdmcogp7aaPySIdGxjc21Z3CUitGZHkgTi00Fz+ly/I8Miq9mHe4wFddFJxEKZ4+2IZIOBx82P6arn+7Xbt8zwyLMIKG01H5sXyNyOoQXcPbKfnqlHl+Ywn/UzOd3jWXrGb1ny7Q5yTfMY+drJQ8fTprOZxo1rOw62XXjtCEof6o60bG11TTsLsqV2jbcDI7uOTOh5SvRtjqY3fk27G9vtaK6KKKXDKXN9UHsb966LgI9IDtw1ZujJ/P1nf/Zn++dplYg1iWXld8xvc03jtjXd3GhcPPXUU0sflljlf+QPn4EM07drvpz+LD1paz53oHPEdkkN+SPK7LlbdtOtzwA5jmjyP+uj7DMSJ0B6zqWRHIfkUTpp50UyRRaQrTlwjof8TeM+v2nO37W/ufTOO1doqDn7MD5T9uE83ufip3ztYhPjTfklOyi7dSe7qX13nl2PCnaPd/VNH6U1w3122fIZ9b0d1s13+XvptfiremvT/L3//ynkz6Kr3Y2F/HnmmWcW39eYYQ/XrqwkQ8kK+QyuaS0le0l5jgpEsEt8+vznP7/4G37veDZzOjs2V7XLNF+kZxwVW0RAZ2/FjxH0zT35R3Os+k67mmeVMYnPOT81z/uueItOtTnyWXna2zODItFbeys/+22NLqmgNim3RIFkSL/FXCUZaGdz89wtli9RkmTEk/nbqzand3W3M6jfyel+chv/73nPexbiLl021nvmz0b+HM4c2+dNA5sGToMGNvLnNPTCJsOmgU0Dr9LASeQPZ/9XfuVXdnfs1ucucFAXkPT6jd3Z8+vRD7eOji0IDAVicEQBht477srvHD6AXMeIFdxyCAN/Osc6wMw7R1OwLEAOqORcBzBxTAMX3d9RTIJ28vzLvJ4AACAASURBVAYec0D9noNbhnhZ7wG7AbOdwRwAyfkOTCYXWTjcAt7AfrIKQsjEOf/hH/7hJRADXAj8I5Mm2MR5zpGPwNFRAoyAjI6IaRcJ3ZdZlcM9iZwAm3Zs0B9wmQ4DfgJMcvAj3cocp9OyrguI2pVSUF2AWBBIZ53TT0dkKnDpc/1R+wJK6UBgR39l5rIVdQJ9gCbk0aayyALTA0QLsuozbWEDbHF+1zE/fmMnBav60XdlrU4wteA5PZf1CdwD4NMxII2NayP71H90dUi+KSviJr0H+AJgHnzwwQX8QhgKZl1PJgGqfm8XTORDhEbgeuC0egOvyQJw8s4WIpz0g/LpQV0dBaEfG2PJSwa/B9TRV2BcgXBjRB/a/ZFNBMjo746468i6yIvK0p8dvVMgGsjbsY6XL687lsrcdJ37//zP/3wZb4HcgTyBOIEhb3nLeqSh++i0QLSjVNhIY8w1jfmAJHqoj/X7c889t5AGkT5lTWeTASsBxNrO1oETfjM/+KO3gL7mqkD55ijXkM+uAm1GPLGNgPIyRbXFd+pipwEBK0CwziFlidOrz8phN+3wAlhnF2WuriTQunMroIm9RAi022o+J6PdBo3v5gFtULd66Y++yK/Nc2eb8dZuNmXpu3YFsOd2maYzbW7HqXf3mAd6PlIALTna/cM2jTkAUUB1ujROmisiwbIpMgcKNp+1jrg2EMd1rW3sQz+3o6qHagd+BP41T5cJ7P7WvAm2HYKI2X1gm76LuMu+SupoV0zf61N9wg6aA9Sl78popse5+8I96mg3xSTG1BPIRK7W0gi9xpfv1Rs5oA9bt3tGE1npIlnJNfuoXYO+b5cYWdgOXTRuI5e1z5/y/EbOsozJTUZ9o+/Jyc7NL8psDq2M2Qfu01Zz4COPPLIA1mTouTUlJLSrQxlsmE+hnpIE8qHo3lzXUXbqRhaRW1saX3SR35N9aFNgfWuG+tg5mcxBxmE7BvKnmv+m3WbX6jNeI13TQb5Q4Ll363rPELMe+Ivczk60E0HUWkSGxoD28AGM34DS1pNkncTB3BneTq3p3+RvKnfuYvA50qv10n0d96bO5kyytUsqOZVLDjZIP9mptrtW30pI0n7zV+v4JDHV6zM783/yH47/fEjvkbqtPWRQX+ur+tTL9sjVTmVjKd9Hv3YcW2MrHzAwVx+Ytxy9Vj+rg84c+8YWIhrdm4y1gT2Ssd3fc/cKXWgH2dttHiGlrHwitroCwCvpFyHSHJtdTHC93QqTDG9seJ/917ypHK/GdGMgP7DdXtXXffnwzfMz6Aq4Xuv7zl0/Xdt1+dn1vd8D1LVXv+ob4z+yOj8s4nXKn++zrDE31h1P0+9RfglJtb11k4/hxb91DdnSf3JPWzpcjyYBtOp+Tc46/n7d+dPnmzdvrCTJhbPLCRSf/exn9ycsLOTi9fWkAu10j/azLTqJyDHHmtMQVj/+4z++vJvv7GQ2d2aP+RY+G5eTWHF/MUd+fbupmwvpkD2wM7aa/1J81FrAJvSX67Sh5DxtqB35z2SInGt+iFTKR1BGsovtSgZot3JjMFuIDI/oI1dE4iSQXdf8lW9cnK6+4tgIKXpoHCnHPcWOjYcSRFrrS8jpGFBlqLf1Nz09/vjjy3PzZty1jJ87zy91/us3f9+Gsc5JZvt/08CmgVOhgW1iOhXdsAmxaWDTwNTASeQPQO0jH/nI7vrVy/udE8uulFe+vTt34fzq7B6BphNAE/gCFTh/ARccOU4mEI5jmqMbucGxzNENFOQUBr5w6AvUC7Y48X7nCOc8czoDjmbmU8FswG27WDj6gsmyv5Q1M18jFXL6I6eU19FfAvq2tkf+kAGICOBwj0BD2QHCgbdl3RVY5gBzqpUR6FugULCi3MiCyJsC2IJT7ciZBpoI3AUIBXg54+o8zkZcgcUC17LUyNFZ7cos+AjY7LPyy4qlU/qor3P6s8GOWCmIJO8EbVzfc4E6ysF37QIow5H8M3us9gOSgE70A6Qii3YE0gpKyjwtiCvgCMgqy3cNVlc9BYBnX2yaLZStDmQvyCuIcm1llWXZ7hd2HjmqHYJrzziyewNgIxO8LMV2UdUHgSeBle2wa+dK9lhmaMRkGYrZtTGpXR1hqL6OQZxggvuUrbwAx9oaSBwhoJ3GV8dDRdgqQ9lskrztWtIW46R+mlmC2Sxdq3cNaldL8rnxRBYkDL1NovZ2QMzdd6/PnAgULGu7nQ7a6f+C4gVwOAqWA2a9s3N9+OUvf3kBFgBorqUjrwCKxi65vNq1xB6VQ08RtO5vx4vy6SkSqfnPPXTHhrXX/NjOS8AhII689A6AbqeJ/tS2u+66Z2mf9gcSaKu+IYssWeU3hl3b84PI/8orLy/zOfncp372S05tbKfbzKZHtLM1ZUb09WwOdbq/HQj0F7hFXnW0JqRbddGv8U13ytAWdWh7z7WgvwjRgHH6D3xRjntcYwwg9H0Xuac99FwGa2BcgHPzc+uV7yNimxvprLl1JhQEeuqz5nC6WYCvo2ekqY9uynL2fWtmgGZ2EXgWEJfdHJI/EeclSZAvgEXZdD4BTuUYI+3OtO7NDPPW9XYURq41ZsrmpZf0pQ+sGWSNeJjP6dFv7m83TwBn+omIigCh945gC5BqvvA9/WoXXfrefQHb2tdRRvkT6dmYYGN01U6Qnu1HvnYCBaq1LrZL13GwwEflyaKPQApozI7n0T30FxHd2qlOu0wb50go/RqRGDnUDp8AWDIqrzWKnD1fi4zGk7Wy3TR015rQXBfI3lpI90gR7YkcI29+hevU325NbTcXaKN3ZFMga+SFzxFwgY/q1d+R0uStHa3b9DdBd7akTa2Xzd31T3PuJPfJ2q6kEpPoUx0dJxiB6Vr2ZK6ip8onQ3NbY9e15Gj3bmtcfm5+hevbOU4+62O+DJ0qu3ESEBtQ2lF0+bXaVR9m78ZZPiVZ2oXW2qr8duQY12zOKx9Ve/m0rrGLwvjxUic7kHSRzOpvTfE+yR/XK8M7m2xN6UQAcvOn8nHYGRn4VflaZL148e5X7Ug7JMf0SQkkJfUEWmfD9Ng84frkLMki+2re9rn5lS4n8XMYXRY7+P52/0f+NE4qt2sjztRpjvK5eaXkqHY60lXJJPnTbLiy5lqQTV2+su4sy0dpPc7vyn5dk2+mPnVFelZubZ/kT3qdpM/8f+78Wb9f29fr1q31VIKLl87vyR92xT9eiPezK0GeD9+6Ym5g6/o8wt89yENzjnvNWa4jo3ayi47+LVHEOqTt2pvfH9HcDl26LgaNlK7M/M/W3eIbMrs/G2zdzQ/1e+St34qds+eSs0oQqPxDor61TLnFccownooLq2v6Ns2Z7SKMnM+vo4tDX8Rv0+7aEXvcl+vR381hM96ii/qi3VvF0+p5//vfv6yd6Sl/58wRebiRP4czz/Z508CmgdOggY38OQ29sMmwaWDTwKs0cBL545kfnp9x49qVxZnuKKlvffPl3Z3nzi7B4ytH4ChnLTA/wCaQPYCGI1eGLke17CjXFeD7npPcPYKXnOoCmcBjgV2gYM/t4OgWiAsqCyg5jAGCgcsAC0HozPTixCajstRZMFT2bAQQp9VOCvK5jzNecCiD1/UAMn/KAHyWGarNAvayJwvqAtBdT14Oc0eK9ODpApIAjECPHOqCtgJTZQiCyEFPAQPqLstvApQTcAiAca3+DyCqn+o7MrS7xf/txihodV3BfABawekkqQQW2i0AUycg1vX6KeJCmYLRss7coy8Eb+rWbnruSC31CvZckxx+ZwcFm8oI6C/Tj6467meSh9VBBx055h6f1eWIvhkUB6gW5AcstBOso93cw2YFnYIdgD2wBRCt/+jU+eXqpJuAV+2OdCvALAOYTPTUkTsBee1qqK8Fx+rvaB31ujbA1nUFZMoLhJk70ug3HRR4urZz2smfTvVfAXA7TNg5AN974EIAFFm0O8CVLr/+9X9cZAR6kJ3e6czzDf7iL/5isZEJfhSgBqTevLkCKuqjN8CAuaAgVVvYSEB+pE3kXcSZdpHDEZB0REa/0WkARKBuhA97Um6yR3xrv3nV7+yC3bfTSZn+mp8iCiJstA9oRk4gHL1HgLjHfEeOwLd7771/kYFM5FR3AIgyexZRoIp7AeBk83rppW8s9aWzSJ5AYu+Ny3ZNdAxRuwPbkac81+hjc2pk87LT9ObNxYb1B52QVzlAVHLqe/oPiKaX9VjAa8uY0fbIk0Dcxi37DQhpjtFGY861K8h4cb/zrr4nCxnV4buAw3YUBH4GDHXfse2tx4xVJ7spm9j37eDS7ubgdiNGnEROtpMjYtvvdDKJuMiFufOHLAFf+i6QMtCxHTetK/RK95E/zcERiHSuTn1Elp7dRIetdc31lWk9oe/07H72HjAcOKvt5GJr2h343/pOdnOSF9vy0m9kCxRtR5KyW/si0CLg2QX96T99Wx8pR0ILAqK+Jg87VB5b9FsgW6SNOrXNztD3vve9i/zWop4V1DOJ3LcSsnctfeKvNYksxq772LIsaMfgqIOPVna769l7z4xp7m48BhIGwBnPzSEl4USS5keV6JBf09zoPvOlMrTd2GuXX/opwWDuFuvZS2TVL+2IiXSJYEyOiGr9SZetG+YN/RzRlO8VAeC+bGX6Da3dAbORKhOUnCB85Irv2Eb+qDZqr7Jb69JvZEm7bnzf7tp8ldYc5QQ8K1vfmVPVpQ2tz81x05cwTiIGIt20o2c4RYhqawR+c4TyrA/WmtrW2s2mtSlbDqTWd8aqMYfM9ByV1kc2gPyxhihP/wXWHpI/7NwcwuaybW3PP1e3xBe2we4jZ93jOj7QeqQrgurCnqTKNtMb3ZnfI4+0t3m1NaL5md4C7dN1a8ssb5JAZO9zsYI252c056trkj/5gWfOrDtv+pvBmeubh/PNJ6nq/3UNXneuk5G99RyX6px1z3b4/+q1G3vyh/3oy0jYxqH2KaM5vJ3nc6fRIbmTzUb+1N75vtrUSjztdgi1W8t/ry5rt9ignT+SEJ9++umlnZJSyHrvPW9c7vF/vidZ28Fefxd7GVcljRQrtBPGPcYN29Q2cuR3sccI58ZPvqWy3UNPdER/jZe5vjZH96xSc0dxgPuKV7wruwQG8uVvFfcV35KrhDJlNaexu/yTYlf3FospM2InGeiwHbWtBSUCzDggwom9tEYUZ9JNa2e7frLtyLPI1xl30U3HFxrjZNbv7fK2y9DO2TkH3nHH2d2t3QqtbuTPnDm2/zcNbBo4LRrYyJ/T0hObHJsGNg3sNfDX//tvb61BxPHZ0pzns3eumeACQ073zevrFu52Mdy6cXN37cb1BWD8X3/918tvZVoF3HAEHXnmtzLCOe6B7zm0fRcp0g6GADlOqVegCGe3LNPOLeecOtOcDB0T5v9A2xmwBWIcBleRPDOjLdAvkDcnFQjR7gAAb0E4Z7lnGXBc1UuOQArtmNlPPc8gwJ5D3XnVncNf1jbHlw4KSHK8y2oOeE1P6glA0DZBuWPTfF+GNr1NMKDgQHv1RySRushxu77TBjLoZ4Cp3UWuo5dAwoLOgoSCQm2l0wi3CBN11x/eJ4ilnZEuyp+Z98otK8337GOCsYH56iN34Jq+LGDtmCM6Yv+BomQroBE46TPBdpm2Sybi0XcBijOY1Q5lTIDWsYrqoIOC7ICTADQ2EYAJlPF9YwJIrg3aGrDPBsm1jOOzZ5cAStuQInO3RASSa8jkeraK9GmXVEGwdmi7OuZOoh4uHQmpHWW6l6HfjqeO/VGWfihT3ucIyHaWsMtANb8HzLku0m7dvXF2AYI6A76xCBD9/d///f2zN7LfgPfG/vXrK2lbwJ4t61/6aQdhvwe8sTtBPHn1NVk7LqgdinTTrrPIGde7NmC7LNJAX7+zB2PInBHZro+alwKWAq0CJ5VB/sB9/a2vlON/dXX8Ht1ro3b1jAdtRbRGqJj7AHBltutbAK+2NDdoM5uiKzoO2FdWpA4dBNC4JhkCRtina43ddkw119GxNihfu9shAvgjn3vZpGdAaCO9GVO+oy82OwEvZcz5VD80D/i+Y6fo8E/+5E/2z5bRD2XP02dEBXsI9MtGm7uaWyfI0fWRaX5rlxydtZOV7H6LuKXzQJMAyea+gLmAwuajiPUy+H0OzE3m1p/AqgDkgKLqqv5DMqF1OfDKfKEMbdFnPXTbdeqOXNf+kgYiWwL1ydZz+CLE6reyoevbmc1sjDT/kqddhYFgPbMhX4QMdKYu10ROpht16A82JGPcO2K8DOkJzqcndtJ4ZHdkaLeF/ip5oz6LKO4YXLojTztElEcOuiIL+zYGGx/kNp6sC8ZZ2dPGUfqmO+1sPXWvsoxzbdZnbNuL/sjSLuhA89oXgKde5ZGVbHwva3/2rO5e9Zk6OtaRbtrh29wXqOi3dhjnb7lWG5WvjWWdtztV/X5TlvmiMU532uD7SJvWm8DPwPHA9OwowqLjSfO3yBcBSo50UZ1znEVABWa2hrYzju7aZeld3e38mTs5yEzOwNgJMOsrskY4RYJbR7zaKRuB0Fj33ninR+2fhKt1VVkldU2fUH1s2Q40cmqPedcO5Yhf3zfu/U/2iLfIsklcaV/zIpkB/K2t+iBdK9O65PcLFy7tiZbiCXX0V98XS9C/eaZ2N14jVdoRUbvzF7Ll/N/GuGfmNTd594pMbD6eJExAeDHIzVsr4fFar3zGfp9l+U6d9G2cKNs46Viw7DGZmgPUnR/ed7Oe5kLjaBLCrqE3OlSf99brkg0aQ4fr7GG7WxN73y0g/nfqwlgqwemP//iPd7/zO7+zrCkdO3f/fesxbz1fNv/aNfmX+tI8kJ/CDiNgjZ3WhcZAcx87cV+7rhvX04csvsyna51Mjj63Fjf28pMiW+i2+Mq9EeGRi+3EKRFCOek0wjl7a+1uXuIrsVtlFitpQ/NGySvFEa3R6iiJafo49bHvmjOy/dqVz1//Zjv5xiXLnD277rrSRzNxzLh2r+/V8fjj71sSkfzfun3521d25y9eWIbGRv5812lk+3HTwKaB10kDG/nzOil+q3bTwKaB19bASeSPYO63f/u3dxfOrVlDkSHXr17bXb2+OuZ/dQSQAyU4d4FNAqnO68+JFZhwlDlwvSIcypoKNHOd37wibwI0ChQ7E5mz39FSAZOcd//3V8BV4DOz0yYRxFH2UlfyF0x0pnIAgeB37lAow5UD3QPslVWQIWgqu75AUhs7Z52eeiaFd8EW+ckemF8muM89pJzO05XffQ6MJat+EZzbaaJfIn/IVoZz19NLmV4BzBEEZSR7J1fgdsEyQAlxQG7t64z/+lrZZX22EyGwuuxO5ZLPtWXnZxuc/4iPjs8L9CBj7Y4w8d7xZOxBtnVBq+8LAtVNLnX6XX8H1GS7gbHalXyRYwHyBdaBHQKasvHcr22Rc/rPA5gDtJUZQFU2XsdOKDfCoWuU5fdsVTmdYV7GM7naXdMDxQvU6EvmduBOx7CxO20vUM02AzPVQa/aBSCig/rKu9+8skn9Bbwpo9n3ygJAymTv+kDrgtSIvMCMGUgXiD/00L9ZjsdDgrWjQzl23QHvAQD0FXBF5oCKNeBe+yRgqSxOdWp34CeZypzWj/rK7+140Ca/+6xdxlngnb6gezLTQ+BhfTwzjunSNZFsAVqBB2yAHsnZ3ECeMuyBphEMrqMzIKA2+k1/m4s6ppL+A6vUze4DQdzjfHzyq89vZWKSuTnYuKmvAnLJw47og8y1UVnui0Cxk4Ldub7dfmRuV0YAbdnMbJmNBTqR0bgGBJqL1Ie8tOuLDtWVHUc4sI8AHPo1Hr0Co/1OPmPT/ZFdZbKzs0mKZ09leQe6Bei07qjjEBxTd5nH9GANbay37tFpth9A0zXt+GkNnaRKgH1ZyT4HCAXK6I92VjW/lYzRXBtoPImj5KB78k/yx/+u1e+B3HTU/N583zwUuKbPsz22GiESKK4M1+gHv6snELc1vbWD7s2H7La+ai1prLfeRbR1jJzvyaZdgcVAMK/IF9eqM3C5+SWSMiKCHM1z1sWOCsoPyhaba8iqDYgOdZoLfBfIli34PjKIPbqfHl1n3LfzJxA20Lh+MC8a+4Gi5FAm/fvOvE6G1pZA4sZmtqUP1KEsc16EbnbWc2Xog44iUsiRrSavulqrELl2cSo38qpM+3SlD/SvtrTLs/4uSaAEhAnMtx60Vs+1Oz2Rhcz0kV/huo7FIkO+D7noR13tQpvP/suPZcfa15F3rUXuibDJvskRkaceY2GSuH5v92O7kaozgLeEljL/80m0p10MraPtxqqt7YZv7OVjRY6wl+pXvnaJFex8zedRn7ZNHym/wD1kUF++bcSysY380Yf5BHQWEaFfrGMIAORLY7+y9EV/+en7uOX69f2RfNrejvraq770p7/9X5xA9uz7mBy6sCd/9oTO0fF8/z/In/zmCaJPG62d7f6g18jj1j3vxTeRPJOcmaSQa+c87bcSc1rj01sk64yvWm9n+Y2l5oBIiylf7Tx8L+ZRtzH+8Y9/fBnv+b3f/33fu8wB5h6+hHr1ZTvUmjPYanNz/qffpk/qHrbKZku6KbmFTtlSttEawX4aC62D+bPZeH2TD9S85/p8tfp0+mLqqt8bl8V+xYSN38YnPdWHrdeRW2Qt1ot8b6dddjH9DHUbi3MNKS5M7siY/Kl8nwipxnYytbuqXUPnz68xm/vzT9R79ux6FGO28sQTTy47Z923jMcza4y6u2Pb+fNaY2f7ftPApoHXXwMb+fP698EmwaaBTQMHGjiJ/LFTBPlz8fwK3uwzj27e2t3creTD//mbv1kcscDngKiO2sjp5Xx3RBQxciQ5qZy6HFmOaAFHDnBZRmWUlnnJ0RcYAvzU2w4UwF8ATEBDQZz3yAt1TdIpQCfQVRmcZoG1rHht5JQCZgAbziDPcRYElMUsaAYgllUlyCgTX/aw33tOiDrms2kCdtyvTWVRld2njeou87vgPhCSfAEaOdZAK7shBNyBuYI3ZdC9P+2YeimwLGCPtIjA8ZncdAOICkxpZ9YE7QpK3AtAiLTqmkgK5bSDwXeCiHafFLwELBUIRRZUNj0UfNChox46JkJ2susjVbSZvGQKpNYf9KFdgso1GFkDP+UGEmevZbGV2drOF3Krv7PtAwN8LtgBbgEFlVv2df1QgNnxNxETgVeRXwXl7Ia87R6IKGDf7hXokd1nulyOzbj33v1DwAPhAxojNLwLfjvur6P91MOu2/Hn/476C+TuWIp2mtB72b10wy6z1QC6wALtClQlc/LRE1mU9cAD37Mcf6QdHSOmjcbYs88+u+gjkCEgKJBo/X4lqcp2ba6iO3X4LeDINf4i8cjWbowC+YhWD0aOFANSATL1gTZ46VM66hiq+nqO9QgQemlXBJuqrI40UXdETGBnfW4eVI/2uNcc5Hq2HcDYHAP8oK+O99R+1wcC+51MHSkUATEJy8jvdv6wM23VPvNjZ+nTG7k6UpGcXvo2gKWdFe43z7Tzhv001hqT2Xrj/NOf/vRyBBF9NG6SLcCd/CUIqKPnqBgXyDH3zyNV2u2nXwOBI8UDCgPFA0Hq1+bmgLiW4XYm6BN6NRd4tZOqdTCwMcIw3Qc8qzcCJjLOZ/VP0Lj1M1DJGNKvJQ5Moiv9tEaquzFZBnjAbnPyBE8jTiO3lNNaE1FGRnYZcdGuyxJH3NORRiV10GXPhNIPyvBd8whb0L7WpPyRw75qzg28a47JDpXhu0BOcuofc0s2yrY6pqY5tqQOfVuWMjtHSPMh2H7AVmumsvV5ekRmt9soorV1PlujS37P9BOUx46NXcBlAHuAYwQmYlZbZiKDcgLuey6jOvNv6IV8gZuts+RTXvf6vj4hjzkg8LLxGoCcHuqDElfa9ck2I3o75i8/hBxsC7mNqGUnkcV0WfJJ4HRkoTa0xkSMBqZO4sA1EciTVGUXzaeR8NpBTt/TOd3qc/2o7e3qi0xUT7Ka21on9UG+cO+u05YILbpTpj5SZ8S4Ob1dxOQqySdgucST6adEuPId/Cm7nUfuMw+yzcbuPFZMm+mfLHTPFq0f9Etef/TRuhtg3BrV2qSMbJ/uWttLJGs3krLatYH8oVvkT2OoOXYC6SVFtHPCtSWjRHjRvbKs02TsqFRykid/JfKCXRSzXLp0/LzAfNxZv7E6yZrp2ywxzQk7f7p+hm2zPHLQjzaxN/L3zK/WoO7NtmtH8VDkT9/7HEmg/cUEkwRQH5uOgM1Hal1pncinC8Sf7/llyde9s62+00blI3c+8YlPLHNo5Mwb71l3WvrOn342HvI/Iu+MhfoiUpHtt7OHvCVBNK7YkzL5tZ1ikJ+Yj87uG2ve012klevb7RJRoi2RqOlAOyNeSmgo7piJHe3sUpffle/3rimm7jtt1kavdhm5x3XFq/nYrp0JFT6XqFk83PpNr/mcydlaVxJUiQGN+/qSHMWb586t8WC7W5W7Joesu8iV6WXnj91+Hc169mjHndNHvLadP3PUbP9vGtg0cFo0sJE/p6UnNjk2DWwa2GvgJPIHOP2bv/mbu93N4+fOcAovnDu/u3Bp3W3yjZdeWpxugavgs2M5Crhcn8Pb7ooAJe9lO02yoYAuYLHs14ibHENOI0ffbhqOY0efCIQDADQ2GdrVU1DVsUAzaCmTMFCdDGWyl7mvns7qVwY91EZlcWDLxgrYLMjv2QdkKWBbgez1WSMBi9rD+VV+hJDftRkg27FTvtM+7S3zNYBD4K4cGZmCp0CWnO+yobVZOwMvleNPIOwVGJczXva1z4B9gZOyyKQffacP/BX8F0QHjgXClvndw6d9r/x2pHS0WMFLmeX0HJkxAb6CmAAm1yDpvNoFwQ7Jll0F9NOz3+iYPMii5GRnZOoM+Y4JijBQb5nRbCdd0wnb6Li6Aj/6FhgCTcowDiSnk7K8ldMYKVu4IDdgTX3qjgAiOVbeGgAAIABJREFUu2sDvNVZH7OvAtKC/Nnvym5HgrYF5JWhrR97jot2sWF2og4gCl0GsvguYrggsaCQDO41LrJT35FvBr5sVX3mFTpGSDgCQp8CX8rc15ZA4RdeeGH3zDPP7I9DmYBHoMcK7q7AQuB67Y3YdE19oQ+aR5oTskU68R3dkR/5U9/QQc+1CASN0GFDdN9RKo39AJkAv8B2tozMVE5Z5HQXMNZxOmytI5PMK/rONfqFbbBjeg9INlboHthhXLgWwEb2CO52OxjbbDZbTQfaz1Yn2Nl8Rcf1QfMrnZHB/UBGY7NdfcZqWd8Rj9qWXWiH/gaysgv1sLsnnnhisd1PfvKTy3OfXBdZ7r35P0C7udlvnqMSmal9X/nKV5Z5TN8EQLk/WykxIXI24ILscw2h4zJjF8BvZKYHyJKZ/u2qI1sERtn6gTKtm8p0TbvdDsmf5kB1BdBGVtcP3o0d9daWyJ90HVCk/vpE2exR3V7qiAyZ40jbIsLNRV4RGTkgPjff0Fm7cvzve/aufwPOApLK5FZ+5HvjujEQUJTOWsf0F3lLPGAjbMw7EsP16g049M4urbnmOUkUAYl+q76IIDbi/9Zj+i+ZIFs1djsO1to/SU9tbxecuUc/t7ujXVPaUB81Z5JRfwWkdYxOPpNyIgqaeyN6XdPOlGwmsrb7W2PSt3Z1hF6JGQHT9V++YACpMpRHzsj6jmdSn/kgsifCwff04K8xH0lBb3xURK3ftDH51UVHHVsZ2T7JqOzSWJigerbEZkouyWab90o+Yeet6XQTKM62zb2uT7eN08ZvoCo5lec6NqYdiOyep4RUYUN0kb9XIoV5z5qgHnN3CUoRVPmx+aP6rTVDWco2D6pXn5QIQ0/6N+JdOyMpA/E7zrhnrGi731zrXTutfSWZKJN9arexRkeRL/Rv/msHFbugP8kOzffKJ7Mdqb4HEldPRGJzkvLaKVqb9DdZrRt0RefGPnDfGGvNDDSf8YbylRmByd7uumslmqu7OMJ1xRjep23Na7/7oW/HgeokRiq72CkSVv+ZA7RpHoddX834KplrU+vhJLAiEpI/PfusH9mq/pjEZPdH/kTIJX+yHH6eIflsa34km2Ubn/rUp3Zf+9rX9gkNVy6vcvAfSmaKDCsBrPGZbPmIZM8njpRlH+20y8diO2yk+SeyvXpcl73np6erfNeOto7ULiHC9b2KdSPXW2OaM9QT+VOsUf9la4cEUusQeUrUiLjMl8ondW3rd75uCS8lAUT65RfQifIikPIjtaEYyHet3+Se8+jly6/sCbvW3JWEOz4K2v2PPvpvF/InX8DOH+XfuLXqbyN/5gja/t80sGngtGhgI39OS09scmwa2DSw18BJ5I8A7Td+4zf2z/zJqb94/sLuDXfftR6Pdfny4sC5toe1cyLLWGyXTg4kJzdyJ+d7BkcFb4HOZTvnBM8Aq8z8jpzrmAnOdk5+IE5Z1soLKClbtB07gVqRAoLdAIIAE9e4XvkFAGSLMAngEBDQjzrI0NESvi+DqmxWusr51e4yUQPdvJPZ9QKVnHOAVJnJHW/mtzLryUQ3yB+y0EEBbMRJ2eWLM30E9tcGZfu/4Dmwos8B1wGWyvcdAAKgYGdHAU7Zs2QqCOgZK5GHAtjIFvKynY5FiagLhGInMzuMrJFaAR4d+0A3vhNYdAY+cKHM8XasRFapt4fb0xP5Arg6Uo09eKWTCJQA9XYUdea28rTJ9REK9EQO90bEuT+SNOC2YItcZdWWLVz9ZV8GpAfKzx0Lyqkf1KP+QIQC1oJO9ze+3DNJt74v87CMfW1FFtC1/i/Lkt7LRmQP2qqv1Bn5E0DaWA50K2iPNNJXDz300FLP/fevx3EE0ihXPz333HPLsW/KKDCegEfg3s2b67jNRus7ZZbJHXGWPrJxfemlXWSMIFAWEsX3Zdq7p2drlPGd/XQcobHCRshZX/Ze9jr5Zjv8HsjXDg/X9HwedkavvlsfkH1+AfsDOfyv79KT/iRPY15bgCEBXmxOvyJqArGyi+Yq8vVdAAA7SFfaEhmkL8kVqK792VpzT6RjO9ci2gI7AXnaC8B76qmnlrH1B3/wB8sODeUar+oIQG93RURM2cueG6QO9qdMIFOEbWsRPbYeBY41JpWrLOMp8sf1/iYZFBkxicZIDnV7KdOLrZTtrg9aG5XX8TaR9q0b2Ux9MMmfOUdpv3rmsW+tle5pXmjc6svGc3YSsEOeANq5syLCkM7YYTIGCjbXlCBAJvWlQ/ZRJnEAk9/YAJ25lgzNARGw5kg2TZb6LL12H9sPSLUmKNN8GCHVeHaNMUIWdoYUVJ86XJNfE2njPbCrBJiIee906z62WbJB/kAZ3eqMUFCGvs7OSqLQLt8ps34pUaQx3e+V13MetF3dHaGkzHaO0JsxZ8z4P3DXe/rShgjL+krfRXzoq8gwstBpvmPrUSBnhEdHrbquHS0ReOqjf3UhZr07BogOjFVHQulreiBzcxAZmnuTP3m1me5aH/JB5zqoLxuD+qyj8Zqj3RtJSRa2Gimq7vyOdhC6L6A90rB5zvWteYgfz8tkR3xqR6r1gPiSh8jld7qyFtIPnbJhr/zTxpT75u7xdl97XpI5QB+xyexJ2dqfX5kfRMZ2xNA5m2sXjXvyz8hCx0gaax+SCVEXCZkPTk5kDv2RhX5c37Fcb3/725f2AP/zD83VCK/Ll9eduPmrrUnFCPnxh3NXz0ckC73lN3TsYGMvW2U7tas+0tY3vGF91l1/09c4tKv6PXmX9eef8cyfSYo0DiPMW4vIT6/WPIk4AfORBDPOSuZp943RAsTGEZuob12vb4xb9lSCAvtN//VHsdPt9DLr6Pf57v90rh+07fOf//zOs3/YljZeu3p5mcPYRQkB/ndtCWRkaD1jYx1l1lzPRluftK3YrmS+/E7l0MMk1fP9GtfuV0dzdLsvV1tZj0Gfu2mU3bqYb5dPnX7SSfO9+aZ4ML8qAsr3Jam1Tpb003iOoK4/lRsZFfmTn5Du0h/bZ1/5IuaQ4108qx6LqYpzzA/tdk0v+bMvvvh3+7Wcfo6TSo59Dfc/8sijy3Md2xW1u3UEqW7Hvk0z2f7fNLBp4JRpYCN/TlmHbOJsGtg0sNudRP4gDT7ykY/szp9dzxLOUd7dvLU7d2E9T//y0TEajjXxV0YRx7Qswx4MzLnklAYe1wcBYQU4ZVH7HCjOqSzTNEDNu7I5iB31VgDjvgCpwFzfkbkAOuIkAN1nZQUQ5Kj7XHaja+hB+9xXmybpU0DUGf+TAAmkVabf1cfJVl7BqmBT2zjNtZWuBFyClrK1O2YkPXSkWwFDO0uAtekyAI7eAvgCawrWCvDbeVA2c7K4Ttvpoh0u6aqARlsAF/QW+B/wW6ac/nAfnQTyCSgKxtVPbu0ADqXjAhZ1udbnmblcENqurLLQyaLdgIOCXteUXd2OLfUBKsq2I6P2+Mse64PAVn1csKQtwBryteOA/AhSrx5oXga477S7nRPKjPQoIy9QrN0HgQiuLdOObEA8u7wijCISyUefdnQAzuygAXA3HjpWrYzfQLtkOiTx6Ny16vQqy187jF9tBawI6uhqgrG+9+rouuogC/um+4ipxlLjmu4Ego5F+uY314c368seQK1cxM/nPve5BTCagFD2Exh//foxOExPdF2ACTREfJBRG6pfYAxwQLJFYAUMuIe8ZbXrI+WWiRuwqKwANPL2/A7lNgd4R+5qWyRo4IMy2y0Y4N1c5N299K9vys4FwulDstVn7RCLcGk+8lmd+lffKEOfBqi0IzAipF0lAffuieAJBIyobfwYi/RlLJLV0U3mcL8HJNNNux8icSKP3et6tq4sOn7nO9+5yGjnFxuKxNKWQHljsrGj7I4hAXY3DykvUFQbJ3Dnf2X4Pp2QqTUrYn7O2+SIoNCmylBO4DI5mh+MU7oM9Hd9QFOgTu2f8kRKqKNkieanSeJEvrTbINCq7ODW+cidwPvWdN+3Tio3YiI7CbRrp5X5kK1FPis/f6Ix1HoaIE/GgLqI/cgR/deYVGbkE91HVpC5hIHWw8iYfquv6JlM5G8udY920Y1yIhb4OK5pl0nkj/t95/pJppqXmhPYlXKUS0f0aMwZ99OXIccCbh4RfmTxu3t7HlJrZP5UO5ro2X2u9VvgYiSS74wbf8lDfxFH7YxxvTlO+9qZEmnezqOA0XYUWfPKztYv5uqOVkzHJXfo54ho9ZNFfebsSDX15tO0trZ7quMo6c5urHbGkN8rcJOtuLdnyUwwlGyBtQG4jW1lsDt6JkO78cjZkZvTjluzyR54qk7XNI5c0/inh9YJuqpddAm4N5/5v3mBrtRNP/ou/yBinz5KvNFen7PZANvmqOwKyaS8/MzGWck9jhDsGUv0ScaOltVn2tOuicBlelzigsuXF92pg+7MpxIc6NJ37tcO7eST5C+yT+tuZAJd0HdHlboeWaTMq1ev73f+HJLsER75HdlB465x3rFY6qCXdkW5Pr8kfzyCP7v3YPpekSmHBNQkXFw7fz9p5496mrsm+ZMN0b8+aS7Nn9R/dHpIih2SP5FIsw2H8rfGN1c2LoqHil3qr+mjNz6S/bXeD9vYdexZufm8xvnHPvaxxZb4r9/zpvsXP1EfW8u9JH1YR/VrpHjEqva6jl7NNcY//yN/tGMX87fMX8WE+TiT/Js6ab6JSCkmUSf5jSN1T5KshD52lX/ELn2v7TPuav6P9HVNiQT01dySP0MXJRVG4hlzym3trv/V3TpWDKQ97mvNbFzTQ/4TPfmsnPppEoDGOjtpx17235z7rW99cz9+/ZaO77hjTa4gC1kfe+y9ux/5kR/ZJ2kdbfjZbc/82U8/2z+bBjYNnEINbOTPKeyUTaRNA//SNXAS+QOQQ/7c/YaLizPGmVxA8MtXFsdrAZ6OwDDZlxzvCIPIBk4v55qjWIDU7oWAwcAbjiPHXEBTNqEgryzbgKIA7cAojmpZ2srqe86j8jjGges5t4E6gSNkK9CJwCooKSNqgltljhaEK2+SKAVBOdiBCwFXAmPBRhnIgQTqDAhLnuQIdNMHymnnUIBxchdICIwEze6LJClQCFQPJOSQB6zOrHHXBSxrU4RMGWqdm12AHADps6xcbSxrs0zsyKOAusBo7WUrAvwZbHQsib6qDEE6OdlH4FGZwuRUVjJqY2SI9rQLjM4LvHq2UBnQgedl7CVPWaCBNTM7rgBKwBKpV1+wuwBQQRGAQ//0zJ9Acdf7v4A1YiHyp++1ifyC1zIX/UbXAPFA7ohKehLMAlMcoWCnhACYbdBbR/QkZ5npgTvabwz1DABjgS0UYLNRdQaQCE61sazNSWzq3zLrA+vaDRUISSb6aceVtgUctfPnxRf/YZGdfWjnO97xjgX0ABJ47gsCoEC1cUiPZSBeubLubCt4jSQMJMi2yea6zpK3s4ee2zXS3FaWNJmUpRy22bEhfdaWxli78dhbz10oA1JGdwAIPdMZGdgH3UaSFLwHaLEHOgn4N6bYCRJYv7ofMas/AXH0SteOq2Oj2lsmeURwspddqq7mjnRcm8qYd08EcfNGGenmvcgycv3lX/7lcu0ExrWjviIP282e/U8XjmZku2RoVx+Akm2zea/I4knYk1X9+jVS19hWjrYhRvUxGQJCAjbacRKh2tytnEkUKS/S9HYEUAAPubRd3wRSkiGioLEVaaM+eowsSsYygCOmvB+SP4GkzeVsNRArYCe5ydTLfZOkNS71FTmbuwLPykgno/ZM8qc1JjJKP2QvAbMBXerW7/RqbLQOuk6d5Gk9iHCKrKje2X+Nk8CwxlZkcGNcm1y7AszrMxKaT60P7WBwfTs4AsNdzy692CUQXjm+A86SuWfquMf3drMo35xMVwiNbLF25d8oy7zg2o6hVWeAfqB1OxR9X8a773y25rDtdsa29pOn9UD/so36prGT3URQ0m++hTFdMkzJEcppnokcUwcdm6MqP/KKbOYDvxnjCIh8rY4ZYmclnfjfWFWv7/IBIivqtxKRyBIZHNmZD9d8FuEb0EtG5DDAWR303i4918xxnG9Dp8qPAPW5naDar0xzbteR2//WkEl49Xu+jDFvfuvYKrKb28lH5+Z1MvzgD/7gYiMldeR/uq9dVmyz/g6g1Xb9ZH35wAc+sJRrTqtf2L77laftzY0lT6RL39M12bSbzMrwXcSdNtMpeRFDfudfWJPyM4wjv2mHfjN2JH6syUsrtNL6Q1f9FUsEKCdneogI8d4Yr/yI03z4APuAed+v8+q6xs85v3uqh3yTdJng+Ek7fyLCi5u8V573/BXf+z+fSR09S23ObYdE1JR7xsLV13eum2QqPRjX+ku9JbTV9lln/XNYfutyv886ayf7aveietj+r//6r++++MUvLjZw3733LOPeSx9pP3/A3EYmtseW/ZZ/Sy9eZDfHsEXzDBvND9YOnyPg2+lkbqYHdbYbilytJ9mF9ntFpEcgl9iST1B9+cLuU4f61FEcy6bVQRcRyhHM7bpvXc0vc8887aJ1Ul+qr7W2fj208XyBfHzticTOz1BHfrV5rt3Z+VDKLGZbsIIjvSlL/Z656RVZnC9w9uz6TKPi2/e//6ndu971rv06jPxZ6j5CVrdj3+bo2v7fNLBp4LRoYCN/TktPbHJsGtg0sNfASeQPEPXDH/7w7g0X150p7Zy5/Mq3F8drcW6PHj7p3HXkDwfVi9NXwC2g5RjmxBagRUpMMN59AmsASMFxwJn6K8e97XypQW0vD4wKhMlpVg7numwsYBuHs6zdsrXKig2Y5WiTK8e6oCkgWf1lR3N4c5TV244IOoikyLH3rq2BbAH66g00aCeCewtUc9hz4IERwE7BUYBDGfvu7yG+Of1lOevTgtEArkMwJmCbjIFuASvtmCkLO2IJSKMP1A2QIJtgK3A7ALJ+L8ObfL5LVwVVQLOIsnaECP4n+VPGGxkLcHwXIaGtgAd11+eBBhO4Q5wA912jL7WtHSzZTUHatDdlq7ujNyYIkkyCPffQG1AFkMLOGwcFver1Px2qqx1ME/Aknz5xLEp2pm30DCzxasddZBPdFrgZm9lsAXgEXkAl2ywzPWA6YqqM//TUrgk2qI3aUNZvmcURjoGh7g2sy+YjidwPFNUWOvK7HUuIK/axEodrBr3rEBfsDjHERgAEbC+dTgCXDlZQbd1ZF3ji/2SlO9cVFNNJD8YuKG38T/KHnOmK3gPxO4aS/uihLG2f/U9v7aQqu9N1AVNkbGdN/Vk/qZ9O1VWQTQd0Zax2jI1dCz6T8dlnn130iSxzL7uRURuo3xxaJj89RCqU9Rvh3doQoR7gHNhkfNOlssjiMz3XNx2JWF9E+AU6abcxCPRWjvbK/tYOu1Pp25/7gYnuN7b0v3vdUxJC2fDawIb0yyQ2Ah2ef/755f4Ai/raewRnQLjyI5hbG7zT4bS7iKzaHclQP9NPc2NrQrYVERa4T2597HNgdfeqs3XjduRPyRPK7ti3SIaIMnNC8lSudraGRkI2n7EP/RgQrn6vgPtIpshzNqLP0mG7bNrBoW/pH4itfZHk2kuejtBxvc/1S+S579QRaE6W/I7ASXbCHukrcF6bA5rbXeO3rtVux3C126lxHfDpd3/ZS0Byz+ZRJsCxOczYs96Y43xPNmuQ+SCyig7pgG7Jom5/AfXa2DGSrW/aa2yzQzL03DGymVMbH67PHgLl9BG7ofMAzZJAfCbXTIJonVZ2emkXkHa4Vz/SVe3IpyqRhV70he/ZpLLUA8BdEo6uXl3GcMkJETj6pWeQaQvfLcAxf4p8bEE/u69s/3SVnUSgZSfqNw796RfzVuDr9N3a6RVhSNdkBUJH9DduI/CzR+PCdxG9zaUlPWkDe9SPxoS26b92ANGbeZ7tIM3MW3SMNDO/t5tHfcqi1/yi5lLrPBts3la38h599NFlDVcegk35c27WJ5Hx2UPt8j0Cib70PztQT7ajTX6zI5XtWq/ZDDtZgP377lt8pMi9AHL1/NAP/dDS5uvX112Zk9TIp5uAfL5Yc3RzgvZ3jFc+WT5Sa1v2HqCtr/ORz5xZwe8A8Oam5qMp2yFBtMzbJxz7Ngnd2xEytSv/Ut+0y54MyL/mOp+9krX/8//7POVMl5Pgcl1gfc/QLCmgOVDfl/xSbNaaN8PviJN+q419bu7qeEyfkT+e5/i2t71t9w9fX3f4qF/fWk+Qn+ZSLzbMV2r3ubEQsdrR1JE8jevmGnX1/DF9ruziyeI710zyx/cRP41b9m7eaxxEHhXLRfQUQ+nDYtSItfrZ3GVMaHNzGt1E0qs78t3/ETdkyW7rb3JFjJL7MLEj36RETXLni5LL93OM+K7ksOLDmVww49cI+TvvXKFRbc7PpIdz59ZnK/pT1gc/+O8W8qdEpDO7dQ3anvkzR9P2/6aBTQOnTQMb+XPaemSTZ9PApoETj30DBn70ox/d3XXpwqKtwNF2/iwZ0EfnDAvsel4HpzLHsCMzfHZ/QW3OpEAcYMdBdo1AUJYgBz6gKbIjksb3ObyRLRxTDibH2HeBUGX3Csjb3q9sf8oNSAmMFRT4vmy2QCuffc8BJQdnHoASYD4zCwMHy/QKfA0AICfnWkBR5mjOfKB6RIWyIp0mgBXYpY6OAylYzEnXFoApeQUJkRcBL8ojt/LLRiUr/XVtwJ/6Ig4KNvVlOz8KGgvuXVugo43qr1/rG3JFzHn3eQKNZY5lS4KJwJ0Im/rFNb7TdvoQOPRAa+WWlV9ApA0FqwEFPbdKWfQWiDQJwnYrBIQ2jUwgWDDTji46iDhzbwAw3SFL2aHAx2+RMcZC59tHVMzgK8COzt761rcuwW27JlzXQ5y1tUzajoVRrjKNS0BLu2uy4/qmZ96Qj5zAH2BgQWSZvmQpkETyuV696uvIO+8dDVRw2lzS7pmCcn0XoGs+0d/a40Ve/eJa+vLMn4BZYJjrgUWNb9f0KpgsoFxtf909xa7KvM7G6ZQcfqPTgJWOD4okmsSxsps35pFB9BHI2fEf5CYvvbtPOycQH0gaeNxvADXgmHmTvmfGeGR45FQkbPOl713PzukIcag96iIHEFXmbGSxcdEYPDxehr7bzdPcENAUwMDWyBkREZEW4N6468HhHbNXf2QHAdvWCfpTL/A84oxdBpbrj8ggOp2gZEdm0Xe7B9hT15HfPOier371qwvA6ruOTaq9ZQAH9BiHgTj6P+AkwK05zXtkTWta4601oTlTedpSwkVl0a3+MUf1jKhIygC3wOyIv+Z71wWstbOELgJm3Nf8pI1svCQE17Rzgw2V+RwQSp6OilRHWdt0ERllDLQWzh24xmJEh/a5vrWs/u74nQmwZd8BZhFlrqEjZVmjvdKj7zrCizytgRPICiRmL2wvokX/ezlW0Phhr+Rjlx3BVHsjUf1OX3a2tZvFsZXziNYAx0gHfd/RiuRqx0G+TEBdgHjkULbjevp95JFH9uuKuZDNm8ubz9qVF7GjbfqucdzOosDclXC/tM/wNubISkeRZwHDrQm+n/anLrpp10/PIst/y2/QT67zu+9a0yNjA6bb+ek921BfpEc6zT+ZO38nsE9f2lKCjPuyCe/KY7tIFbq0buojcw+ZIknYwhNPPLGUYy6tzMqYJGj+RWNLwkG7g/Ud+9YHQPbqYMc+m6vZX7vE6Ml6Yt7SH/oJ+ROZ0dyv770iEq2tkSEB0vke73nPexaQXb8j2RFEbKGdRu1WzLeK0O8IKus1GetLfZ5vTW9edNoz1nymX+ub9liflJnfqH3a8+53v/toV/FKrkfs5Rf5rjaRpTmscR0Blt9LBv1G/8pobmZj7ezrHm1p/LXzJx8jm2ye9/mQAJph5x1H60HjznvkjHftmPNT10UGNJ93bT6i/ucvWNvYS/NWMZhyZuLPlGn+35hpPfdZHf78j2jRRvojS2uZsR8xOHUzibn+nz54umqNYmtsLHuiV8T77/7u765HYP/9ekwuGzOfajcb85t387x2RhqbrySNsEtrO7trzet4Q5/V6b5IFu3NxlrLmjuTNX9tkhbJTo6SIttNWL82PzXnTuKrudO1xUa+K9lH+eYT82TxT355CWTkUjabLX717rpeydD64XPxQOS1epqjGyORnfkfEfjKpS/6ZhNeynFf+iHvG9949yI3WzXP+V0/IH/Sr99+5mf+/fIMNNcsa/xuTcDp2Lc3v+X7N4z1tQbx9v2mgU0Dr5sGtonpdVP9VvGmgU0Dr6WBf8rOH8cnPXDfCqIG6lz59uUl62Zx8I+O2pCtWiAZwOWeAjKOYQRMgGdZvjmqBTWBHZEYkUkB4ckS0BBxIcgRiERI5Jx2jnrZxGXaFoh2hInAm7NJDuXUDvIFwrYLg/Ncll3gYJla5AvsLficgVoOsUAgACrQI0BHwDADDmUegqvubdcH2XOsAzDIDSTlYAcquEeQVHbyJBfcRycBceTs9wICOozAC/jPqY8AK0jsOK6OAxCUdaQLWQMu2EZ/HXUQkdOxBn5XL5mUqw1l00UAaVOBGxkiogImI+7ozG8BrmVll+GnPQJKrwm06fsIw3Zw+L1ASj3k6ziHwM7sFbig7giIjlrJzo0f8kfYATsCdF2jrgBY98rsBlqQ15hRNtsVJBUQqrMHQgfulO1IzjJfA7JdQ6/arz52ow/KGLcbEKCqDYLogIdIBdcBrQrIydgOGG2IrA1soxttUmcBY8d40bHy1SdYN44F7zJa3QPHck/Z/tocURWJG0kXIEi+ANobN9bjdyqjTNFsPsCUffTnN7Ky03abkDOimixlkWp3ATzZzCd0EwlIpgAZdsWuO5qNfnsegn5VF/0BxXxfAB6ZNgGa5l3X+p4+O66nsUn/K4F2/2Ln7My8aHfQJH/oqvmQvGyLDidZ3TgJKGteZpv0pC98Z5zWVz4rS72RQx2HFZDSHNxcqs8DqtstozzlI8LIF+kg5/xcAAAgAElEQVQbMcIO6TyyIlBDmdpFRrptDdJPrrGeBWo3vwdCNccEKpKzbHrfBXzVJ5Fjh+RPgFlzkfsC1wKOKjuwaJI/jZND8kc5zeXNNwGzgW7a0thtbYr48rk2JmMgH/1GdEUcNU7L9CWjPmVbZCzBITLK7z1cvbmwNgS6B8CSnw0F6HovQ9xv6oikrQ/93g7FuRuJDrNl7W9nWGBY83gZ0exGm/SpOvSF/+0yNDdHfLUzNEA1sDvyUn/0IHL3m78A6OY0dbqfHUbe9mzD5gby9PDwfDn2HCHtO2O9oyDVZd42VypfH2SX5hg6dm/jMYI0YiCyp91nkZcBk9rtGu0swz0QNSLL7x3757d0EdneM/HMZeRQtvZH9DSe9C+5tD99qFc57tE/+W3ZWQB6u1HJ6P8STLKfys4uyHi4K0aZ+pVtmS/NUe6PsG5ejohGuDguTZsRJgDmSLuIskgH7fCn//MNSgKwg9WuGPOauYgOEEyRiSVJ5EuSsSNf6Up7S5TQvx175fvGvj5wbXpRhjFBZn2OpGSXZCSXulqr808liFmz8mXmLrMSe5TLlsigf31P1o4e1bb8V7KWYPGjP/qjiw3pa+1FupL5x37sx5akl7vvXo/t9Jprqc+RQvmykef6hRzZk7r1XbuU3Bvpp5+zzcjEbE95nk0yX3O+T67KyybzBY8Cqj0ZP0H/ec8kj7o3+20ub21wrfblf2oXXeor8kwy51VyHOwIqk1dX33VE/nDpzDeS6hqztZf+SVT5ux96iniYRJlk/zJZ2ze55/83u/93jL/fuvl9UQA7cwPNh7z09tVzuZ6TpdxZRyxc7ZbDNjzeCINkzW5ir9a20roys5KuPCer+EauijBUFv7XbnNoc2n+ar1/7Tr+i9fqx3MzdnFqvqsOLTYwZhix2SNxMknaU7N/0/PPpuXyEwn9Fzi14xVi0mNs9bHSMjmRmWu42W1wWzinnvW3av6K59yJRJX8pDd6qef/dn/sOz8Ud7Sppvr+N7In1dNP9uHTQObBk6ZBjby55R1yCbOpoFNA7sTd/7IIvzsZz+7e9P99+4zcRfn9eq13fWb67N57jkCSGS2cqYjDDh1Zbxz+jjXHf+WkxiAWDZUmc4cVfdw9nIOCyo5ijKKulcQxxEs68j3OaIBKgX5jsuYD2wW8AWAkUF7Amk5zJNA4OQG7kfKcO45rWU8k6FMy8Aq5QQ+AGg4tT3UOBCaY1yQmf58DuCdDv4MEgNUA7ZdV5nuL5utbDW/c/7p1T3tbtAeL+8dYTKBodrunUPecztmQKS8gp7Anhx612u79gRMkQloUNCkvwVJQBB/dKlvA921u11kZPR9O6s68ko2rPbrA+UFVPgcARTxFUhF5kDLSfgV0HrX7rKVC+jW4wnO7YnGdFy5BeFkLojrWATXKMdvgavkID8gu90YgcVltncUijYCheiroJWd1e45BtUROEkOZZLdH7KJXrRROWTRDn3vc7uXGmtAIeRKYA+9FdRF/HV8ij5ka527rs+0WVnpPDssgJwgrrYCSclvvDhWkt4CxdTz9a//4yI/vXbEiTnoK1/5yv65CAXFkU10GTDu2ImIQLrrQdt0GXFKB/qk46B89ru5peMp6cz9k7jURmVn35GqvguYVge59AV9qUO2eA+AB/7pO2XRgftkQNKJawFhkY9lddJRAXbPEHGvv+ZJfaYvsm39SI7OwXdfz2XQJ9m5OntOFPvQ/sDSyH1tUZa+N98HPrOpwF19Yg6ny8jM5qN21wSUaIt7fR+gHLlGHuMciOiZcxE+2qk8unNtO0ICmsgHzNDf5qV22fi+h6kDtvRdQHlzrTEUMVJCQDt/mufb+RNoRsYJcpVhq/8DhiOiA9zIElDbkSj9tj7v4tZ+rXot8sc1+iXwdYJ/+ql1LPKHXNmTNgaCao+XeyIdWgsDc/3e7ovIaGOkTGxlu7ZEi3Z+RNgFhgWIBRCVdNB6HDjn+gAq/6ejQN5sRRsjwpWRf8AuevZJhP4hydRnsihf+8017XJWdvapL5tL/R/YnY0GlqtTuXTjfranXGOOnRj79Kjve8YVHRkrrm9dDqRrd6S2sXd1m1cbm5Gr2pv/5f92B7neNXRQe0qaiKTQfjL7vusi8tSrrSXCNN+1zkzQuUQYfaiNEdAB6oGNxp65aCZ8tPMwoJQ8+SuRnXSZz+F35bpPv5ivsnn3RTb1f5nxJQf4PXuna+WV0KC9HWHWWtIab6eMXTva9+Uvf3lZL+mX7ltDIrOU6888b8eLcU3nPUtF/c3zdM8e6KR+aXcDma1R5PLes8BcT2ayd4QlOdiw9vE36C4CTlvMoe14tNZO8tcap1/1G52yZeutNSGAl5zWp441zMdkw5HidN2xg9lkvkdy6i/2kA+nLz2D1Fz/+OOPLwTbbrfuwolsUMckRMgZiO+axmjHCLtWeyL1yBr5nk+SD072CWKvvtS6eyKfvLojN4oxJ+Dd9YtfcuvWdyV/XNu9tyuDrIeg+gTT2YO+9leiwpTxpBg4n+61yJ+e6Um35pR8u/zW2jpJn0mqtCbONrRGube5Ixt0HVv7zGc+sxDwN66vpITv2+XU8xj1tXVZu/U3n1XZjgs0JtiK+FYd+r1Ygs7y1SLeWrtK+GIH1pTiVve0k7W5KB9E+cafe5tjImzTk/fm4dqcHpQT2Zbf4Ho6z0cgf2uuuaGkhNbS2qcsuiB7thVhV+JEc5LfzUvkKSlOO/M1yJde6seSWLSPHD0DkE7mK+Lp4sV1PenvmGw8fsaRMn7u5/7j7sknn9zP5Teu31zkurlbiaRt589JI3n7fdPApoHXQwMb+fN6aH2rc9PApoHvqoGTdv5wsD/5yU/uLl1Yj0bi5C0ZQjdv7a7dWIO5C5cuLY6eoMxfwVuOYc51gRXnMjKAQxyxwVFt105kg0C2rFcOu7O+BbaA4I59y1EXJCojEkIg0tFTAhOOq/YIHiqLs8q59Fd2d4BYgUs7FXJgOfBlPpXVXIZsoLo2L5lJR8eqKV8g+/DDDy86s3tC4B5Qq7zIngC3gpcc/hkU5bi7P5A04CZZ2p3j2gAO9fg9oBUwjxCjk/qr4EW59DQDnsDBsucDYtQRuK+u/ug9uQNwZ+ac4KtAwbs6J0kYSM6+IvnomG4CwtiB79inTFvlRASQC7grMOzBxWwKwDYzXANzO9ItUKCdRsoM5CkYC2wPOO0adRYMBbBHPNBbAKRrgCve6SgiqCxm4EiZy8A8OiCPP20WeAvi6AiAMgGcgM9IV/c0dgWiARp06lqgE6CI7pUZ2QEEYreB9X5zfQSs63wuiC3LMfKWbujN94H86iwj0/dl1NInHZKZLvSXz8awMQ/4UR+b1Z9s6+rVlWAJmKTbSEVzEbsuO74dexP8OH9+zW5kP+oNWI2oYEfKY1vk0wcAM//LqicPMlnZEQ2NxwCyAJpkLNCPoG6Hh/a6tgexu16/+J0t0BvgArCo7eYPNpDtKjdZA+7ZM9nYurLLMPd7z1Ey3jsSiO3pL/WyJ/qPdIn8bCcEvfdcD78lL3tURiBKc6U+9VvzET2SGTDVnBBoFrCtH5Q9d8Zkq60Xxo5x/4UvfGHRU6CzPqUn79mje7w6FkYGcLujyK8u+qeTdispr7VhZoE3Fyqv3Tn01Q4LMtee5pOIieb0QK3m00gW15Ehm6Tz5nzf0Vlkc2UHHrkuAtq1kT8R3PSl/HaMRhQrJyLD7xEmEb+RPJE/AX0BTdoU0F5/0q+xO0mhkiE65iWwqXYEWPVZfb5rt1wgW3YUuN3OhklkdbSa35qL3Uc+Y4GeWlc6moc86ggUi5QzNvS/+th3zwVsDa8dJaG0Bra7zVxCr+zKq13Q9NPc7vsIceW0K6/dLeRmr8ZAxKE+o9+O7yQP2dhxIJu2sO92B0XQRvLkN5EjAss1ZI90IktkrusiQ40xbVdnIGi26zMZtDsAtF0nrlG/3zoKLfLHnOpPfdoagdXam08Zceh35eo3eoh8rQ/UTX5tm/pVnnvzNxuX7ms9j8D32drjj7zWlnZVl8xELoCpvqa7p59+ejkuVRt6to1y9G1EDRKJTdllwx9g5+bGyHp2mR+ZP1QyiPW6o+GyT/bEz1U+WclCNyVS+Zye1cH+A4+bU4wXdVlvWp8j4pTTs3/oujUgopoO6Uw9Ad70uYC1N1fQVj9Yn/VLc3RzvD5c4ooLF5b+1Fb94zr3kBnx8xM/8RPLzt/W7MDo5lyfI8myx9bgEr2mDSs/Aoq+s6lA/IgQ5dcfyJ9D4ieipPdIm+KJ+fs/h/w5DOQW8uiIUE+nrRH54sakPuh4zNaZuZbcrty+Kzarjd0XKcLWrLk+z10iEfOT3MgnPiR/mqOq45gAWNuXvltnzUeeV+gZUWfvXBOJ2pWpzzqBgk0bc9YAvo75pKQdv3n5LpKXzarbXFtcVVJZPmzJWxEixXCNx2x3xgrKL5mqua8Ys7Z5j5xsnLC79Dz7Y+pHOdo0yZ8I1pnw0th1b2shudrB6//8FWWWQNgzFunYfTP5gEz5642HbDuit6Si9BHJU3vPnFmPNiz+Jd8aZ6/P9GEz+vvnf/4/7X7qp35q74chf+jy6vU1aXEjfw5H8fZ508CmgdOggY38OQ29sMmwaWDTwKs0cBL5IwvdM3/k2HAIA1qRP1eurQ97vXL0IF1BosBM5lVHpwUuC2g5qK4ROHNGBabKyzHmWAcOBl71bAHlcOKBSXYrPPfcc4szykFUtnI4kAHcBbGREwK7dn9wTP0PCOGsC+I7mqPgKAe4rEKfA+BqC0UKfCNLClQm4FdQRn7B0Tve8Y6lHOSVwKFsq+QMmPZ5kkyBoV0XwBXwFDgZAKzeniHTbgqO9QTjOz5KQE2n2uhVhqNrgRsCx7JsAwfLIgzIDoCax9Uoq6NMtGvuIBAsAT2AtgXk+iUg23fthkBKsA33BC4qu4Cs8+nJDfTwfYSFepUVYUCe7tVfHQ3WDg7tYNP+2sVBpgi17MF1+oQ8AVAzUK4fA0g7l7tAVTn0Lzhttw4Z2XhEEZl6qHPgfRmugWzKM34ALe0qoydlKk/9xlQZkAWBZGWHESLKQLIoQz8JoJGC2tguAwE0HQfuk8//MzhnDwG/ytZv+oOdB0LP4yPKdI4gSa/KaFeMMtiVDOrIJv0LMHvTm753T8SSW/3a4n86IzP7CBjt94XAXs4hP7snH7I9bQ5cZP/tRAkELoMU+aP85o7aF6DUrgFlRfppXwGz9q1H160AR8REJG56Ncdk47LD/UUKkskcTaZ0Ru/pIsAl8DXgj4w9ryN5Aq8nqcAWtUtb3EOnAS1szKvxERDVWHddtqJNnZ8fuW3OoRc2n12nA/cqz/2R/JXbuCGT35ShLeyj3Q7kCmjpQffa2ZEngRDk6rgf8rmmo5DMz8YIHdNDhHnAT+1VVzt/6G4BJY6A7ewswKs+Pczmjfhvnmmedn2kVPfSH7tp7v9u5E8JBNoZ4UreCZ4HjAY6RZRFFgUykkM7W0/6PrIt8kf5vnOdOYg+a1fzq/fmHvcFaDV/tIYGAPs816GIVe8dFag+ZSqDHWmXNSQC1BwSyE/2SQy5Vttcn/0Hvml3x3XRJ3uiI/NYpHz30HO7MQPukkl9ypoES8+ioINIiIhT9uYV6ao+8rPX5qVZn/vZLECTD7bsyr7nnkW3EdfkLkPfveb8yFHXBdJ3tKv2tUPDfa6vT+heW9vZ2nFL2uevta9xUmJPduZ75amTD9YxrspHfthR4lo7pJKZnqePEGAbUUZn5uOShhpH9E5Odeaz5dOwH3U2N7Q7JNLDb9mqa5t7I4Nc17PE6Hs+j+uP/uiPlnXUnOX4057j5HNt0VZ10AX/lp3TeeS8+V7falNEbTsrEUbZUHZlPbDzNZsyBrW1nVM+d2yo73r2Zf5hc7F2NK8ZHyUT0W/P68mfaed7cyP7QRxpS981t+sT37HR5s4SpfI3fe87faXd2qudHWdr589jjz22u3Bh3Y2m7HyukmnYle9K/vC5OSw/l811dGS+TL5I5E8Eknvyu4+JpvUZarf7a571HgH0HcTQ0a6hSa50/SHw/1qha/psHm0ct/Nikg/tEnetvisZQdnJcEj0zHprR7KZF803xoB5kR03hxSP6ev8kGRND62LfX+op9aFfH19pF1f+tKXlhMprl5Zdy/r444dZM/sxPdsFoHhMznNQRG2dGC+LKZpV1tEjt9bOyIg8zvNAfTn/uZr80dkR2tHuiBLiWWNmfyJ2lzcQSfujzA5tA2fs7/+T5/ZQIl2fZ/dF6dFbtElOVzXGPJdCYKtWc2jrovoVlZHt0b2FKcmfwS69+wy/3Ytc/Xz2I2+zce7dev4uEVzyy/90n/Z/fRP//R+dxXyZ9lReG3dUbSRPxuwtWlg08Bp1MBG/pzGXtlk2jTwL1wDJ5E/Hq75oQ99aCF/ytIWbN24dn059o1D942XXtqfm8wBBupxCpfrjrJoA7E4d2Wlc/g4pQXmHM2c6giIAqgCc+V1JEgBA6exgDUyyHsAZ45lz4vwueduaBN5e4YJhzKQt4x8ZQeekKdMeP8D53NsC3C0URn+lKE+ehJkkgFAKeB3n4C2a5UXEEz+QLhA2UA18gSSBYKln4iUwF46IAMHuiCwbFdARoRL2dTtAAjQCwTyubraCaRNZWjq3wi7guSCvkBiwIe63a+dHRMT2CJAAyoE0pXNJuDSX720X92BTAKudKU/BGrpvOfIKAu4Usa0OiN3lEu2ArnKTccFMNoXkBUJVNATgE7HEYe+Cygrwy4AWt2CUuANcqs6yN7zR7QTKBaopmz6cw05tKF+DdTvN2UDkpTbeeN0VOAWGOzdPR0fsT5s9dwSLPdw5blzpoxF5ZIhmQoK1RX5U9ZuRw9GahUg6sMlgDt6IHzBr3ILngOpy+guS589rEfCrUfpKMM4apxmv8YFgEd7XBPYoHz9+cAD9+2PsSmrkT2U+V9mtXa5Z56lr98ADcA930cSuT/7yF4CWQKW9F127z6/FxRPEqhxrW3tTNCPHaujPJnlAWnKaQwXVHdUonI7VlGd+hAgElHhc/NOYF4gQNmlgYX02LE+gRMRd9qhzECF9E6O5gj3Ry4a3+lAG1s36DHQdWYNG8PGsnnE3K1d2RZ5I6iUSabmxAAJ8k0ZydUxlq1PkcHa23rQWIrYoN9AM3pt7EWUzZ04AZPanZ6mndf+1kZ1qK9sevPHvNf12hwY6b36mpcjBuYcNAE+3zdWI1uyXZ+1fdptu1qbD5KnsebejtyKfAmwZQNeAY6BSe0uam4nX/Nu/wdqq79s5hIuAu7aPWa8uC8QkhzWAC92EWGm/gCxsrW1p+SP5vWINrogq2s69lRdEQQBgPkMkUiBl+5rbJXRnOyRIQGFZPZ/ugR+tzYFIpKh+Ua72LBd0WzKc1E6IrJj7SZQR4fapx5EUms8Ofq+o6Jcw1cxHtRnnCiLLtJl63nga33TTo4Ii/yvgGP1tbuzo5qURZ6I+3aetusrcLC1Vd+yF7+3K8kaEeGYn6FObQoozhaUR4bIkYg69/nfq/bqU3qu7UgU/a2udlcoy3zmmhJc+JbKJ2sEDHnpybU9N65EGt9rtxf9v/3tb19kVF4kScRjx8CSjZztiqdPMrmHXuojdt9817xmDWsea11ST7sL9Wt+rD5Th3LZQj5F66yx5HeyILvM05HCE4hu5yrbzk/2u2QY97Ue+o5+yKhsutZWu37sor9+fSVNmzO8R/BGGJCdTXRyAfvXzvw+uiGPPtK+/NfI2BKr/BaZH2Bvh8Kc2w8JlMo7vn4lWfaA/vh/rqPZXT5W/dP3vRdrRBhUT/5kQL7vO9pOOw/JnynTbMOUu//nd/pEApd+6VhFstCd9/zy+mXO7dowiaF0VVunTOopgUbbzEnPPPPM7r+98Pyrnp+or9ifOIJNksluOnpwj35n/8qIQG0eZgPqyEfJt1WOP/IZr2yaDXnl5/i946yVmw5qQ+Mku54+b34EnbX7pv5LX5PsmeuFe5R1mAhSXO3+GbMY18aBscGWtbdkp8ZNsWByNW83Lop/yUTf6SkiKdvUhplQpDxyKt/3q4+zxlTaUeztPuMq+ej2F3/xPy87f/Y4wLbzJ5dpe980sGngFGtgI39Ocedsom0a+JeqgZPIH1vrf+3Xfm23u7mCBT3A98yt3e7chfV5BS+9/PLizAW45xBy5gSQnOKApIKuQOSCgrJC9cPq/MnKXzP6OLscxkNArqzyGeBwsn2fI2sHg6CnrCLl9RD1uaNB2dqQ810AkPOdw51DnL0U6CpXPRzj2hBooIx28XBe3UNH6dM9OeEBXQU6s17lBV7nYJfd2FZ+jnq7pwJZlBm4X1aq+snVEU7+952+KkgmQ7uxIn/Um37LtC5Irp0FfDn7kWftfqFjdrTfRXa0ewDRYRcS/QRCKavgPkLLff7XX4HU+nuCwOR0b8/zEKBM4DAZ2nXjejYoAAzA8F49ZbvTUcGKMuioQC5ggO20cyGAJaIrcJEOAW+eD4BE0A6ATkfRFbBFZpDFn/rL1NdedssGAFGdY64dAl4gCjkifyJIA78DYtmU73qgeAE5ndCP/vBXgFl2IZ2S2/fKLgO/jGbf6/N2NUQYBRr7zPbLmKzPIuXotyNptL2dGOya/QjCL126ax8Q0vUh2RxwFXhboFw27333rc8wIGvtVU6kg/FUpj3d07e29hyjniGm3+iqs/Xpc+7WUnakaxmg2kGuOW+4Lnv3e+BYwFR9pH4Z4XSSvgMp2olDZ3RoDETq+dxzdwIZtVWd9ZWylanfAjHLQg3kYAPJFGhRpq/P7Fxd7CYChRyB5dpml57yfc9m2UW7jCozorD7KrvdFWwoGSPRjSNtK8s5e2evZCK7vjHXpfuSBZpHgI1A23YdBWxESEcOBlSRO+KGXtQZ+N01ESyRPxGcfm9O63jBgHjlKidSw7XkJwcZApdei/zpOV7t8ms9a35pfopo8R6pkD2QMyJKvdlZZGvkj3ZFUkVgAMta7xoDAWPN35MMS47WFL8FIrmvXSrkb02j64BHsilXGwLKW//J1vOc+r2kgubsQCiyNte737hTZ2CsuU79XpEBswztSBet/a6ls+bDyooELrmiHUjaSwa7+sgdgeCdHtgG0JWtKtd84DdzFHs15mvznKubV7TVHFoijPrKCLcOul/blUevEdpkyvYiDnyO5GnM5ofon3yJSIrGYj5e44385oP0r+0RPvRFdz5HbPus7crVjo7+jVg1F5A9Yt/1rXWNtQhW7Y/YdI/25MNqs3a1a8C96kLSmN+UoU4JCdbe/Ef3d/RoxEqArb5rt0Fzsra53rrSjh47aDrmtPWyJBky0rP7yYcM5/Oa39Tnd3U0PgKFs0H9QkcRwY037W2nXetz85d5kw7ZiGt6dpXvs1c2Q6Z87Dl+2Lc1la6RVGyVDsmA/LH+ZGv0rS52QC+ue/DBB3c/+ZM/uejkxRf/4VXHvrGbCZhnK+TKDlpbIvFLylJnRE5rWcRUvpJ7Jnlph0I+efcWG7iuOGQSJ3viB7F4mx0381r/N8dPcigZ8hcm+VObyZyPQcfNH61hh0TVrOeQALod8aNufWOXGXss9opccw8biDRLp7P99FkMeDvyJx2Svxip9eL555/f/ddPfHy/E5k9ajPba+c6++loZeRPpCYZ8skjf5o7Iia0x8tYZ3fGd89No0v35VsoS73tzmtMkrl5v/WyeIEMrW2ucW3jsuSkkjsif9JlsZUyZiKEciLdikVrT/NBJH3zZmPmdvIZoyX7tV7NBInm7wig4uN8htoY2VgM4/Pa92tCW3ZcvI/80Wafjd1f+IVf3H3wgx/cn7Rw88at9ejvGytWsO38adbZ3jcNbBo4TRrYyJ/T1BubLJsGNg0sGjiJ/PnYxz62++Vf/uXdlW9/awlCAk0uXbi4e+B71iMwHPsWMMxZK5OOM10Wp2CUoxtgnlMbgMIRVH4Z2a4TRCjPfRzmHmTLue18bgGdoLBz9WdWWw61sgqIAt29cy7VQTbl5ICSxSvHusDHd2Vk+S7CpHJ6dgiHuecBREgEBAoS2q1BBwWe5FZ2O0QmsTAD0gIoshQQkKM2BOSUicxRT+aOAvNZsNaxeTn9AYSc8cAT5bVzI2eczH53f7sVAnP8xibYwwQyAxcC4ZWJ9PASjAY+Ay8AHwIpTn+7ugKTs5uCi4Zx2WvkKCO+5wUAN9JrZEDkQVnfyiGPQJEsZQ7rF/eUOVqgVdCmvTOTTf3ZRrbrno7YKlM3YM217KbjEX1PXmAYe+95JGU00p97CvbJ4TeAyf9j7+5/b73KOo/v89jT01Ir8iAjxWEGLA9CS4EUITFRMaOSOM5kZn6cmZ9mJmZidCY6xkzMRGdiYjL8BZoYNBoigjKAiKCWFgoijwaRDqggD9oqtNAC7Tntmbzue7/3ufq1pfNbvwn3Tr7Z3733fa91rWtd61rX+nyute6ybPUzILAHTJepHtnH1pUREK4OsgJY7CLpiDFtI6++DgAqG49OWuy2oAZSlcldlnLjk4x+Qz6W1R7QFHgfIB24yY56oLVrJhhPT/Rm50/ZlI3hFubuKZOTvMaIv5lB7dgJ+gqkabEe2EPf7aJSBhnYDlshr+NHlKk/yBTxqc87EiNwN7Jr7lJwHT1n54317N14iAzjA32OgNK/ytb3Xj0PYQLY2krnEXNlt+pjPiBAW5vaQceO9Cm59JuXftD2yMSA0sCGQInA0o7v0T52RY8RByUKAGj0Gbtop4b2BMbmZ7SnowLpLn0BEIGvxqoxWPY2/agvMCdAIWJwkqjkj7Qli7LJrkzzCp343T3sNpLqkcifwHvXBHgHFtav+YcyYtPfJH8Cz5WRXTRnBMB27Jv+UOZR8qd5VL/7Pb87M4ubc9uZ1dwSqececgVwlb3ceA1MipQndySVsvQ9MDeAvDkrwCV/G7sAACAASURBVM94iKxRR0kf+ktdym8uVlakTjtJA6aMswDu5qR8QCC9PtU/+pRs9Oq3xlBEtd86qqoMaWWXvFIsQq9lfQem1ZcRAe3oqC2BqzOBIzIokHmS6drgeySp+YBc7bZrnJkr6ahxU1Y2WQL98qHFMeQGurvP+I808X87sbS5o9b4gIhZ7/os8tcYpld9UHzoXR8aq+nL+O4IocA+eiGTuoxvfeM6/kz7ImmNRfLWl4H0+eoJIOvXElbImg8OMC4Wqu9KqiCL9hoLdGru1Q4y33jjjUub7ZJsx6X5PD8cKaUNyJ+XvOQlhx2oyuwIN33UjkX3t9tJ+zuCl+zq9yxENtbuGte41zu7Und9UOytn9hJsWe777MVsgf8l+BRcky+Vv+zQe3N3pRbgoA2tJuMrSF+7DAmg3rJRIb6MtvJrgLxSwTwvf5t9xT98W3k1H62EsmpT/T1DTfcsDz3bvVr9x3AadeWDFW8rb6j8W1xhrKaK9t1kF7cE0k9ic3iLnWv42cF2ycBNJeW+S91znVE13jmT2uNo+RO13w98ke5zW8B7yXX9Jkd0HNrquKJyJRJ9Bytq7Im2TTl8j3yJ3+S32g9k701t6SPyijRJcLuqCzGa2sYY7TENLYs3nnLm//P7qMf/ehif8aHNrqGDZKJHYtL1WNcse2OmTWOIngiXshFbyWX8EURwmxLu7RRPeyt5KuStnqeW8/gVG8EnvcSBIo78kva3fzqnsifEr1a6zVfVJbfs63K8q49xSHKKm73f4lN2U123jgpEcpn46f1WXNwa7D6htz55Gzcb64vQTO/W2JSa8krr1x3HjX3R5AjVUs4Us6P/uh/3n3v937vYZ7ZXVpjnu2ZP9PbbP9vGtg0cNw0sJE/x61HNnk2DWwa2H3us3ddWsH+9TkXBW9XnF23hL/uda/bvfrVr9594e/uPBzx5fpzZ6/YXfvEb95n3zy4LMQEbgJjf/NoBcF4gHzgRMG+4Nx9BZiCwLI6504NcgncBexlh/tfuYJ6AW2ZsoEQgkayWFAqSyDbYk+wLhMMgCzIJI+Ft4WBoFJ5LTQCpgL1mQ05y6xTb0cytQgkK9ArACvALMCloN7n2lP2VGY5A/7A6YCTgmT3t1hXNz22qGshXJDe4n+SU3RdWRYu/iJ7LKDoLsC43SzVMRe0BfAtMrQh0DCwO1Ci3RTtugl8XIjEPcCtb/RvoKY6AxsDWeunQLIWuy386a8jC8og0z79GiASuZFsER7u80e/gQpzx0xZcO1Sonv16lf9EdFZvwXGKi+gskVtpFvkXLY+7a22Wmw2llYC7r7FhsuwBNgAXAHj2RqQ3+/tvPJb5CK53UPv7dLwTv8BYMiPjsogcyCZcj/+8Y8t9+tji2+yaHugW8BD+iBTi+mIX+0H9JDFd2Ucs6F2Oml39jAz35/85LWd9NNitszuCIBAQ/bluTCOKSmL86GH1nPvW3hHJCmj+vMN9FZ2M8CLLgAM/E+L8mTJ15RxWxam9jWOynSlGz6A7vQ5ICzgseOE9AVADfCWv8nO6EgZASyRg32eAI52drRaIFggbL434gfwQXdsOpBU31Uf/UQglFk+fU07SLQ30i1wjV3MZzkEeGSztceYcH/HXJGtZ/7QPztVVv6UjQdClnmeDWlvuxVdT8d+Y8/KdR+dZcM9DF09dOpadhEwmC/O7yqPfgK/pw+ItGl+CNwpKUEf5KMisiML+Sr6K+PW7xESkUj0Nn1/2cXaEuDSfKXfGv90Vz/RCRnoLXJ/EjwBZUftLQKPjhqj2Yz5Y+o8EDG5S9oo8cP3c24LlA7gJmu+Tl8sscg+2YDs7LAsf9f5v90OjefmmwCryK7qaNdB9pI8AeOuNy4D0iJI+UnjxTgli/mTDBE2rtf+dh/ms1zrL/mMa3/K7QhD40//RgA0f7HR5olI0Rlj+c29JV8E4mtbBEL2NvUTCdqOjWIj5Wljz1HTVi/yR8b4nN9i78ZX/ZjPKGmBrPwMGXueWwRlu+lKVFEv/xcAWyJG9ZLBPEVWdZpTOqIsMjLfarx09Bv71U/Pf/7zF3/e3M63sCdkjl20yB9H6pFdu3peiHvJEBnTM8bSAzsAVKvTTl9jInK5Zx3Rj4SCCHdy69uIcPKbf575zGcedjc0jiOajSE6LCkjffIV5KO3+QyPYqqSEyL11Kt/yXrTTTct5KOy3F8SBl2z9+Jr8klMcB0bcZ020HFrg+aZxpkyiukDnPWZ49yQSvSrv0uqYAfa6lk/N998835Xy33LOGx+UB47aUwVN5WgUxyWzZI1eylW07f5gHzMnFObT1dydU1Oqy/y5wHq3ic4X2xf0kVzS37xKEEUGTOXqkevnYSJ647eEzmtT7RHv7FRfXPl+fOXj6AblUwiytfV2SX9/sD+yF4JHv7YUjt5G+vFRFNOuva325NozamzfNc3b/q+ONz/kRuf+qu/2L3xjW9cnnuonp4P6rjyD33oQ4tdsFFlGXMlUbi2BB91t9uyNVgxobZ0SgG/XRKKdhoPrRvEgEheZUYk92y46iqWiqym02yn+lrL1NZsp7mjeTvypzJaj5K/NVNkjnsjK11X4ko6n3FFdh5pX1wyE2iSpX6YsfdcK0Xw0K06ms/YYbZx7ty6E7t6wwWQqq3n6Nwzf+z2y7+cOrk+s/PSHll9+nVP3TDW6SS2/zcNbBo4FhrYHNOx6IZNiE0DmwamBpA/Kyi0PnS8xcfZMysg+trXvnZn989VV65nIUdqXLj/gd2VV62A/IP77DUBYpmXgYGBBR2bIaCbWb6CPQFv2ac+uycSYWZYlwkUyN7isjLLIAyId73FZA9HFnSWpanNFj9lJloUW3BaKJSlFJjXQm0u3Aq2LaAtCsq8XYm09Zklgv0IpICKAO7A4YiWuWNpLhZndlZg8VzckaNs4XZcBWCXfUUP7i0IV7eFfnIHcgEpgD09B6AjcoAVABrldp//yyRsARKJFhhTP7fop2v36BOLMvcFvJCNjGSmMwt9IMSyQNy/2jEyicTAZnpKb5cXECvY22KoRVgAYwDazHoN+ImIIR87mUdEtJhqAVv2fXZpgdLRKC26GluuiSgM8FNnu6QCIv1GhkARn/3fkVb979gztqvvI5Z6QDb9ysrUjz3vSN+QW1+Qw7X0CTBSpnHos8xjC2rtJ4c6enaMcgOnHJvW0VQBs9pTpm8LxfrA53YR6bvqjQTVzkhk32lv+qFDY7ldEtpy991fWhaWZPDnf3aizf6UVcamegECbIus60J6fV5A4FjgDZMjcwSLcYpU61kLwED1eSi5hX8AV/097W4uiCdhoD0d+9NOBTKznXYXBSCwKbJEHJG5a+knn0du7T1KHDZG6RcwSvYIq3ZSKL8dLuRRd77G/erRZ/rWmAhkmwBvY0sdxn3+KaKPjbWLrn4tOzhiPqAnEpuc7QQgj35gzx0xlP9PrvxMdkIG9wX2kztd+p6uIy6URTfuMZ/Qcbu56D7g1/URQSUb6BN1T/InH+G7CXBE/uS3Sn5ot0mgYXZZFn+ADhnbwZc/CqipbG3RtkAUZU5Qibz6oyzmsvI7Ck35EdTN09owyR9l0rtxmc58F2iqXRFB2X79GxAV2F9mcWBh4yNdT79ND+7vu4i2iGyytwMnO8+HBj4Fes3MZuXkg8gRWaIMfaMflJuN5J+V4Tgq/sFRuXzMnXfdubvu6dctc6cxVrnFE+m9eEFZEePqyZaU3fiNPPQdf9xcTw/5wQBENmfuVo+622VB/xF+yispQP0lIkQUdMykuUI76MH15mZtVIfP+lsdEc76wTyfH8gm1O26yB/38q3ap6wSRZpvlSEuaby2i7d4K1viXyJ/6Np92q787IQ+2znrPvdEsqnXDh8Ej3uUxceRC6DseUr63e9A7ghf1/HX/pqf1O3VuHA9Ikn/sBF+NfDYPMrHkKW4RTnt9NWv9ZU+0Kb0x7/pB9fQezGnd22mQ31EH2R3jX5pvo6wi6D0mQ8QM2inHRN0Qv/sInLJnKcOcWK7ecmsb4prtb05K6BXm4+SI0ixSahrE9LJsxCVSQ5y6QexAh3aAYCQW8fLetxgsW07HA/kwnguS4B5yWjkopeORQ34j+z1uTWHawPW8+XG7Zkz6876+Vt+LlD86Pph3q/PFxB7v4aqnoiSfPdcs03yp/i4+4+++z3iS7v1j3GszUv8vz+WrPKrNzkm6VPZk8QBbNERO0b+KbMda8UMkxzIf0WA2Pk0yaFZfzHzXO8kT/ff++V7dr/3e7+3e9e73rXYA9thI+973/uWcZrt65O53ssWsk3+NBK3GI7dqcd45cfYtPHEzv1WfKHeCNe5BvI7+1KG+iPfkl3dc27O7uY8nf0VRxcPtJYpTmitpbziWeU1t9SfruNbfF+/RHROG9OPrsunu/Zo3yRnvqX+boxHtNKta0rKKlmCnJKvGjvNU2ubVrKv+PEnfuK/LuQPX+l18sR+3GzkzwZobRrYNHCMNbCRP8e4czbRNg18o2rgs5+5c9n5E/nTQgT5Iyi85ZZblr9ve9pTD0c7LMcLfe7zu689cP+642b/sOmysdr6X+ZmgaQgWeAXwKWusmI7P1ywSR5/BZcBHK4XUPut4y1c34N3HVnVMzIKiiMoAm/aIeT7CdYBUmTzWxyTs0zyMsQL1AWwMxtQW1u4C34tPgNilE/OSI1srKNptMUC2nvg71zszUVeAbIyW6RGYJXNRg8BDx1VEemkrBYzgbi9V14Z9GXCd8wTGQEggaT6M4IucFE9ZdJFakTMtNAKHFGeOi3GBPOVPXcUlC0bABxoqf8CLNvNpS/1bwCSelqAAHADbDvuosW3/lB+O9UiRlxvwQJosaiz4CvLt0WQNiqvrPqABHXrjzIEW4hF4gVEVk6fy46fQECkWQvU7EG9rqcjO186GiYSoGxSsjkSw31AJ0faaZds4/RuYRvIya7n7qt2ZmRfbEvd+o1e9MWTn/wty+JYX2iL31tos0G6jpRUtu/Una01dnwHkFBOY1g/zN1fAP9nP/vZyyK9RfFdd/39gbhRT4QD3QDGGk/azZ5vv/32pc/Y4ArerLuGyB0YHFHgu45pVCcwrLPdy24F6vmbC/oAl8qNbIiEZQsTACJzxKHy9Re/SEZ963oyt4gOzKQzfcnm1OU9HxsgpY2RK41P9h5Z2Bn2bIzNtjCPkI/gCaQid2Qh/arTbxGD+e3IpUiVQBS/Aw+NqYD7/GIko3v8Rm79T/faF/AOiKWXngHR0WTKNN5dmz1GPqijHRHaWBaways/4iuCo6M03TdB9vxl9q3sCIRIruaxaReT/ImwCrxLBnVGbtOtcvzph0kksRnjLxCIDPnBQBN1KJe8+Z8Il3xFNplN6TfjXF3N1cp7JPInsFoZwPP0mn6U0XzpPT/mXX2RlM3FzbvNddpP/q7PjwdWBc6uINL6PBh2Qd6On4tgmYkKEQKRge28jZBQbnMFvQdYRsxEsjR/1sf8k7IBkYBHcpDH98ZZhIXymnv48XbVpaNsw2d+gH+NvEmfjeWOfOye5vv686UvfelyPxn5bGNWP3WMmPt6JmPJFZEebJovdg1/J1GAbiLAIyQ70pTOGgf6rV047m+3Ezny0fRJ98ZFO0QjPvKDxrqx6trGYUkqPmuvsslOx+1GaV6n24DHwG99FKlf/KZ9CAXEh/i2eThfYu7Uj+YQR90Vy5ChnTLt3tF25dOd8t1DRyWUkMcYMyfrE3LRuXayGXqjZ791HFrA+9yto55iae0vCUg95FamxATXRaC4vwSKfIbvJDMYw/R+22237eyccHQsEiafTtfmOrtn2z1tTqxfskm6p/diIPdPHxS4nk9nE8ZG40v76cY7Hx9grX1s+Yd+6IeW3UErafm1xQYiviNN8035hgiEdm/MY0TZTOR1804EmzYVVyqj2LJYDPnDvvNZ+aruKR5yTf5/gujd675knOTKXH80T851QfPy0fVr9hLx4DN9lczDbyxzwp58qv7KmTIeJZQmGXPF2bMH/2X+bZe52KV5SD83NxUv9H5xP7fUX7P+GadP3RTbL3115RW7t7/97bu3vvWti03yd15sWFvZthc9RlK3rmx3rPaRj6+OLGqdxSaN6xLE0mFzIluPZOFXWxtF+BXnu34mjzQHFJ82PpqnWwNXTmvO1h2Rve3GdX1rMGW3Y7BYaiYYlFDpumKi5uDsSVuKL2afZSfpR1kl7lVu6w+flVHcShafle1/ZXz5y/cckpDaubz270r+JMdP/uR/W8Y9f+iF/Fns8uQKrW47f456gO3zpoFNA8dBAxv5cxx6YZNh08CmgYdpIPLHo0cL+Bei4PR6jJWHasqsuvaaqw9AjkXtp//qU7vP/+3fLIvFK/aL/kCZMmMFcx05IJATgE5iRSDb+fqCUEBAoFmLrrKBWqx3lItFhmAaIGHRapFowTozmScoqm2ub7FMRkGrF9kE0x0VUsawgFubykCLxPK+BKD74DngmC7IobzAVcEqfQbs+J8MXu1KKjgOTJoLMWVVVwvPCRwHhJCfLpRJd+pI5y3eWnD43GI0gsZvZWDSOWAZSKuuslQtjMqCU3akQAsUZdBX2W7qSZdlSJOvY5WATr4PSG/hFPABuGihlg4CuVpIR9KlGwsKumhx0jFdgeAtVFpcVSe7I0ekgOu112KvzON1p8j6UODApZ55MDPG0wcZA2uUn861xW+RTMptURmIEbkReNHiTTmBgfroiiuufFimZQAK4Ef/sEk6B3AAr9RpnPgeoAVkMX60yT1AEX/qJ3u7Kei5zGBAFnnp/FnP+ieLzvwW8E1Wv/usncZVz8OymKPPdOo3Y9pxO3Z00PlHPvKRZdEXQdSOIgAVeX3uuQPXXHPtgXjRJ8qis56LQO76UmbqH/3RHx12t606Xce48RpJ4n7/+46O6YVNISnpj80AppRtjBjzgRv6NuC8MRXwufjVfTZpY72dBQHI7LNseWWRLZv1vRefUhYlgHC+spN8CFnolM68yJlvIn8grXZ1XFp+vEztAIwW7K4FeNKncZRN8uVloGa3Picj/xS5l//OnwfeAuECMvSB7yP82ZQ62K1xogw6bheMscjm2XvEsLbTcRnpymTr7T4LwNbW/GO69VuEaMQa/QaoBXaQtyxfOqWnwJl8UX2Uf2pOiIRpZ4i+JVvzXkR6IGBkEHnaXaY/vKZtBSp2hJvf852uj3SO7POd3+mSbSs/ALf5sQQF99DLJLbylcZl/m2C0wHIkV2B9upsjtUef5Fek+zKX6bbbDQCKV8b2UVGdegX/ze/k5l+82fkaidm4FS+L9tprlFOfUNPZA/cKrveOzvkf9pR187jQLmyqdmi9kZGzDakE+/t8NFHkapisHbmzl3TxVeBhfyucafudqTqI3rgz1zf8Wf5rY6X1I+Bn44b045IinwJmXo+3zw+K7KtRIXiwOKDiKbir3bltCuQfPpFe11Lr/TQkWkImmSv39SFsDDP5bP0Px3UlnyX+Ua52qUc13zXd33XciSoXa8RCmIC5fK96uH36MCr2CmfT1Y64psi5ulBm5oz6Cjb69lqJbjoHzKpk4/iX/VFvqEYquQB9Zp702Vjr/vdy0eW1OA68uh3cmoPueiaHtzXzjX6Nde2c6z4APmD2GwnEF9Mx8qdPq4+a5dB5Ej9UizULij2yfdps3s6SrZEinwDeewAsMNjJSnXuL7kh+IO5akjMD1ygQ61Uf+YK/QHm9H2Yq7Issb0UeIh/7b6hXVneuVHTNQ+tlAcfjSOz/YnmTJJl2zs6HfqnX+VWznFwvn81gt0Q2dkbcfWiT0RPQmno/XV3vp36uPM/ohs+qdTu8XZGxsrxs6PNz+R77AW2euu/jtaR3HMbEv3LvPu+XO7N73pTbt3v/vdS33sUfvEkPo58mMmINY3xemNK3ZcEosyitfmM674AfUb0x2J2fN9yEjH9XfHvBWT5ZNnm6q7OS8d1d6IFNe1hpzJdXxO+phr64j4yiGT+4tFI2Rd1zq5mEP/Nj8XK8w4pvYUu3SKA9uKPFVv7Z9JD8ZUPoGO77nni8sYjazKt3XsW+v1n/7pn9m96lWvOhyJjPxZ2nBqTaTYyJ+D+93+2TSwaeAYaWAjf45RZ2yibBrYNLBq4DN//beXBHHIn0gOn0+fWkF/C+Hf+Z3f2Z09vWaVHxaqd961+9u77lyfQbEH2wOXlAPYKOt6LX/NbGuhIuicx/JEHAQ4uq6MwLIYARFlFQpiy8Yngx0O84gLsrqvQFX5ygu89X/AhOsiTASfgvmAm5lZpX7BfQCV+1xvQVomOuAn0qNMcjK0q4UOAg0sfAGVLc7LAk5fdBCorK5J2rSgssAPiO+seW0nawTaBOkCnV3j94DmsvQ6Oqsz6S1w0ht5tBVQ4NXOkIBGuip7q8WccsuM074y7JRJJwHRLRDKlLSQVH7HzkSuRA6m28ihdBa4GsAWgRCw1pEnLdY75oZsgIAe5O17MgUsKb+s5gBvZfXMHwur/spQJwMbb0FXNnY26TOdaQOwsOcZ9OD6MqTr92yo39eF5nosTcSJdigrvbEtbQo0JiOARd3Ap+c973lLX7refR1txD7aJZQN+k6/sA3/0+EP/uA/W9po4QcUCmitH8qMjOCkO+0EovUcgbKjgU1ktYOPfNqn7YFLHXujzJ4H8KQnPeVwnJLrjF36YR/JSVbjU71/8Ad/cDgffh1T6zND2v1Fbi91lPneLrrGSkfgGXvAQkRW/RhB0tFSEb0BHtld8486Aqr4BnUoXzn6RJvopMxMOgawkKk+CsSIlEzX6iq7Ph/T7hr1A796BoT/2zUTYauv2nk0QTQ2pP/KyiabTGLjh/3le8jovnYW0Lc+jBAlnzI6hifiK6Avf+K6QBL1ALMjG/MHwFxHBLlWNjo9Kreym7s6jpTO1MNfB8qQLwJQGzpqKuI2cjO/ENETWdAOpAii/OIEBpszIjMiddoZ0q64/KH3iBnlRcT7LtKnBIEILGU3fyZTvidgKhA+O60O3+eDjeWILjqY5E/jXz1+4wsD7gMbjcUItMifdKfsmSnsnjKn1Tl3wzVWsvN+D1ilf/f7XCJG87nPtSNbVm9zuDJLPIn8cH0735ovle8+NlHs4Dc+hR8lA2DcZ23uGU100O4W17fLt+STQG++sPGcjQZAtpvJ/cB+44wcbIWs9Y16XKsPI8/pnQzFQtrR/BBASNbmV/8bR41tdeV3jY2eceHegEN+g27U3fMByU4u97SziV3mh3zHv0dERU7P5AOy0hef1b1Aa3qym8bYzkcsCUmf/vRSZwlB/qevjqwt05+/bg6MfKa7l7/85Ytf42O91Ov+CEvtVA+dkh/pNW3HPRFW2sEesnfy+63knHQuZqNj5XQsVcfgkbGdP8rR7shu5elHfTtjOnVov/7k22onXbJR94vfJIP4ji68xA89H4zc7Mt8HImtPfSrvEBv95Vw1A7wxnQxSzvnZixP3nYA9DzOxp566CGiKl/i/uz/la985fJ8JvZz1VVPWPoiwiPAmWz5qObeYkV1NyexkYiv4rZ2Tikr4ncSKpN4sbQpvu6aZA4cj2xo7VOMkV/7euTOJGVcn29PhuaYowRVnyPpi2PbWcrG9F3Hvj0SwVU7knPKeyCa9n7ROFd2O83164xrigePxj+n98kwR7+f8qSv5rs5z33xC3+3e8Mb3rCMWzKUKGScSh5jq+6L+ChxgWyRHc0HbEHfs+XGLT0pp6OC+Xr1tLufL6BH46c1Uf2cLUe8NPdmD5EsXR8JM+2jZJVZhuv7rL2ttWrnnAsvkymXEy+b69lE7XSP/4sz6/tiwuJ4dbu/+LNd5MrS3hJh3N9YTNfknGvTdV25riP6y96Rul4RRT/zM/992flj/nHtid16RPjJ02u8vpE/R0fp9nnTwKaB46CBjfw5Dr2wybBpYNPAwzTwaOSPhBqBoGBeZtX5c2cPGXYLgfHAhd39F9YHgT+wB2oFf4JiL0GrhfsEvAvsAk9a2FuUB+DMawILBZZlDEVoABkE3epxDAVAVBk9I8N1AUplcLm2xazfAvUEsK63uO1c8R70ORceFo1lIrm/gLUz/S2kLZwD/9KF4DewKxC+I2oCpGpjAOMS4O6PmSgoL/CuPcoCgrTAmwD7zM6OfCgLLvBCXR23l1H4TEdIDYG/XSJll9ERcAHZkM4CZpVddlggne+0QRv9lu4iBtXZcUF01LNrAu4t7i3qOpdfGQFOESjqz36Ud1iU7o/CopsWjXTeIqaFX3bSwl95PftEXYGzrm/XT4undfFycRkn5CdHAGgkwFHQIzBhLuB6fkRAqTbMbOOIUf0WmKJObXPsiP7oWBr1tdMhGw2AbxGWzJNUCkjMDr3rYzZQ2yJcFnJ4/8Bex76RX5+VuRzoFxhYH9R/7lcuGwvU939jrh0eLY7LkCe3MW8Bno188Yv3HI5o4k+U0REu/FEAfQDiBz7wgd2tt966LCLXhfW6AG7njzrpOfBS29VLp+RnQ4ANtsrv2PlDdmW0IHed66cNNJ71ezaRL5iEpt/avVT2OaCuDHh+DuFUOdobyBLAno3nd8jcuKAb9kLewC11Rmqr2/1zTM2dUeplp3wdAM11fgeSthuqXReB6OTQX+30m7s8gcz0284cfVjWqXIbl971V8+zInO7P/gIfgpAw/+/8IUvXEBWdQIre0VSKEffsEsAabvusvl03TFK5CeT9gSs+C7SiOyBTtnA7JP8r+8ipY0BZUbcROgaF+w2QF/faUd+Vpv1EftSBhnyKRF0+V33uH9mHDfmA5q0cYKW+cXka45MHrrs6M3GRlm7AW2BrObF+lz/ZfeV0fEvEafNke6nT7IE/gR61pcRPcp0TboNHDcGS4rIx0c6BpY3XtzTnBRpFBDoPR+Vf4+Eax7lj7ze//73L/YWYUcGRGQ+OXKnnbGu45foiO+McAHz+QAAIABJREFUyCmBon4xriIrXW8Mk8tLWWyG7tkFwJ48PpNF/7qW3bCxSFFjhn4cdds4pmPj2ljyu1e7OtsNwZYixvOTkXbqcV3Xun/GgMUz6bjkD3oJpCRvwKpYjA3xV8osW71EGOW1y4BNfvjDHz4QN77PL4kx/F9cYjw1fvJNZEAoNHfm8+i3GKDEBX4z4op+tKcjpfQVn6xt/FF23+4U7aGTduXmc9qh1nFq6m23OxkD79mS+ce72C9CKFI5UF+9du8gstqppAzf20GbXZq7yMqulrh+n5CiHWKK+kNsfMcddyykYIlV5CJ3O4nyGfo9e61vI5v1MxvqOUmRmdqTL2O7JW70zLUIGdcjfxzRpz9On16PHSOLVwkyEUzZ1SRR/JbP1y/N560J+H//zzmcfn03Y9u1netO39YJrpmJWgH90ycHrBdHTdnyz90X8XgZFF+J/cif2n2UFJr+srmKftkX3bIvpNe1+13fxQfz/ZGWykevu7R/vqny6BRxrA/YT7tWavskN2rPmf3x2xEY1Vk9PqeDYgF9Wkz2px/50O4d73jH4j/4CDJEiJKF/bDBErMiol3Pdttd7Bo6145ioPqpY5/5a+0qYSd7UJ+4hC3xm63X+NJ2VbYGaQymE3XWn0fbrvzIGL+1lp5rh0mctCZKZ8XhjQH3t37u2uLW7smWW+90pHFxQXFN8WFzQXO6dpm7i1faTTfXHiUHrT5rXefmMyLITpxYv1ePd+TPD/zADyzzpLLt/FnI7I38eaRhun23aWDTwDHRwEb+HJOO2MTYNLBp4LIGHon8WRZVp1ZyxPZ5mVXnzq7n97fIObk7sTt9ds34/er99x+OUiijseCxhUfB71zUuMZiOHA4cqIgX3BYFn9Ak0Wjl2DbH4DDH8CsrOjAzhbtgedlE2tD4LXvWqwp22LZ4kiAX8Z9i4BAyRap5GjREKkU4VPwqy1lX1t4tOOJTK4BkLfwtXCxcCoQT9faRc4An5lJqO2BoAXu6VxZta8FRguwAFdt086AxEDyyAC7MNJVeqCbQHaylVGbHsvcV6aFFECixaHfAu4iOQJG6IJ+LA70QZn73tPLEvjvdZfe3J/NBN4HvAf0tZBqIZQNuI6Mye6z+gKjV4JlfZB14FWLknYHtIgMcNDPAbLtOKAnr8poAaceOvd7gAk7VEZgpfZ2FnkgvevXBfJKFgD8jCW6bYFH7sAEgIqx2iKLrtlqwJ9y0yGZlQ9Idw+QSfajsR1gyea8/uIvPrH0r8/8RvWRo4Wy8pStb48+N6gdJ+QLCC/TvF1T2mFRzSaAmzfddNNSHxv9sz9bjxkJKO2IOZ87AkYblKUPjZc//MM/XIgb3z/wwAqsl8nu/+TwvzYE8vqsfe384SuAYUDKbCL7jsyOGEy+bKCxyoayjUDmxrNr1QmoK7NancCIdOPewIqO6PMe4N8ugsYF2ZFJgY3Iq9qsrB64HuhOhgD1SDiAIbuZYCx/kB+JHNUe/RsIFODZDsoJdKYXdpMNuc9iP7v1mY0H5AbCADn1p3oBWh1FpA36ZpIi9N7uA+Oto+va3RUJQDbtDKTRFtfks+gku47kMkbppHkngCWSL7/VXMZW0r1+0k5jrOdctauho8bU7zs2brx46efsZII85FS2fi5Lt/oDBl2jnKPyBcRFkEV2RJoFkDfPRNSQPTunA6Cq7/LP6V69dJadZssleKgvmZqXsrXmseZEMkWIK5cN0I8ySzagh8DE4pL6iUztMnCf69qtVzJFAJR72HCgbX6i6zxk/BOf/MTuCVevu9v89UyesqDb6dqcGZHn99qdPyse4oeTM7Ct9rufvdCzsj0jxxigB+AjwL4xaI7IRo0rfgQRwL7UTU/8rDm/XagRe5GIZDLO1VUyTONJ37R7L9IsvWdT+dKSU5TTXOs3srg2+dlEx72pp75p/iFDBBU9mBO0u51UHTc656jIMPU1j9Ife21HWDbjc6CwtqijYwPVLQalq3YhFetEFkcyZTfqYBPNC5FsxVHKN4bafRDZQB8Refm3diSUlBCg3W4luoiwIbvryAmstlPBZ/0QedrxfWRUhuvcF1nDXuhWGYG07AL5wyaKsdg9Hbm2+Kf5NWKUb1Ufm4w8jaylM7+1IyMijn0Zo9/3fd+37NJaiek1Bs/v1F9kpq92lOXzmnddV3zQs17yDdqUnbqv+LfYqThn9bGXY8N8VHG6z617mkcja9Jf42KSHc1/xbDNjfm+iJ/K7PvWBXN9EHGove6jK/3o5bi7p1933cNOZEiOo/Ikw9HfkT/FtOxC2Wy4OFH96cuYyq+3tjm1J86+HvkT4ZA+lGfciEs/8P73LbEpv+Y685kx6NUu2pK5Zsyt/kj24rqSAfpeu9ii8d1ain9jj947uYLszd3stp18iJPidXbQGqK+n7qpTydRpn76SleTSGlu0NfKya4mAeT+Et7WsXL5uVOti7Q1Aipb6T7t055Ip/RfXXNMNffOteuMnXxf3EaXdLC2zRpmhUd9dzlRZW1TYxv58/3f//1LTLbYyolT628b+bPobnttGtg0cDw1sJE/x7NfNqk2DXxDa+DRyB87fwRnwLHXvOY1u4curlnK7bw44VmLp9dg/v4LFw4Pa+2onMDveexMi5rA6ciPrg2ALwhXtkWEMgMF2+kCtLDgtNiw6GhxGXDtvs5frpyIg4CTAPeANLK6R5Zj2ZC+m6AZ2SOryAmQTqaO7nG9srXH4qGFsQWYRUI7PXy2yI5wAFj0vJUWWR3ZVfuUGUmgrcDgAF6GrI0tsOklcKNAnR7nTh7fa6O6O4ar7Ez3RsTQh7LJ7P8AhEDTgEb3tujVBnV1FExgn0VAZFkytxtAnfRLD/oiwFm9kW8tZJURsKkd7o0QaiFedr0+mYu69Ksu8gWcKsM9HT0SEJ/tBhB0dIi+byEYUJI9k6VFY4BAC6J0FEETEFXGb4BvoF/HZfm+fiXbXXf9/WIPkZXZa0AMYKbFoUVpu3cAUGWal3muL8p0Zuf6DhDkIdjAdfUBFoFx9EYWi7d5HFTHuZR1HRCunWwZ0EPGjhVkc3yM63xnrKvT+NZmmenaZ8eLxbQHUH/P93zPIhtw6ZOf/MuDXbKFiKN2b5ARMZGetdVzfz70oQ8tcnvgbOM1ELoJIZvOlhq3dG3cslHEAyBCv7YjIrJCnauOHv4cqvo+P5ctNnYDP9k5mehcna63GNcG7fQyDulUn6ifPfY8pXxhfsn9ZNP3kaxkjxzxm3LVqx8CAfQ1mVzHV/a8nnankZscPSsmoFG/kTWbCOCgk+QkI7usfyK59UlgL10rU3lsKD+UnoA/2sEPIge1L7AUWBCY7rt8kraq070Rg/QT0ELP5oFARToowzxAMbJO+zomTBn05xWoMsmVgJPIJLIpu+e2dGSY6yLJfef/fAk90+sE6ALWImwCalyrLwPNA5PyCeSYwHxAXXKmd/exQa+IDL+53vfqj0hyDV0ZxxFFkejFD5E/ymJz2kdvETbJRz/NMYFEtc1vbJs9+c33kQW+V7e/kkH0v3boe9eSoTnae3Nt4Ha2SEeRAYH5gWmNYT7Gjhl+JcIkm9CWiD62rq4AyUC4yJfmsMA9skaY1wfaGjmrPPe2Y1h/G4te6jBWy0Y3jujM/X7jd9uZ411d7MpuOOWzSdd2NGTxiTr9pk7jRNt7FoZyeoZcz7ohN53QoT6I+JlzqvLotud40VH10XGkib5JdwG92k9OelKOOY5fLhaNoCCjviRjx72RwT1syP0lorDXgF/Xdiwbf+KlPvVHxGpjpAu5m6MDNHv+SMdWuhYxFYGmDfTScXbAbGVHzLAh/xtrN9xww6JjbTQvRvrko9tBqw233HLLMm/Svb4nh/abX12vvb7XRnXTHX20s8LcE+BNd36ng44Pc622tLubDsnmGiRiu0zIXQyrbHZjnmKr6tC+nq1HFz0/pOc1Zc9kfsUrXrF72ctetsR7jn1rfAYWR3Ioo7guX+we37knwjU/OxNA6G7GmZPQ0ae9zp1bTxPwioivznZa+C1/FpERoJ7vbW1SuQH1+bzp+1wzyYI+z/f+j2BgZ9VdvEXvz3r2sw/zSCTOnFfm4vgo8bPMDfvnpWoPffasRfLzG/Qd2ZENRhYvbdonKTwa+ZPMzUv5Tr7WqRT/944/X/xfa7fGd3NzNku2dNxv+t2LbbZuoVfy5SddUzJWyRjFcz53coH72Lq/jjIUMzf/Rey7d5Iw+e3Zd60301c6aC1TO5o76rdijuyuOYVdR5a7NrKLvZbsV99ml+1kbr2XL1WHPm2eal6cdpt/7LfamE75sdZrkq+KsWrPig+spFBjG/mD9OUzlnh1I3/m0Nz+3zSwaeCYamAjf45px2xibRr4RtZA5M8ah18+1uDsmXWxaOGI/Hnwwgq+RyacP3fl7gnfdM36jJB77z2crVz2UFm8FncCyGWL9smTh4CuXS49zDiArIWUYD9AvGC1hb+yyCZAFUi2oAt0jFzQrxboZfv5XT3uazEXSRQg0sJAsBvISMYAlwCvjvcqi73dQNoYmFWmduQMucrwFPwCW1r0CHwjWiyw/V+AHMDWM2kCShA/AuXAphmIB6y0aAwcJF+7ftqNURavxb/vLObXXRHrs1Ja6AdiWQwFnCmXXNqqfywmLKa0y72yVOmm4zhaOKmnzE71+b1dQuTQ/o4imQSC7+nHvfqwxUoAvfYGXHS8S4Rbi84AUuX6U79+YReBMIE7gcQRatme+3rovXLL1HXfBEPZYAvLsoorMxKArSk/kC8igZ7V5/syxANe1E/WCxcuA9bqjchq540Fvna1cNWH82gp9XZcW0etKIMO1QGk6SHB5PDXkX8rUPSEZeEdmELnxgZZrr/++uW9DMzIHPdbxAGvvNs9o8/pESjFnlwD+OnoKNfRn7HY8wnIfscdn1hkIidfJRPbziB2pkw6Ui/5Ik2AUm9+85sXG3/ooTWj2vUdVxRx654JDESAkiFCkz6Nw3Toc/7F9dpONt8HPhonZTPPXYQt4gPe2YF7IpPolf3nw1xHT3RGzoB899FXO5Im2JEPagdix99lsy3clRFJbyz7XXsQIuzB5+y47NIIykgWsgNz86PtLtOPyumh7fqoOtpFEVhIJwGLbKt+CiD0Tvdsl16QnWxAeeSls3y8tpKRT/Ku3zvmsx2m+RO21JGHgRD1fwRrO0KmfiO180fKo3P6LKNcefRPnmySTbF1wFy7QtQTqFh73BfRp+xJGpTMkDz54I5jC2AKvKme5orioIgHbSB7AHG7P7IL39c3JRCQJ2KxZ81EjgZARSK1s8o9xQn0kX9u3g5AV28EafO3ugLUtNuYmLYTSeI65dBFwDp7jIzXFvf13BMgufZGCDc/T6B59b8XDs+lsYvO7h/tjPhKl9qi3wLK6bqEBrsztI0fm4QIeQP06bldJemjJANy5O+1gd+j2/wCm+Jj6aZjx/xuDLKFOW/Qv9/yV+2gijhQNv9rN6JxhyiykxDhELAYuUa/EaPtTmxuboeGz9qmTXxWZJ0+jWibdh5RnQ4iRfRDu+Lca1zzPZXRjtAJ9BdfkU07lckn8G98tHqVHzlcvOI65bKl5mF9S9/kUy/dRDgEfhfT6kcEjr8SXSIU9BM7om96bgeL8rzMqea3xssHP/jBww665g9tZGeSAjyz03GE5ijtIGdklvK0lzzaGsg9iQ/+NL2yRbqJfIskzWezrWc/+9mLnI7gA87TAXtoTlSWcrIz3xsr+qedyOndvfTAtlxXPCoBhG7WMb0m/UyCPx/u/siPdk3MOTa/XkxHP5WlPyKPAtuPEjDremMFwiurBIJ8UsRka5/8QTbtM33k646SOiVF5BciDo5eR+etvRob2kVHkVLuYbP5WL+9+CUvedj6KeIhIqFY5NHWyKfGmk6b2RtiRtKOfqt9R5MO0unJsZOfDl3fq/Wc77qe/GyZ79KOz332r5c4vHWg6yKZS/6LwEgPk2jzm7EUSRUJUjwy58h04f7iaTbvWmNB28llzBh/JVqxW22Yvqt5u7la2cop7mqe8920u3xKdlwM4vtpe8rlo3ynn5XTeDIe3c+fFQ/6PNfp9RdfQZZ28rmm9W3r82QosUPdzdW9Z98ztl3n+RVXKKa4bAPrMY5e5Py5n/ufi9+LAHvowXXcPLRb7WV75s83Moq1tX3TwPHVwEb+HN++2STbNPANq4HHIn8s4H7jN35jd+rEpcNW7SXbdXdid+78CmCd3C9eBJcCNX+BmmUutsApuC4TrqNijmbAFaBPYkdZbaOfIJD/A8la0M/su8pSR0AlWcvyrPMF7hag7YwRzFqMW5hqc9ljZPJSLvkBIO4L1IqQcb/29lBMi0vXFOj6XDZ5ZFYkVEcrdeSAdrmmhxCTwW9egV3+b+HbIoi+WhhOcsh3LViV6bcyIZO7XUveldsitz4mU1m06gG4lOFt4QcIUPYkyGYWcCBK2emT/LGwK6OVXPrEgkpZHUuj7kiy+iOCyiJRn5A7/Qf8tLsl0D/guwct0ytbcS8Z6D0gNjBR28t8DqRr4VKmORnI06KvhW322GJMW30H/AsgVWZ6Jp9r6dd4a5G3LgpXUoHu6CgwNtCqo4yqS/na7U8bW/SqH/jmPqCRBbWsYgttZQP49FNgaSD3V76y7mzxCrSlIzakv+iiIwR9Bgq4Th8CCdThRS6LZqBOILZ76SBC2HVllqvTb0960lOW6wFm9ON5L0A1NmM8s8vAvYBpYOtb3vKWfWbvqmftDpiix2ykB7fnn/Sl8loA+0yXs08i29iPdrYTxzUB1LUxUKj3OREFekSmRpKQj74C1sq0588idQIaERgdb0NntSOQq75q4R6oEEiVH3Vdma0Rr+5hs2QPzCAr2QKUzR/syTUdx8S22rHputoZ6dZYJqu2AuTbWdC44B+V19gOvHQP8qfs9Y4TbPdIAGi+WnmBnvTUGFK29qbzCOzIXe0JiAhUYjPaEFDnWr/V1xEQfvd/R1tGHhsfPVNDvWRVRjv0ArjZXr66eVQ/BfAkj89sIz/YGC05gvxlt0/QzXUB1mzGdfnOQMvaVtJG7XFv47ZnLwCum7+85x+1v3m7XRf6q3mpOV6d5PTuFZDU3BfwG6GQvw44jbxS9yQjIl+ydW3oeMXmFWVV/gS18kntytInfCXyh+7Mf8qfuwfYMKA7cLD5C9EYUEcnZWTPPs0OI+7I5HdzVfM3vVVmR9cWf7gvuygBoB18bL7ddz0/iKztGo0M6VgwxI8xyVbFPuZ5tlsfFT+wu3bUtBOz+TPizHtEXvcHEEaIZUf8Od9B9xH19GasmmPU0c5UdbtWn3iZuzrGN+I6+2KPAaILoPy5zy0geeO0eG8m+KiXXrJV8iB/tL1dy34LiG8XEX3Q7Yte9KJlrtLWbCxSnD1ERiqDLPyXfjY/8qfNfz07T52RHdrDzszZ2uqYUyRRyRX0GWnWeNA2/wcaF8NqO5uKAGssNmerv6QkQDgdayO9k6n5u/mB3PyBPosYJyuZyJCt+T8SiL4CsNWB/HHPCpavCV2B1fne4pTmwUiTYjSf+3MNPenD1inqLumlWLp7K3v1p+tzWegz/5QsxePN7bPuKVfl558jdnxubPTdlHsSQJECtb/ytYkuffabcVGSj7KRPyWYpKNihGWdt3+W0oxLHhaj7Am2kvvEO2K6jg5sfjqQPXuSIx09uE/8mIRM+qWvyLN+Z5/sh30t8fDf3bkkTBj/6au5PXLWWGKHk2hpHaquYpAZx5Ov3Y36tXkvP9xRgexWW5VjR/ntt9++jAFxbuRTcULzVn1FN5OYq90RcBFCyTr1nk2JAyL9mhtbu5RwF6lULEL2Eudan8++Lz4gD5/jM/31XDpjsWQ4dfuteT3iLT3Vf42rbCtbv/feLx2ex6SMy2NlXVN46b9J/ixr3IvrMaUPXlqfmbSRP482QrfvNw1sGng8NbCRP4+n9re6Nw1sGnhEDTwW+fPud79797rXvW53/ty6wBH0LcHshYvLsW8WSNfss9MDwy2g5+IwsDTAKCDaIrXjpMqwL/ibmWKBgoJXwW7BpuCvs56VOTNEA3RaBPmsTAsdwW9Bas9X8LsjgLTN4rr6LWAFvy3sLHTJ03Z+v3uwqIWGoDhQwz3aJ3AFLGgfWdtm36KjwJ1ulOueADf3CriV3R8dBDzThUW5MnvAagBzQECEVUBEC+qAyoLwFvXK91eWK5DHvfQxd9C4by6a6c2ikl7IDwwCVLAP3ymvxVmLkQg4bdAP9KdtgN3kjvBRZtnH+qmjAOuXmTkX0OIa5envACl1+ayN6ozQUE4gk0VlpKM2pmM6CDCM1AGgtcjUPrqiW/07j0Fq8ZN9u8YfWZXherIEWLbYbXcYOwN+ZWfasy4WTy16BjZmP76fC936MyBHXwQoB/qyz8gqNo4gARi5Th8A/MjSLoKyZO+8828O4LDvIjYDJ5VPdu12xjyATL84HglIoK97iDnQXl2RgnSmHf4iMV0DlFQPAOn665+72Bs/4poXv/jFC+jVzpdInXbvkcdvt91220IYyTxUX8CMd9dqq74m+ySaA1zSdTtufC6jmh7ck93TGSBS/ykv8iaAcRLjgTuRMIG9XRPZ6nfyqaMdAZHDkQ2NM3beMW5stCzoyKDIqgnQaGdjwu/t1GI7LezVyz+4rp2c6uZje94TGQF26rdrIGCwo4jKim08ZbuN68gsOiNf/pVdkqX+ovt8XmSZfvV9D12eO0KMPXYH6O0INbLz/epEWvHrAYvkqu2uW4CHBx9cxkf2M4mCgJx2Y0U8NkepQ70BbD6rO1A08kd/TT9Spm7EdeTcBJYC4iLPIyfz9YE7ZTVPYHQllC+TP5Fc+avk9z3ZI1bUFRjefMkO6KEdNvm2AE3fBx7NXXF0qw0RF3Q4E0oaG961u9ghX+E744ROydKRd5Ubqeh+MqgrIpxs7vOKIA/s0l7tbz5UHtAxMoIvs8vi7nvu3l191fp8NXJM/frMV/eclNpWjNPuPnold8eK0n9AqjICbMnAN7vemGp+r2/Jyu8aj8UQ9QlbU26xDh3zT2QyboCYxq7PygbsaovyjP2O27MbRfna37MXyeF/8mtrR4U2n0ZeK2PGNuk2ezNXR2Lwn+Z+ZRu7+sVc7S+yy/zQs2qKR8twD+TVXuV7KSOiWh8oJz/t9wiB5gf6zm46yq3dmOaudivni/NrbIyvAVrnE+klMtr1/EGJAtkMvQXw6gv+NsK6XRza75r6kj26FgBNHnMtkk5bOkLUWM12yRhATs78RUlQtamxpn465K/aIc5GGtcRmM1Lyldm9muHhPgicpveeg6S68g1CWv9oo/0K1vz126xdj5PgmaC55EeLX6a1yJyO4JKeXStjc2t7f6bZedDi/XsPArQzuc3V+dHJ/kzfeuc6ycxNMmPgP/88iSsItTyS0cJIJ/1SeSDutkqO2Mv6rnxRS867NIxrlzb/NA88vWWzj3zp/na+BSLsRl+Tr/NNhSnFx9e3BNMdDz7aBIejbm+02cIH2PprjvXuEoMTXa2kr1qZ/FCu1rUkX0obyZbzfWt69hEBP683zjrmFvvN95441Lnm970pt1v/uZvLuXzya25urd6s52pl+aB5q7mqsZU/T915P+SiSqzeKV1YIT1jPnNHfVL4z6iqrmFXiJ/fBdxWOKPtujz1sHqp3tyNgcpozgpYqeEhta9d9+9JjtoR/a89vf6fM3I85//+f+1EOYRmXb+LPrdyJ+vNzy33zYNbBp4nDWwkT+Pcwds1W8a2DTwDzXwWOSPrME3vOENu6vPr6REi/aHLj64251cH4h51f7MfgsKQbhFUyC44FKwKYAss0/wHnDjeoGzhWKLzQmWFFQGZEZKCAoDV1pUki8wrF1C6lmOpvvSmmGkrp6RoS0WDpFJHVsmk6t62nWhPgtvQLtAteeg+N993gtMA558R44InbILW0D63APWA9ICCdNZwTk9W1RbGAuKXVeWtPZHnAR8ppMWON6VQR6vAF/1W0T5K9s5cFgZtaXrA58DT9RnkRfwH9iuDouAdgPpG9fon45j6hglZQTA6mftavdAR5IAliws6cA1fm/BPAHLMleVTXdl/Ko3EKgHRKsnwkfbyaHtdFyf0XUAUAsYfaWs+sz16mpXWWOkzNGyvyOUXAdYY09lMaq3zGTlBsyTiU61Wx+VAVw23pOf/NQFDClzPvKOTfo/cIPskVj6xW/1IaBFeWWFutfiWp/oW7Kkg8prcXjp0noEDnv1p1y6jhShA/eoG/BETuU68kufksG1tbdy9Wm7MPRpR2iQA8Dnen7m6U9/xjKmlaVuR3opg/x01bEV6m+cuh4oeeutt+4+9am/PByrEZA/j9nLJhpzFskBWX4DsGm/vmVr/Rmf2aqxQw8f+MAHFgC1NgcutyAOGMo3tjsn8MN7OzBcG8ALpOhYqI7ka5Hunnb/tOCmB/fmoyNF5sK8Rbd62AB9Ievmwp6f5Evzc4GGdEAeOtN2PpNu9aE+QqzY9eW3/FG++yj5E0gRaKT9yu75HkBN9uT3Hmhflm/68zsZ2QDbKMPX557rw6a0kz9wP9sAUqq/zP8Aw4gWsk7yZxJ1+fj0pU7tLYs4m9AH+XxgcDv7XMf+3af/IpwCWNhT9WUv5FJW/iNCIWAnfznJn+baCTgmeyBvoJry2kEVsEXOiOjIgOx1PVZxPRot0C0g1PfKjSRlt/krdtg9HccX8Rb5GpDmc4RYCSDZdQB8z29LLveSTf93pKlrfa+MQGu+OaIgv2TcBFL5rTlYeR39Y6wE+gO1A5wDAQMo+SZECpvuWT10qa3KYJv8RTs7KyfwkZxs9vnPf/5iIx/5yEcOsRfZyEkXJbvku0tK4T+VTS/awWd6L3Ncf5LPuFK+cduc2k4Q/s815EZuBJjrWz7ZOCcjPXT0mzHV/MrGIiKyn2Jdp9bwAAAgAElEQVSN/JX76YetGcv+2gGeH2tuLcIt1up4MTrNH7SLxL3awZco3ysCxvsS2+7Ju8BZ10RCu9//HX+m3MjqkhT4yHbjSgDQn971S7FlyQIda1xsq//awag/Oz6YXB3tp8/0q7LomF7dzzYkWhRraX/P59EG/aScfEcxcvFTJIA+Mzbdrz/0RQSw8u2y5YM7wlPdEdjk6dl9yqd/MrDTP/mTP1nszDgna/ZBXuPOXJIvi8S340dyB2Ddva697741nu2lPZE13rOh/EZESWOx8cvvk6Fxrmw60p+VV1mzLiB1Pi0fWr35UTK5plexRDJNYsd301eWWDD95iR7fO9zJFdl10cR4pXjszYbP/7/juuv373gBS9Y5mj36OcSw/5/yB/AVoC/Oti2pBpysBX2M8mv/HZzk9Y2LyV7fdhaQl/XRve5jv1bD3zyE3ccnlVF/hIeyM6Okq21WWVH2DXHlmyh7SWsNT7ZbjttS6DiL1q3GgPs3K4fp2SYw31uTdRaktzVW5uzC2OxMdJR6K1JsqPem+fopNgkm8n25tiJpCGH+o3B/Lf7tbeEu+aW4mbXt/tHOcUE6qNTY712NZ6NrZKhvBtL2uL+kix8r+1ODig5LXtzjRMNqs878qdjMtWN/Fne98e+XfeMb90w1od5wu3DpoFNA8dBA5tjOg69sMmwaWDTwMM08FjkDxDs9a9//e7KK1YwIZDkxKXd7sQpwdtXdmf2R5AI3lpYlHEkcIuQWBdr61nqcyHUrpjIgQCjFiyCwTKgAq5b3LQ4L8tNMF/AKagFsJd532LAYr/n2pStGshjISrwDYho8U1eIAiATjnvec97FmBDEB8I20LL/QXwLZonaFr2XmC8Bab6axP5BeGBeQJ63xXEB7z1wPl23ChPu8q6L4s5vQYuCNZb4KkbkWUB71XQLzDX1/rxkeQr29qCGfijXu0iM0BJXcqkX/3Y8U1luPqePfi+o+HUFbje4kpbXYf4kImv3I4ZqZ8DjCO3lNMiT31sgFwdMagflUEuv9NFdqm//JGLvtWh/R1h43uvzvXXdou9gJrAgjJokz9ShByRPwCHjsDSBp8jjlroZQPqAK4pJzCJXm688abl2B39xh5qR0C1z4Gj9MwWyqKPfGxXjWxcZ/Urpz7TD+y7bNYW0b6jzyc+cX0+kDEV+dOuirK/A77VT08dZdi4JodrI4W13W/tkAEw+p/OAaLtNjAunvnMf3p4VoZ6LbrJCBTzHnDNnnsOw0tf+tJl4cmv3XbbOw/ghPrdox3Kohcyqy9yt0zHdMf+yR5Zqf87QonNGIOAFeUhf/hTfRLokG61JTDI/+1aUG+AQXpp7GrDJHvzJ9mO3+g+MC0gpKzfyAjXRYxEMmgT2eiEvRl/wJbkImuEk/+1M1JU21xHf/5e8pKXHMhJsjgehc9hWwFq+bh8W0RrwFu2Qk7jmR82XjqmiQ+MjOHvA0PnjhEyqm8CnJEHQNp8rjYbCz1nY8492hgR1diegF0g9AT49EfzoHf1k6+dX8r0GTmqPc1xkSftTp3zYM+jyDbK+K3eCHL6i/xJ15E/EdgThJxAZPO9MdE9HQ2VLbVzgs6U14s87ml3T0RE4B0d1MfujfyJtIz8UYbfXe8VaBZZ6LuIY++9AhmNRfYe0N0uF7plf5HT9FWbfM/O2sE8Sbb8QDYQ+RBQaIz48726Iusak94jx9nbd37ndx7m4vym3xs7HYPVTog5p9MNm+FfgKH8Y6Qa+eituELb9FXxUePb9x3VhdzRZm2nL75WeUA3dZmzIwuaz5Rn7qe/jklsHjC3iZH81pilp5JttBdArGzy6KdIEXomi7L4WLKbN4wZ1/FH4ov8sPFb3NbuI+1CSti15Du/k7VdsspRLl/ScwvbedVxahFu+iOiMBK+OI0usm/v2qVP2unKtptP9FN+Rd3pLHsubpiEEv01rvNh7tPfbK3Yg471O9uL/CGj39mPV7uLi320qcQIckWKRGrTVfGZvmm+U56+YX/6WXxSjErnyuooPPrNl9jFZW5+5zvfuVwTAVfcrZ0laZCXnK7Rly972ct2r3jFK5Y4PHu5//71eDh6KzbJn7k/sj8gOeLE53yx67STbO1yIENHD0/yZy6e1rGwkhFedB/RcZQQcm2+NV8wyY75Xb5Lvdo+y52gfiTAbG/fFf81/2lrttw6wG/f+rSnLYTac5/73IPt0FkE/PSpD1s4Xl7AHXxy8bux2dqLjecrIzoiwxYdnTx5iHsaQ81d+U8y1F9k87mkqfe+592HI2Qbj+7TxhLP6vMIsnyYcsQw6Urf+2sXc7F8z7nKh0ZeNy/wPc961rMWe3nHO96xjMmOhSvprLm2eTrbznc0R5UIUFKEuqZ9FR+5j07IWALH0bk7Uka7W49HyhQ3uidbb+e/8W7sutY84DM/X3JQhBO90XFzkrLoLr9afBexzKfo80jydW5cd5gXP/h9jSXXndZeZP/Zn/0fy3GPfWfDz2L3e2R1I38ecXRuX24a2DTwOGtgI38e5w7Yqt80sGngH2rgscgfZ9j/1m/91u70yfXBi4Ennvlj588SyO+f+aN011hol51ZBqGgLgJEgB0IJNgt6BfYF3DPBV0LY2UEbrRItQBtd4z6Ballm6nbIlwAa7EAvHCtOspC9ZuAtc8trtVvQeraFiuBmrKdEBEBRxb06SZgwyLZIrXjlmbGdNnDygNgtsAKzA30ExCTw2IovZTt5Z2OgagdxdUxTOmUrpTfmemRb9oTmKcNgM6en2GRHQhGLoF3GdMz+7XdC4gH4LwFkN/VCYRwH3DmYx/72GGB7xpt65kzgvcIiQD2jvywcGiR0bNuAvNnZpn66FYf6svkjfDwHhHXsz3aKaFdfi+7XLll+PWcp+yd7ainY8kAHGSVdb089+rkyQPoPxfgEWj6cS7+W+T0sNpIgwBatuweetYuOohIa/ywge/4jucsmbDaVDbnUQB0zaRbQVKvQCx1slEyejkKzXin98AYMrjP54ijgDDtPnNm3W3X79oYuNn/ARv0556Oser5Gmw0sIFN1A/ax2YtrAFI/gd4sZ8W+k996nr0DDtiuz00fR6XGLjYsVQ333zzcv+v/uqv7t7znncv/RKprf52IgU0trj27hWxADCKJKVLcte2iBe6BwKy/UAvthM4ziZnpnA6m7sZZjZnREsARGAI2ciQreu36ug5HgFm7fSi9zL1Ky9iKT9LT8Y1QMd97D+AxPf5JXbEh+ojMvmjCzqXBR+I4bOjRO0i0meRm40H7W8+yF67JqIsIFlfsztjVdv4GsduGSvKdl07PPKJxlI73LTd/dk339G80vNoAvcD6gL5Il3auZRtBFgFWig78Iks+TD64GsCLemUnbCHgB3jo/EaABwAE5EdMBjp5HqyTDItnxbB6FrlHYAUIMpyhOQ6n9dW5bg2ciowSL8HQjWXdrTeJIXUpz3u06bmN+VFxriGHPUhWcsgVpZ7A4MDVGtfRHljpmziCfKxSb9H7EZukrtdXpMEc61+Yi9kLnkjvefbAxDpIh+gLfPYMNewn/kKKOvoVvVkgxEqZGQfxjJbbbcIefn6SA6/ydr32VFL6lNWz5wxtxivvlceHQdG0scE5OkM+cO/0qt2uV9cMHcvGVOR+PpJP5YQQVf0ym7z1WILOvAdosDv7cRzX7tu6K5YSfle2mF+tZuTrI4vM7bdx94QS9kRXXV0WPauza63E8G801zf88PMY+4rGWSC8X5zD1nzic1HZbGXdDLHWgkjkhC0VznpRP3aGOlRrDn1wZYifvKZrtMfvvd/RClbU1ZxNTnoPX139FvJEO7XfxGqkTXqcQ/Z1NNRfMo195YApQ/ojj3x7T7nBwP41QH8jkSkW6RKMXQ7Zd/1rnct/lp9+cxZ1iRRyGb+f+UrX7l7+ctfvsijHvZ26tS6S7CknRKw8qERBwH8ZI5ASX6/GVv6q+PktC+beSTyJ1958uS6K8Urv1pb3ddc1vUzBizGm363+aU6m38iTrLRudMnciDf3zymXe6P5Or71gHLWuj8+eU4LX6kRLpiXnUUOz7a2vnC3v+RL8Ke37AmYmvFLpHrU9Zlrt/PO81jxeTGHDmal4rBIk/0P//w+2976+IfI4ob240zbY30yiaKhdVVohp/0vox8q0dk8WBzUe15bINnDzYDj+MbCZnbWjdlL/lD4oPmnuan0oAIJv7si2fZ/JHcUPxRXZWW33WjpIP8lEz0cd3JX4dlZEc+ZMSPCZpo/zW3dWjbnrXN81r2lnZJXA0B64xyxof0UPx3bpmWp+xm8/9qZ/66WUtry+W9cSe/OnYt2d8+9M2jPXRBun2/aaBTQOPmwY2x/S4qX6reNPApoFH08BjkT+OZ3Ds25lTJ/aLrf1RCg8+tGy5XkDT06cPz9ARTHY8WdlMwIl2inif5IwAsMzewEuBY9nZgsKC3kBA1wsyAx4EnQX2yhPQt1W9nQuCxrJnW2QG5LSobcHZYjvgsIWJtgr4ASKAeN9bNAj222FRwA6EKZs0MKvMRHK3s8KiVpn9RgedWa3tgWwtOMgagAPYACgL0t1jARtYpg7XAqjJ0QI/fc62dNyLfmlHQiRK4G8Z78r0W4QU8MY9AN52HJHDghPI/cd//MfLAqNdGWXalXlKLuW12yQwtWcE0Ge7hOhGX7OvspqVqw+6v4VKYGnHlgRczqNOjIl2S5QZ2eJFu5QdcRAQAFDxfws8ttbZ+R3hF2hKhgDsCTioq2MetJ0O6KwdSHTToi67tbhNNzMj8qqrnrAANEC+7HRZHF26tNiC7+gwgpA9teDUb+QPtEAkAuvI0w6PyB/90W4oMpNlzYi85wCWlrGZjWhDx+mQoX6KKI1A1Hb3BqRaBEYeawdZIrxqY30j85a8yJXIqQCU2uxzY0n7gVHa8Ou//uu7j3/8Y4tr7Dk1ERfawG6BoS2gA7DZhvq80497yKMObWyhHhFOLmCgfnOUmGNv6M89XmSaAFOASaBtgFEZvn6nk0DJCBi23jF9EdN0EylKfr5Lm5ThWjrPv2qH6yO/6MC4qt/Ir81l7/N5/tcnSGA+oHEZEZTdqidfAvTjGwJTAiqUn7/T1kD1gHjj3thg6/wmX6LtPeQd4ES3PVfD/eTo2KwyVQGmER89HySgiiztesiHljU++6k5JMA6UDHQx7XptqxlsrTjgt4C4CPRgBtk81n76Tp5IkkiVjsWaRI9JVTo5wgR97XTa5I/leeegLVsUd30HDjqc8kRgcv1k/v1A7mbI9Tvei/2E5ngngmuNt/Sibbmp0oUyc6Nw0iY5nrXZBfNRZFBES501dgm07JLeW9j7mmHX4C39iozIDuCrnZFEAe8RqAFlubDjC8AaAAdGfL/5FdOMZG2A8j5iAhQ99Gr7+mVTRtHsvM9X8L9EbqIEWUhbiKuynj3bkxqU0DkBO20ux1v/ucbjPV2W7T7SJ93HGHPnYks1i/NM+pvB6FylLc+V+3CMkcYt2RfQfs16745WNvV51pl5FeMbb7T70gFPt196qIDsYsdSu41ltv9otx8ub4gz0wqKMmgZ3wpsySZSB19o75iBDqMuIwAouPGT/Gkevknf3ySNrm3HVF28JKHvahX35Itwr9xoj3aRY7IDfd0TFwJJc0L2TjZyvq3s4zu6Eg9xplXR2WKGyOn2TE56FnMRR73u8dv/IgXn6suujG+i1fZibojgksucT+52Ym+pAvJU0D7/HCERGPQ9cVB2ml+edWrXrWzazfQev193TFf/N//kfj57uLrSZ5UF1+qDYip+ohtRTQ2n0fA5CfX+WAlnxrX+Zzmiu6Z5E/zeT6034rbil/cO8mSfq+/myObe3qP7Mlu+pzvnqTQ/Q88sBCsL3zhCw875CfJXnsebf344D6pqflE39Kbvo1onOQWGdPf0r79Lu+SF/R7f81X1Z1OvacDO3/e/va3L0RiuwTJbNywzZLxGptHyRT9rv+NU3bLZksgbAe3MiIu6oMIIu9sXizlr2Mpp+zq7H5jV/nFB75vnvBdPqt1QzF/sfWMRd3rHv3rVZ35hdYfkTPFdiVA+L6dZWQsbqgvKru2Fh+2ni0+op/GV0l8+qDdQxF2EVPJu5a/7ujt/uq4eHHdrUgufufHf/y/LOS+Pl3WAPtnAl18aCVeN/Ln0Ubo9v2mgU0Dj6cGNvLn8dT+VvemgU0Dj6iBxyJ/3vve9+7e+MY3Lse+lZmzLFouXNxdeHA9A/jUmTNL4FnmezsLBNwWAgXGAl+LgzJGXRdZoRzBdkCIgM/vM4NdEOm6Mrc7mi1gI5AmIqSsX0Fqx3m0YArAbmdPGY3tIugotbJaBZzKJS8wwQJe+wK129kTWB3oFog+A9+O4aEPC/zKLYgOWCyL1PtcELUQJ0PPx1FGgCL9RAi1oyRwukzLyB/gUqBPQXqgXyBMi/nuibyiC/WTG3DpeCeZyRb7gnQLQGC3a9Rvca2P6d6LvMoANABs6SiQRKDf8S7sqkVK2YCRJ2TSho5GaqeTNrQLgR10nF1gAFvx14IrIEA5bFY57Swoy5CNAGu0C+gEOCNz5E+7LsoobGHJdgLUGoTZsN+AYsoig77QRwGZdk+xl8Zei0LvK9B8fgFGEBrzSJ9spp023r0CzOle+9RTdr53i+BI2xZwPpOTLZWV7vN6fMg9y6I7AKwjg4yfSV403lpgkqUxT+6AOeX7KxOQvUQOKC+QJ5L0/PmVwGJ3ygOCeudzArADpdpN5l6y//Zv//buz//8zxa9uL4HZOdnyoCOdIxMokP2oa3plR7dF7Cr7s5Db8eMPuI7HP/WcRkBIxP0SDfKCHwJkG6MRn7RWyRSYJvPxp96yegVcAnYC3SjW7oP7CFD/q8yyWqsBToG4mkn2w8QBEwDaruWfsjfUVTGXySBowWNn/ozoFK/e7Fdfe535XccYtnmQKUIw/TeMSvGjjrpN3+qbnpgB8tDou+6a7Fl4867uvyvDO1WDxn5V+0NSAyc1wf5aHbu+4A3bWhOyddms/xBgFxEZQSCdgBGyR0Jyian72OP6p67/Bob6SEQJ51GYPg8yZ/q7btAucCt/GP+pqOr9G+ArWvy1+QOgCK/ManOdk7QPT3xOZH9E2TUn32fDUTq6A/3swdyRuRmg2Rgt5FMZMxf0RkChCzKKSlAORES6u34rQg617OzElMCdwOl07v+mdnVZCwpI0A7e4kAyq+2w7dEg3ZR5e8jzu14YbP8k3nWKzI10tUumHaSubZn5BQbRTqqW72NXXbPT0UG0CF9RLhFxIsB3DN3HDZHab96Ajbpnv/hG403NuT3SOr8DDtuzm8c1vZIzgDMCBhlNT6Uqa/t9uPTyKHPylDXznYhab+yi5mUq6+0XxnuaYdiO2Ai9SeJR64STNQv9qAbbS3udZ841pzu+uZU9xkz7okgDQht7liAzf0zqYoLyRMIPH1182TtpZtIGTaoT7/7u7976TPkD59b3xtD7T5zHdtkh+rh8+nJ/IBcpNPmuogS8mqHnQ6u04+NUf8rX5ntCHa/8s3TJQnw08YknRh/6mz3WGRCRPjznve83Q//8A8v5KfrO6IKSBwRMEkG9+VrG3eTpMu/0Z26vZuf2Qubpz9zNX19PfLniivWHb/KLolmEgzNaUfJn0kA1acRU967Pv9bG/PPxZERd0fj2tpHDxG++bLiIu9fvPvupY+RPxHFs47HIn9O7Z9lVDxIj3Rn/iwWV159UMxdgsvp/dGYxTORZZFe+ZiIn+ZZ49c9n//c53avec2v7DybtiQb93SiQ8leydD6L4KjWFBcxB4jZI29xt+cG9Nz87xyGxNsJ0JkJga09msN6Tr/z91q2U9EejZX3T5HDOX/WxOk0/pqWZPvjwpvnsqflsCQ/fisTRGDxXld17pWmelc2a7vpAH+o6SBbDifbx4qAc/9M3FTvffcsz6vsbEZ8Rb54x71/NiP/fjiq80rzacndicXDMJrI382gGvTwKaB46iBjfw5jr2yybRp4BtcA3/96b+5tC421jOrC66vOHt6CTbt/PEQy4curtnInf9975e+vDt5ej1G6uy5c4fjYSzK/AXyBtS4r4e6lqG4ZrieW4Jn/7sGaNTCryMLCnxb5LoWYOHvwoX1GLfIjxYZZC/DKkBMOQHsAd5kCqTrQe8C1BbPZaC2w6Ug3TWyWt0bkC+YFdi7NjIsQKxFTQsxQay/iLFIkTI9Bb2CXNcDBX0u+1aZHfkRyBeoVRZiGWzkCOQPaIgkC6hXbkeKWGSVLRfQr8wW4YGeLabuvXfdYUR+O1AAHpWhPgto/RhQaCEQCLRm8D246LEdE+3icJ0+AjAEanUUGXl7/oDr2Rs90GUPcKfvzvBmB+SunwPd3NciVH3KsAAkSzsGLDA7fiBCj20EukdGzt1agHCgHBm1vyPj6CxSowWhetq5E7Ca/Wsn3UzwLGDFO/vQTtm5wKZJ+LlX3cr0onO2qU9bHAbYRWDoZ+333hEg7dZoMdq9LcpbeEZekKuFd9n6ZPPyfQBtR9/QWwCd8ZydRHJYPLITwJXxYgHIDha/s+wavH8ZH47M0q+uyeYCynuwues7ok87ZYx+/vOfPWThq6tM+I6aMraBI2yZzJEi5CS3HWABiT7zJ+oNBCjDM8CQ31CO+v1FLKVf+ots0MaZtUn+SX6VAU+nyRBg2a4j97uuLHt6BBT7XVvVG+AaUexauvTZ83mMb+UbawHu2k/WgCTAUb6UnD7rW34qsiDfF/BFRx/72MeX+rPnSB9tD6yK/FmOqdmTNgG/1157zTI+2StgnIzNDcZ7Y17/tYtJXcpRhusDk7VNGeS3Y7GjtCYQE0gSmFICQ3Nn/aUOfaU9ri3bNlArkLe5yXvHa5H/Mgiy7hKkf+UFEkeEpcvAnrLJ06M2NQc3/5ElkD97C9xRT3Noc0sAfXNahHkg53x2TqAjGyIrX9ncpN58b0BxIDGAWT/oI/XPPpmEUwRQdU/bn5nTfs//+L6j1XoeTKQY24pM05ftUHZPu9fYTvYZwBYIOEGrbNK8xef769ivCM3mvhIgyGXe0n76UQ89N9bcL6udTZQs0u47Y8TcUWJHz5MJ8AsYpv92b9CJcnzXjloJBsaWOYsNdqwnG2VnrjOOtSGgOjvUjki0ns3TcUDawn923Kp2KcMfm7Ezhuza7bviwEkUkaVkDPNcBH4AJNne+ta3LvNkRHYkYzEnG2lnVbuFao9yyB1RU6wxdwS3G9o97FK5xZbpno2yrXb19MydxncxFLv3nfLFutrM7txPD+0ICwwvFmi8Np46njdwNvI3YpG98GF2ypDFZ7stS/qoH9kQHaubHbKLYhYyR0y2k69dRdpA7k9+8i+X8Zp9uz87pivyN/f1jCB2ph/Zh2u0wTGg5qUSdsiXb1ImYsaxbzfddNOBmPQdfTRmim2UV5ySD84vTSB/khLq8DIO6dCYK0FDX0XGtCu29U3kTMvIyIXioUgL103Cx//NAZMYUk5ET+/93m+zLYHt+aM+Ny/XfnqmW399p7wHLq7rLqScHUDa37yeTmrblP/w3W5tV/X5Xx3IFH7FGM/WSp6IeEk3rXWKxdON92Tou6PLdW3RV7/4i7+42Fm770+dXkl443n1FeuzZl0TiaLdX/vK/Yv8xcvNlfq53YDZabt3kkl5yijRoNjWdfxDcUux0oyhtIPs7f71W3PDvL55vb5vLJGTzGRs7VSyY3FjMQD5jyal5MsbA8VKxQElavrc/LviBOtOo+KgTvnoOLbWrDM2YFs994usHam4JKZ9cd0ZXF8XX+9Orbu2I+L/w3/6j4t9eplfljjgQfHxikFsz/w5OjK2z5sGNg0cBw1s5M9x6IVNhk0DmwYepoHHIn88n+HXfu3XdmdPnzxkEy0ZS1/56pJ1I9j+yte+djgqRXAn6A5wETAKwAu8BcUCxMuB/9lDZl3AscBS0Bs50YIy0Mq9AcwSzwSPXgLOSVgE4reQDDgKkBRcdixcWVnK6rgn13WUWqBQizvXWCSrr6Mu6KXFdUDEXAiXIdhiwmd1tNDw3qKgwF05gZqd5S94puO2wEfI0HGL0hZYguky2l0XmOA6C4lAqPpk3c3x5UNG7jzuYGahlX3l2AsyluGlbQEc6guA0i66bYETwGhRVuZpeokQIJsFQuRRx50AubRfW2RD03vEhz6hF587z9///tQPgGiHlLID01vYan/P+yhDr4WS9uhrgFPgq7p9N7PuAr6B+8B2ZWbvynJtgAK5kCMdkREYxnYBSQEQ9Kb++jhyk37tuECK1Odkcp9+pANl0mkAWKSqPtF3CLOOr9Lf2ZPvqjcypkVoi9VAloC9dlu00NeOFsHuLRPW+KG3gO7As8qtHmOU/uhCXcYCn1O9Z85csZQJpKL3eX0Pnc4W0p/rAfu/+7u/u7vqqvX89UiCwIMWmC3wA+3LBNafHZlDT+1uazdJJGyAMBnosN0A7Spqcav8ALxJCAQQkdlfdhpxN3djqoN8/soAL4Mzsq6MZv0UeaisiBnf0UFgI1CusdtOvQDv/LDP7Jcd52sjTyOW9G87EntGmDZ/+MN/ejiSSLvzkWSKmNK3Zc17V5e+VLadZ+04IHc7grTT+NOeAMZsMxCDrJEqgSPGUuQP8CogJZBPWZEwZGk3SSAKneQLsoHmrxIAAvN8DgynQ7ZDtsYE+/J98yH5A7LVSxZlTfBzAnHKd31ES31zlPxRTqBPBFGER+M1P1BiQGPJ9Xxqx2rVNv3gHv5YWfrftRGWJTkkr+vJYS4I9J3y19bkay5q3qpPA/cCqLL7jnjLz/merdExH0lH/H5AJLnYe/MD/UR4RGals3ymcade81PPAdRP7quf1asNyjBGOqqsOYkdsXd6cp1yzGc964ytA+nJrYyu0y/mpUiE4o4IU+1XdyCt9pr/HL9Fd8oBptOF9pDbvfTVro5XKX4AACAASURBVJZinzlntuPKffV515FBH6qr50CWiV9iRjsotbtn7NA9eejHffy48oF/QMSOSFUu8v33f//3F6C59jWnuqddKe0OYzf0NJ8d165PcpsLtZuPKREp4D6/p00B1emz2IXezFfa3k6AYijXdBwnX4kEoQeyA8uVpU469SruCCBurLMn9St37iBkQ64xtrQDIUZXAfDKIZN79GE2rb1k69gsshu3dm2xK3bmHvUaX8pU/xq7Xr3EGtog1ikpRhn01fxDZ8Wy2t3xc/qXLO43J2tTvsY92kROtmB3ip0/yokcLkmleEM76I0eyFB8e5QUCWB3nz5xHRsRX5D7bW972+6DH/zgQoq0myw/G1BNtrmzpBiheSUCqPhz+v8IkWyrz/Vx8c/8voVbpFA+L7vsvRixNmpbhGyJJfn3+y+s8Z7YyfhqDi/JrTapu9hj/n/poZXESr/+1zfitRJNjENjjO3ln2e784d9F9FTnzan9D4XsE94wjWL33j1q//3QiC2XnvwoTVhjc2T7e67v7D4tOZnfbfExmfXuLqkoY5IZbclMLRuPLq28n3xV/6M3lpbGU/XX3/9MlYqo1jA5zm3NNe5Np/SGC/uq0/YqbZ1TF27T11Xkl6xRfVmk82t6vBdSUqTvCvmzM75gHyY31rTeafTyOvWrp1sUfKVMYRcZ3OupWN/S/z2xXWt9uD+GUWRR+efcPXhmbmu/bf//t8tSVj5xeZg9rfbndjInw3X2jSwaeBYamAjf45lt2xCbRr4xtbAY5E/73znO3e/8iu/srvm6vMHEGMhJi7tdvd99StLUPeFPdhuUSYQt5ATOMrIF5CWce0+wX/H8KwZP2uWq6BPIGnBabFf4BgoWrZWGdsFmu38EQALZC32LWQEluQQrAqWW4j5LJgkS7uFfA4gC8Qu67xjU1zvN7IL2slpgWMhWwaXe5TfEUcBtH4P/Az8Jw8ddcyX8st4DWgPILKI8Go3QguVgKwWBwL0FggF6em6jLH0TNbIn8BT8gROt2iO2CBLCxtlV963fMuTD2CVRQJAoKOgAkznYrmdVGUhIu/qD/JrU+12f0TSBCpksAIc2ERg7ySfAEJ0AvQI5HCthS3guZ0m7RhSP0Ao4LkManphfwHDZZZ2DBwb81fmq2vrwwjECVL6nTwdR0OPLdwiAMu0pUcADJ2UBex+/cGGKoNMQONIHnZSdp3yy2T1vbpqY6CC79VDzxFPgWgd5VCWs7oCpPVpRzWVCRnI0MJS/xnL6spGG8/qDaQqe5oM7DXyQtvpwz1A4Y56CYRx7XXXffthd4X+ilwMcDG+IjPIVUajLGO+bbdbxzX5XGes0XEgdACC3wNQswdjCagRaBm4HXCpT7W/57Noc2BE4Czdd6yP++mCbtWrn5XvNYFnnwNM2K1XZHFHbNAROw3k7h3I2LNz/K4+44Q8ylIvW1Kf/udr9G++LPA9GcqspbuOdWyB31E/ruUbep6NTHt2pP8/+tGPLX6aXpSRDwr4cW/Z1toYYE4O999335cP9qLfIvTz43QYeD3BpGwoIK15xdzhOkcf8fGBcQF3gfiBNfnJyOx8XSCFz48EbgVw5bPdr68Dp7XDH5t1jTLompzssEQA/VRbIvMC9mov3dZfjb9IsQCmiIzmjYDDyBV9wA4CogP5ms+NF7qorXyScRwwxObU3a7Yjgt1vftKwmjnDz+ljuTTpkjpgMbGxQQeyZOfZnP+d29jMiArwNK44CO1t+cWpUd1s+EA02KJMpXd01jVR4Gb5ifAe8kCE3ALtKIb48CcpN+VzU71f+RGvp4diDUQNa5TT4kUbEH76FMf+D8SWVnk6nivgHjXdfyZftX++mUCyu7lEzraLHtqvity9r32GL8B9yVwKM/v7MB4MmbbVVg82NzVMXHa7f5I/kg6sSbd9NyhCJjXv/71y3htrtYecZn3kga0vd0r2sPvtsvH93breu84Svarb0tMcT+ZGjfFg8UrgbbFT+3I0R+u1U/k8VmZ9C4+1v/shV+m75KjSm5if5EYyRupwg4ir9Xf0cWzPH47v6rudpTVl3SmTclLt9qOHHPcoHKzCXL4/TnPec5Sjmue85znLb4IceOZgb5rXPZeMoN69GGESmNfe9gGufU1XWtXc3hzr7rt8NW3+RbXJl/x5vSH7TqNuAi4Li5kr81L+h9Y7zc2JT5w3Jx6G3PtTMgf5QOKp/LrEXT5sGyVTpoTIqgiNWZM1rwzY+hJgjQf1T+RNI3N6bOOEj/aV3zhmSlsje0gf5BfJS9EnM8V8lEC6OKFdVewV2OdDB2FSI/KNq/qezrOj3dfOqpN3vuuuHHqd8pz7tyViy2+7nW/uXvNa16z2Lpx+sCFNbml+QT5U9zjfv24kJ1Pedryv3EsVuw5M/1evfo7AmQSWOy2uFi9xR3eyXXzzTcfjj7MF7SWKpGiMViiRf1VrNF8RK/u1S/F8823vivGKjmlOHzGi75rbau8jjJOhuaIbIQe3FMZ2WVykJVPd73y5s577acrcSE/5/d2d6bP++7Zn76wT9Dz/ZJ0dvVVy1jPX/6rf/OvF3+pjNa4S8x10VOjHPv2jzaMdQ6M7f9NA5sGjoUGNsd0LLphE2LTwKaBqYHHIn9uueWW3S/90i/tnvTENXO03S1PvNaOn/UBr/fvj4nyO+DcNnwBo4BP8CiAa7dBWYQtau0caeFsUWzx2I6MFjZlKgsmO3JDUC7gPH9+3dWgvo5YARAIcC3kA557L1OQPGUyCuq1KxkFwmUAl43pmrL8LBYRDD47hqL2qbNFYQAMWbwiiPxewF4/qE/5/shUNm0Lun4nk98E7D2UN9CyTDLXlAGqPa6PPCibvmf4WIhFNJGphSu5AjHSRaBgYKc+Ud7TnvZtB+JB0N4RThEdHb3TYqoj6CJQvumb1uzeMo0DIcuQJoc6y7rzGUjARmZWqIVBAJTnDKnfYrOManphjxbyLWjUBXgit2cG6Ff3AdmAd3QbIJO9kqsMO21tIamdFiNAArJ2fJzyW8imU/VHeLChAOCAXXVkLxao6gvQDBCMgNCHPa+kcaK+xllApTYCwloAlxGIRHNfR4O5j17YDnk7Jkh/+Q1RwIa1vR1lyReh2QIzMjSfEfHod99ZbGtPxIRyO9ovMF0ZZdTr80jLjse58sqrFnnTV+QaEEMmuzrosPaQWdn62Bi+//6vLjbiGvbClwA8+bHGT21tV5G+i0BUXzsbGz/KYmveZaOWTaredty0E6HnbQRSRMAFFkUm0HH6bQFcH7JBOmjsRCBFNNOZcef3SI3GuD6xOKfjjqmig+wzn8T+I26V6xW47Vp23nN/lEO32sA2vSILyBKgY8w79o2OlEkOdbBVuo9g9FsgHn+qzMgfOweVpyw6rA/Iwwa0GdBrbplyNG4DGvOZ+lh95jD3NDfliwMtZr/4LjBx+tAA4kDM2acBeXNXQM9JYueRoJEt2mis8BHGSIRjBHXzm3IjbvIDR8n45qbmwAlKuT/QKX1pe6Rq5GUgV+OQX6GDwDJtKUNf3wWi6xd2M59jQgfGg+v0oVf93zwy56Fp/42J9F6SRyBVCQv01C6QmZnsuo67IqP2VYZ7jeMIYHqNdNHObMH1yjQO2CZ768jA5q+SS1yrPPpUdiRHPlDbm9foSHn+jClzPj2kJ/cAVWcyQnrKN/hNuwPr9Im+AlqSX/zC7y07uPdHl2lntuo6c1lHcrLDCc5mO9oT+eWasv3beeQ9cHUSyeRrtwsd8bsdzdluk3m9upEoCITm8te+9rW722+/fZFZX/rNH9ssFmhuVJ85r35u3rarxBF65CwZxnzJN/GRfRdpH+EQ2UaudgFH3LQLS5n61NzZscntNmnnTmMnQoQ/a97R3oBaZZWUkb9oR2bAuvhIn0WyNZ7cm33oL3VHDqq/53PpDzry/Dw6LnnJtT7TlTrF10960lOWuYW9ReD07CP1kSkSkhxshL3pp+YpumMbxdSuy7+qk86MgeIoJMULXvCCg9/Pz7VeUF/9M/2DciNH2Lj/vdrpTid2fvqtnT92G+j/5tZ2MZPLd+xh+vdie/dEbszfJ9FD7uKz/GZjK5IlP9b8M8de7fZbPr+4qV0l7s8uizNL0lkI9tOnlvGmHR1XTA/uaxdG/dF6ZRJAwPfWDunc762XxBs9F0+MXhxC9pIbHqnN6SyiY+pnrl8vXLi4lPlXf/WXu1/4hV9YxobxsjuxEt/61r2SROih+TEC9R8/45lLH0T+GLPawb75RO8RHMVx7DaCzBhwP7t2PT0qWz3awE61uzFcgoT+UlcxsvvSd0dlNm/X9sZu6znlq7s1Xkc78kn5guK3kiLoLntoXLfujSCPbC4Bgx1H6kfyGJON+3avq9cayq7Ddj+6t/He2iJ/sJBfF9aj+K66+upF1/we/3Xx0kNL/M4Xsc8f/pF/vviMbJiu1Lfu/NnInzkmtv83DWwaOD4a2Mif49MXmySbBjYN7DXwWOTPbbfdtvvlX/7l3ROvXc82FhBa2F/3bU/fPbRzbM+Hd+fOn18WcoJZgZvgT3ArAG2HSKBHi2XfrxlNp5dyI28E7x0VFNjSYk5wWmaX4HqV5dpDxmm7awLi1GXRWDaR4Lms9kCZMvpavHccTZn23iMIgC8CbAtjdXSkRkc4tTOnRZAyBaxlis2FXIQGvVlQB3oKbiMnIkTK/EqXFulkAZQFpgX2RAro3hb2ZXNNQMj/dNlRQxFgdE3uAnT/a0+LyoC3FqNPecq3HjKVA/TKepwL0AAhYBWdt0voM59Zj1kpO73FunrbmeS3FmWRetoOvPCyELHAUAebc1wHWcp4DuS0kHCt6yyYOgrN73fccccCmGiXBR39psuy3ulMnWUqL4uPS5eWssrK9bt+A2L5bVmI7sEM9QQIKct1HbuQPgNcI+Ui6MqEnTakL/QhUMl1ydIOFff00Hr6ZrcWZ+r0uTHgfkB5IGjZez0TiT32QHDXsRX6UYa2ayM76li5CbKQt7Gi35XdA9ERbHSr/MZDoLf207+xFTAaKNiDidfnNqzZhK5Tl7I6+qzs6gB9v/sOOKtu/XfddetOD7qLcKQjMvI/kbftymAbAQNdl321S4L+IwHJ3ALcYp3O9Itr2Dd/px3tnNBmeiSzd3YVkFTWsnYEFrTzpvEeORvI5Dr6KevWjic+ehJ82fN6jNqXFz3mn+ml8RJBEgBQe8invUDBG264YWmjOcB1AO5IvkAhsla+ZzYZr/pEm9UVGMG+24mlTPdoR4QSWe+6a93ZFQhNZ/kL37PNdiJpM31FVGQr+r0dHs0DgMhA8OYfckf0+D9AvcSBQJ85RvPdEQoTKAuILLtbPyiffCU5kD27pU86YN89k87n5pvqmpm6vouQr+4IL3LPzN7ASjJURqRihF0kRiBXPjZyJ1Kk46XI7zv3KavdCpHe2aH2BmxnJ81X+dlJLmtzoNhRwqfxoZ3qUUc2Sm42oC5tz8ZKEqAregrwNTeX3GEcR6q7xr3tUgmQB/S5TjIBX1c7qy9SlfyRUYF4AfIBddpXwguZS6SwU075zeGBiOQhX3pJj8U8ygXYka8jY9cEjqctJBJ9Fcuwb5/pzlxmHomAncC6OYJdpl/lkaHYor4JZEditYMtIr5x5JqeB0Ff+RdyewVGagNyx1zEB3guGZ/GFo13GeN+pzsEBv2UPNKuTroqoUP/ep6QHSURc9rDB2h3RH3AY/NESQwB+MquruKkYsf8Kr2o1+fm4tpf3DSTJ5Tdjh76cK++Mw8FJOs/11Xn8iyNL33pQLzkwwNfA/YD3RvLxdvkMJ71u3K1W3n+jFM7f8ix2sQDy24Z9kMe4yAg3e+B2/ovAkW/Rw4rJ/DdHMD+1JfMJZZ0hJ5r9LFnGfXMqAjZ/NckeOZCT5lH/1q3NOexKf/feuutSwIAu2D37dDle4vJ8onqLV7rvfk5EqNxmc4jsrKd5uv5eyRL8XcxYsSsawPB89nz2sit4uvmbe/atPizs2cOz89EfhoDdJ08U3+T9On/Sf7M+a8+IBdili3Rbf5RucbGJJqr0/u0zambo3J55gt9XHnlud2rX/3qZbfW8uzWa65a+iySRpIImfQ3HWm7+5A/Xu0GnD6+9QK7b/eja/WtVwlHJbY1tifZx1bbOVbsMJMLSnZo7Db2i1maN+tLeilG5N/Yov7yfwkCrmnnbc+4K+GjObT1nPKNOX6L3OzbmKTn1uT8r3qU61q2Q8diMXVHVLMz9Yn3fFeMRI/6On9L/x0Xd9UV59bnn33zNx928yHcv3Tfvcs4pztl/si//BeLz1BH85y+OrFbn/mz7fzZIK1NA5sGjqMGNvLnOPbKJtOmgW9wDTwW+fP+979/eebPFWfWY2f8Cdae+uSn7E6dOb0EemfPnVuCMgtSQf7Mni0jVNBpUShwFIgKmAWTDzxwcfm/hX6ZzgXQgXktItuhIDhdA8H1aCRBojosWjuqqGPdXAcsE7hGSAkcBe8zW0vbBMEBGZ29rjzgQkeIFHxHJADrBN7aV1Z8WXnkVGeytGAkE12ovwzWMibpwytAu6O2yNEuGQF09begnYumzLoMywAs1waElA1N1wL9jo4JAGkR8P/Yu7ff24/yvuNrH7x9wt7mZAzGIc1FiQuJnGADwiJJcxOiRJEiRW3V0P+h7UXbi5ZCS6mS25yQSTipIlGUBJI2BwIBXCcyYCAEqeEQciAUbHwA4+O2997e1Wvm914e/zDduWMjvkv6af3WWt/vzDPPPDPzPJ/PM/NdwcCIIfLPrMyr9oEGebUh4ChQ02eyKa8jW3xH33fc8ZH9UVyBkmVmF/CXSVu2HBtzb889CPQpKGOH7EU/Bk4VNLmmYC1QjN10vA051eczPRU00Rs9uD8CssDSNeSJwAK+uN/v7F+w4j71FID6LQLmSSD80WG/7TALaCwQDqQmf7shCvTIXbad6yrbd35zPfm8Bw7qAzruSA62QpdklzHN3rXbd4G+gneyI096HgXAAOAWcO+951YEtApO1VV2IKItElV7Gg8BOQGhZVyT1T3GWoTtfB7U6dHH7ShpfBfkAhzKgM5eZOUjr1zz3Oc+e3+0lL7RtjI9V9BMe8pMJ5OyzH1e7UYKGBIUu7dnGAQ01i/6w7URevpcu9QbcK399KIvymjWpwF0tVP9AU4RtsopE9i99BPg1i4BZTWfZw/6JiCAHJHGyo9QKzM9ckD97iMrUNBOAuNDnRGwiNWO/2veZQ+TVJ3PX6LLFeBQLhn9NV8pl247BnOuM0cHeB0wzQ7Jxn7ZVwBTYJt7zKHZc31cBr7PgX2BiSvREAEXYB8BUP3NjxFGETKRmZVZOc0N2qt92kq+lTxxjc/Nq8pq94Lv/N56413Z+i8ZO3awMRF4nd2u9wdqBeTpW3/upYfmpsBmdhqJGRjJ/lrvzCHtZCFXuzki+Opj9ty4y8Yi0VZbjhDyHphd3zbPkZM9kqt+1p5ArOaayB/ldGRPutK+yqmeCIkVxDKG2o2rLWzR9cgZc2TjpHl/PdKyDPuSRsriJgugq+fvBHjSkZfjtQDTvi8zPYIrUopOSpbp2MvIJPZjHOpXAGnPemmHpDkgH0hbzU3tTFztQ13m0Y5KIl9gNnvtODv1kJVtq888bo3IFygj372ubXwqn27obk0saadhx7qaP9hliQPWI+SAdc3RZXakGC/KiaDIR21ec7wXfbfDSR+0ntMfWeih5A2fI4MiVbUj8oL+Vt8hYl27WwfN++4JiG18uyaAmt4i1PKb6aikEfOqdrKDjumks+whUFk/Zu8RE+yZDZbwFJDsno6OXcepctVjd4zyZmLDmTEnt8O5RCf9bN6XHBap1ZyYDug+f95vkaXFAO0M0u6SnNpRbXz03KTWkuba5uDV56Xbw8SP78jb7hB12KmhvD/7sz8bawj/gRytG+34iSzKr4ukWsmflfBvrW+uWsmffPX898idxv1h8mf185WjnckVMVuZ+fuN9wiI1uEjx+aRjPTfsXolAbWOPB3psw+bzx192gg6XWv3Bz7wgbHG8x2RsmT2e8lC2pt+ihVqO33W3vW96xz7xte45prn7X7v935v9xu/8RtjbnnOc5+1f17mjG3u3xO7rWXsyrFv+tYcYeyTrbWDfOzT+DBW2yFG3tW22FDHXJZQ1m68EoPyE0rui7BRt2ua3+ilOTxfwBzRHJodk7F1qPqL4XzWh2Qohuy+1hjX0EPETbFrCTHF5GIpfVBfub7Yy/jTn+roGNrW1vy2xkVjtGQTc6n549kn54kilyw7EdX59Yce3CfA0NE/+xf/fJBByqej1rDIn+u+6/kbxvq0I3H7ctPApoFvpQa2ielbqf2t7k0DmwaeVgPnI38+9rGP7d7znvfsjh+dD+QNTLnskkt3l1w2MzIffvTRfTZ/wEFAfJnKHLaOGwvsnhloMwOrwJzzzdF0TU52QSNnVcDIkfTdzITdDUdXAOy+dv/4nVNJ3gikspAD4ckUwMkpb/cG2XOOfSfTVtAp+AAECDzLqCZvQKf2FKiRvWsCsguutSEwZD3Xvqz9gmW65WCXPSqLlSzaSAbHJGlnYG/tGhlRB6CBgE79rtGWMhALKAQVBV/KCvx1D9nSfWBbhIfyZmDz5LED5E+Wgo2CukAIbZeVJkhS5uOPnxr947rAEkANWyODgKxAq+CmI7naVUOvHXPgPmUJMvyxlYiQFRRNLve5huzr0UX+B1zSx9qG9Np9ALNIqQLqAkX3BcRoo3oCFCMi1BuZUTZwxygoVz3eXdfYoMNAanIGkrH1QMvKAIYXiLluDWz97/oCxYJdgBLgA4CTzY9xfkC4AXv0s35wjeMZ9CkZG/+RP+4LmNBm7SFbz7cwrtgUm84+6W0NOMsiV3aECr1rzxe+8MWnHLORHdFpgG7lRaoiVNLbgw9+fb8bQXnrs6PKUIxILIBv/tKGwImO5/ObgNi15k73RqCtWf/NO74LaAuED8yJVIkwCABwbySysmtzGdzqjGj3u1cAY4QAm6LvgJgWB33VHNB4bt7NTrPHbLk+ZwdAVICZewXx5kbvbJDdBsxFpt5333xOib8I1HQToEA2bWuctz7Q/bXXzvlRPa5xdI1yPvrRj441yatxvyYdRF5HjuoHMmtrtk3Wxl3Eic9kXYnddqpGuETsRBrReaSz+3yvjkitQM52i7GHyB/t0ic+uzfgqqN01FX7ssWIm+Z1ZZR1Hyngt4BsOmq98n8Z4tlG97Y+ZHMRkfRKZm30f/LqJ3OE90DHMv3Tv3f2qm/dl0zpPbsNFAuIpIcVJCdL8ronnUeuRTD0/JPmSvf4rfnCuCFTfeJ+83bX9Vk701VgfHOlax0raZddNuda35sftCXdtba1Q6ix1s7ACC16Y+dk7djTgLV01finR/XSqfW/ozRbs9tJE6mzHj3XLiJl+V45vsvm88m0h72ZS9sVkTzpwbpCz6uvYc40LrWzIxzpgr7Vpy3KVGfzNr21u1MbsjUkhH5jY/olP4JfZAei+v1mB0/ksvKtb+3w0reuN29oG//KvBORRAb6qv8DH7WfTly3Au4lqvhd2dlzZI62krVEm/yJCM9sNz9LOZF8kZD03FyKYLHWsg1zmfbSd8lVyg2AzpbardeugxJkVmLWPdWtnf2vXqRbZJOT0yLH1JvN6Xe7Pz/1qU/td5EE3rdeRRSSX5vI384z/dR62RGC6mzXE/1YZ/g3+Y3NY5FlPrd2RiQ3n2iT/6uztf+GG24YZKi1m6/hfr6NupvDAsCVGfkT6dMcnQ+f79jniB3v65ybfg8TO63LkSmRIiVsNP+TrbW+tjbPaGdrLL1GBI17z83j0XzfTmnreD5x8+03JYDOTSKn+W3Vs3q9EIB0qZ+Unb20jqyJEWs9zTGHdbLKdOTI0THGTp68coxz5I/54/hFMwmimAr5k7+TDzSOtz1x6bApc6r5MEKy/sxnVw6b9q5cOkuPxRmuHbtYrpqnUfjfvOXPnFXyVWQmu25+LIFJvZHo2We7V4upSxKKLC9O6FlxjYf6nL7ySZrXmysjq5ONvfqtOaIjecmVj1SSmTbaLRZh33MyK7tdVKvt5lPROZ0868qTc90+mC/VMeaAhx/a+0zK/5ev/dlB/tCFlzbWtz6/8IXbM3+aK7b3TQObBi4cDWzkz4XTF5skmwY2DRxo4Hzkj6wtf5ecmFlCASwnjl+0e8aVc5fAnV/5ygj0OH9rMMtpKzO4gJcjGHjNyXPsG2cygIrj3EPqOXcc9ba3tyU9gG4eufKM4WwDAQK0OJYceU43J1GQyJl1feREQXZAiXs5yGUfR0BECnVMWECLdnJeAzELBAMFCmxWIKojsrSPg+ylTnV1fAx9lQ2tzBtvvHHv9ALkBVHq5SQLmsvuCkzyHrBBJ5EUnPt2bXHk6cdfhFfZtIIDbS5LmCwFS64JdC4QPnduZvSq12/kITfdt+NAHwQ2K0swDZSiD8duqa9jxegF6QKEUYf73ONFl/pWlp7/EWNrneRAkNGvwIosZA5oJMfhYwPVoU791e4t9QGLZFgHVAT4B+i6h/wRF2X+R4AUoJG7wJo86VagJvjUvo5p69iYiFBltiMkMD9SJLBI+QFJI+PxgJgkZ5nlERBlIxYUKiNipXFNX+qU0U0eAFoEZc+JsMODjl1HP5Es7C4wvYAz4Nh17dADAJovGiPZS3ZbcL9mTrMZsgnS9VOgy1e+MnfGlAmZjWprpKv2Kzs9BLxMHT6230lCHnYpQ1X/+h141fE1yitrunFG//pP28r8Nt+4znFmjfEyr12jngL5yJZ22wW6sHN9Hlju+sB8fRXB07nrdFXQrQ/oqKOd9JWyjCm22HO3/G9+WPVB92y3+QFQ6ne2HqCxApnt+iAf3QXIaY/5yu8dfVcb6ISMyr744nmMmRfg0rhrrLWDM1IlwEsfaxNbP3FiJgSQCSgJg4tiHgAAIABJREFUjACI3nHHHXuyJADG/e7Jnst4j/RpzGg/+/e9/mK7gYgBQOs41JbmycBx9waKZZ/kdl+EfTtJApeNI3ozntkUW/D/BLdO7hMVlO375q3IHzJGrqWz1t2nI38iW10b0N581TwX4Jzc6o2EDKD1W4B8AFFrj7HTmqZt+ipQN4A58ieALVBLWyKOyVX7Wmtd57uyprPjEg3SQbsblJ9vob8i8Kw99M02lEUvZT4rK6I+giaSKxAq+44woB/zlN05+S6ube5f7Rj5rS76Zo/qW+dt//uOfMrPtyE7XbZLooSVAE+/aQ/9BJ5rs/trD1LWeJM444/+WrfJSibjqToiQFuTye26yBX6DuRWp/U5UpdO6a+dyxEagYzmT/K6xtrAzpTFjoxXL7LRF92qG8GDAPId2TsejV1EWtFdO2zovbmRXHTkHs91sVtIu8yR9EI+su393YOEIJ/bDRMhpCz1RRBoY76vdavs/vxL9mJclADRA9Hd4zv9FGkY4ZrvSCcRrMrQNvXqPzLTnfvpzLUB1CVTNQabb9tZ1bzhsz910E1jUN+rp11i9K+P7r/frotr9jujXN+xrH4PPNaOCNsIkcaBvlefeumODthBSQ79rl35OhJQXvWqV+2f/xYgr8wSbfIbIw9ai+kg8t2csILpyCTjg9xITb81XpSt3YHy6lxJyuan1mnvJZG1hkT+dG3JAAWkh4mOCBS/R/ys7dEW16wEZL6y7/NLI4BqN9lH7PLEfI8cp1fJK8ZdSWSrbMmxD6DPzSOivdb5N5JTO63r4ha2Oo4Mv+66/W6qbCJfr/HW2lm84fv+VvLn7Nn5fJ0jR+bOrne/+92DuLv3vrvH+NW/ynbsW+s9WfULP+jUI48NezOnmF/yK7Sleti9flJWa316NGYjvbWFfZQgmF/c8/nSuXbQL13w05RB/35vjBUztSaSpd03xWxkcq+112/mQnMo2Y0T9fo936UxWHsiQuktG3JvSWDe+b/q8yoBhV2kw7U+bdG2kvsiJGtDSWjF1ObFKy+bcfCZg7bnm93/4ExYMfbJ97P/6rX7JEiy0rPfe1177bbzZ6+M7Z9NA5sGLhgNbOTPBdMVmyCbBjYNpIG//8Kd52bgMDNTA04uPjF3Ynjmz3vf+97dtc+fD+4OjDlybrc79fhjw2n+zOc+N96VU/agsnLsBekca2AgR5mDV4bp6dOTrODIygrrWKlAGEFvgT0wgdPOse3hwSdPzuzWjgjrmUGARc4oB7yHJq8Ai/KB2WRUbhmhBYOBsQFIBWnuA4yW1VTGqqA4Zzygjf4CatfsLPJwat0jIAJWBgTQv6CFnvzWWfQcZ0eYACW1X1tWwivwt4w09XqpIwIqQEtZBTHa66+jZvwv6HWP4IgOlaltgff6uEyyhx6aD0jVTz3AWt8qowfJkiXgI7n1s3674oqZFQ50iUASLAJ06LosTv1U/7WDLLCpIE8wIbAhy5rtGOjme8GtM+o7xisSQTtla6tTXUAIoJZ2tNNAO8pSDABvHK3gabvPyEP+AifvZC/Aa1cavdKdz34fZ5ZfccX+uR70yJ7rswDoACrjoz4OOFWXMui2I5jotwAsuTteqABUGwMY6abjKYzZxkzZ0uoyHldyTx0RYh3RRlcRgQJU7XEkUsRRO9O6N+KjnXL6r2dSmEOMW2XOo37mUXKRer7vCI6IFrpj1/RFTwX4E+CcWZzKAAAiEAJXlA+0YIvuJ2dEZ2Pb3GWMKtOcpM0BBeot+KbXiOyyScm37vIKQGzOiEgL8FvHUTJHzAYmRHbScTsd05X5BGhRPYFTkVEDDDoAMvWN+o0B/dH8rE8iJNjHSjZo17rjS/vMdcBUumwuD3TQhuc9bx4dol89ZNtvrot0iQAODPJOFnY7iZz5/DBjCCnphXSz66IdkvpTP5EPmE1HEffN8+43BzRePafAS/8Eavnc7omAnkC8xk8Ai2vZM11FQrZTJbAsME+Zkbbmvuba5ubaHGgT0Nla3bxZ3wVym/u1r8zhxrw2Rri2rkWERPYoq/ZGevou4DsC2TX0004anxuPymJzAXjkDdSOwPLe72RtnJKncdC6quxAn5Vsa61Tfn6HayPdfde6XuYz2RpD2X9A7dq2yPlAfIB7iRLNL61tkZvayL48f6L5kTyRKM0d6umIU9dFKBtj1hy2E7EZQdeYUx651RNI7hrfaZvyyKkOc2dHerp/3Z1ifdN/7M84dC/Aj0+ivFe/+tX7dYkeO0ZW2wOXjbcIVG1o/m13Zrt1tDVSNBnKtLcua0dzVDbh+sB/9emzjhs15+mX1jzjwzpKBvMfXUSSB2AGdPvedYgXgL8di8o2b5BzAsbzWYO91EUH+kUbyR5hEUEXKaIdyosYKamGn0y37tNHPZOS/smfb9mcZV3L9yGvz9YoMuonPovP+ri+DcgvW78xQUbXsC/1IDgaM+ToeVDNF3QfYN4cA7DuCDa29cgj81lszW2NpcaC9VNbA77psiQu92uz9rEV91orjDEytOa+5CUv2R9Haz7WLmv1y172sv1zs1pTmo9c0xwSSax8cjR/NpcH5LMn9kAWazndziPF5pHSrccl3pC/+XMF0v2eX9m4ZReRkiux4LvGsveV/Gl9aH4L7A7Mj2CJRCND/kll9dl781oxwpjjj06fqPHLDvjmdNG6sx8AT/fPNzn2rUv1o3bkX/tMn+opKaI2t842j6k/smz9bf0d+WOufOihaRfms1tuuWX38CMPDr8lH4Sf186fEgBHHPrQo8PHM6fQozFQnElW95dgpvx2qqYbPh5dtRZH5LNriTCrL8+2I+nVZdyUkBgBaWy2U1M/9xzS+ljfkSkikp4jefigbLd12m/a3DhgL+5rbs1+K1ubinHI33ysvohAZdF/tqcN+Y0rubTGba5tHs4eI3GvuHSO/xMH5HlE61e/fv+IecwV6vjX//bf7E8NIFdjubGwkT//31G6/bhpYNPAt0gDG/nzLVL8Vu2mgU0D31wD5yN/PEz3T/7kT3Yvum5mFkbanHn89O6RU4/ubr311t2DBw9QLjjn7HHayv7k7HP2gLacyvUs+L/8y88MZ1bA8UM/9EODAOpB6pOUmjtLOKUFimXyz+DwSUewAEx5PXiWLJFKZHcWv8COUyyQLAsrYDUwouzzQBiBhHs46YFY5HFfYGrADLnLpFrBSw5xD8qMsGonCwe+rFvlqJfDLRCw+0eb6Br5k7PuvYeEt8slAC3wK8CsXR8BCQUROdIB+XRKjrKrBMABVGQRGJVVqp2XXHLZCNA68kkbZZ8KptTRM4Aii9RPBx0VdsklJ0bwIjAig3bavRNgX5DTMSfK03/eCyTIo31rpmWB8gQoJoAjMAL0eDB9R9JE7qmPbXQkjXr1NbkiXcqGTU56KkhWvnsCl7ongAO4RTfZnD7uuCigG71qU1noHWlXdm+BbDvT1h1b2h1xUvYx3UT2tesk8icgRh/THdnIo+wA18DcwAl6onf6ISsQvcC8nRtkVEbADxmAWl7GvrbTu3qVQ1fKF/AGkrAPATw9RFr5XdDJpvzpR2DXJAPnkUTpn0yuV442ZEfJ6p4IwplNOY+X9D8Qzb3NHe5lw2ShS7ope1U79F8PrtbWdj+QT909m8q9BdwBPWUfB/C2K6Rg1/3GRWREc5t6ujfwOHCCvsZRJgdZkfoCyVZ2tznNqx0n6irD2jwSSMM+zE/aCHzQd+1GYUvtpIsIjVBiR2VqRt7TdQQAm9Yvaxte/OLrx3MWjPm3vOUtI4lAGdljQX7zbGMsEMPOT/2gLeYUbWc/+s69xqe2aJN6ATJsh04AoK4N1KZXddPD+973vlEGvTdHtBa1HrHd7CpAkX4DW9xLb4GBfd/6EGCk3MaJ8a7t5CjRQpkrAKXf/RaJFDBLLjIpT/u0PSLIPa1JXROQ6vtIRP2TXNlKuzOUHyibRxH4Ujuz056nth6N2HjXRyuw3LrZ2hVY7d13zW/pIbLF5wBSZQcWrgBV5Il1JTs1Rprf68sI1mRpvWr9qX/YhFe7NiO+jVfXBoBF/jTu17mXztKb+93TXEeP/twXWZo+fNdcEmCrnsDoZGgt1DZlWG872g3oWnIDG7FWK986APj2PwIkch75o836UbnGeGsE3Zsf+CTqiXzIVktiIV82T89kZ+eI5UDFjt3zu/uyH7ouuSH7AyRHbLtW+8wt3smRb9NcU/IE220cpNOIPHOCV8fGaoN+COz1Tnddo15/+jUQW5klJkUU6N/apn561W66o3Nzk3Y1xgKB1RMRRsbWn8hL9fSsNDKQDSESYKyu1oLGd4R1OwrJki8ZKE3v+tg9fB9zP/nyN8z/dB1Ia/1tx1v23xrXXFAiUOtO4HZ9QRftsmJP7YbwvWvszNK3rcvu/4Ef+IHxtxIpzW/5AuRpTmxOaJ6I+GlXlnr0kzWEDqwNxob3bDH5I6PzO2pvc0ZrRutG83/kj3dl+L75NrmyS9/7nS2XYLCuRepszVl9m+KN5sbW/sD6lQAb95+ZO58i0607/CC68OqEgub7b3g/D/mjfvZmrbGTXv8aa+I99ef7aXftiNzJbvutvn4qOTSTwk6denRP2r3rXe/affZznx4+Jl2z54sumscfKktbjQ998PCDj+yfVatt+lrb82Fd53/XepHJ/9rEn6oO7WRLZGu3GLvtGVJ8Z2MpP8Z1yi2mXBMDOq1BPX1fv0War0RLO1+VmV001osL1Ov/bNL9bKUYoXnA7yWC5N+s/mZjOjtrHcve0k3xZnadzovptWP4vpfMna1nD3YGFqs88tjc5ed6c/q/+w//fswB7UqMxN3In286MrcfNg1sGrgANLCRPxdAJ2wibBrYNPBUDZyP/LntttvGgzSvudoROyf22fPInwcffmhkbCN/OGVrRhmnkiMX8FbgXbZmW8j/5m/+bji4gg4PCwcsBxyqr4yhAvE1g5DDevfddw0HUX2c5oJzgMVaZ46jo1gC/AIvvZeN2E6h9fz55Am8IleZfWWRqbesZg40Z7eMKQ5q2W2Ci4iPdhIU1AHPASmdnSxwFdQDLAUPjjKij4LRMrCU3/n8nPKCJH3iMzA6wC1duSagYQ0a1Bm4W3DeM2zcU/Z5wcj1179kgBgIDLs66LJnCegrulPemskpGNOmmU398P54DX2vb+w2a8dRuu5IqwD9dv8E/OrfMo0Lyt3rFVFEdoEnkKTdZwV0K2hDV+lzfWaA8uhePwdgr7uMCoxqbxl6ZKMb8tGDfiE3PUWG6oN2WJAtUo6eI1wDZQvGyqiLZCtTNnCxY4HKwgsADySJIBOIdzSTe8nUud/sLnsSvLJPOtB/gT2BzB21qKyeWWFc+30cD3nnnfudgWyqwDcwKRmAj/QeGCMrmw4+/OEPjzlGxq8xNEneeTQau+hZEQGj3tXJ3pRFP/pZvXQyj7Sbx0VGdtE3m6Ub17rGZ9+bU+hDUO8ZEfrQ92s2Jt3Qu77UBi+6yDbV09E2Aebs3u8BiQHLkWmBWYEj2tUY1eb6J+KL/ZSBar5rh0JH/xgfgQ8BTOZOv/dQc2B3Gc9I0QDLjsPrfrIov7Gl7kiJ+rPjAekmILeg/c47vzIAEjq08wdApCx/ZcVqf6BwZFjgg2f+pKdAUtcrv10XdEtf+l1/dsSV75QbEKQ/A3StexGUARvJ3vxS1nfz8Pp9gLd2sZEVwAqgicSh03EEzalTw161nf7rN+WXYKBd3RfZQd/mJvYdSKWt7UZtbQ4ApCdlRv6s8yW5e0WQtPtvBYFrDx27Xx+3Jvi8kj+tf+saWVlkbydM2ekr+aOPApBW4Mq1ETfN4YGFAeU+r+SP6+kpcjgyISBWve3Sci+7aN3sGLuOtgwQjLwxrr2Sydj20Hi6CPBagWo6Ua81sISTbM8aGJGsvNbc/ITsujUjotucqj7lKZvteQXmuq7xq21+Z+PsovmQDjpaUzmvec1r9g9DVy895DeQ3S4WNtsRR+1mda0/dTRmA3uVq16JJfTY/BpA2Q7C+iJQtTYFgLrPGOF7vOIVrxjkld8QOPRG79rsMxm9twvF9+qOvG/nifJK/NGHZNIf5O35Sa5pnOVPBdSWxEPvytfmxg/Zej6SOujMfBR5G0HhvvqGHejTCLXIAuXYLa2cEiXMo/qk3e+RcSvp2S5mOrWW+eulHr9LkGn+WdeZdsCaq8itnx5+eO62JkegvHZEdOtrciJStN8Y6EhLZbc7OcIyYi8yWjutKXSYPyrx5Kabbhr9nY0HZndNa2a7+ZqPm6P0Ybu/2Io+0B98Ie0jqz4n9+rzsofm/WKRgPP8jspTV33anBYBlE/Wvd7Xv/oksiH5m3fXNaT71vm3NTiQnF5aMyOpIn+MCX/shS9CB/kr+dCtgd8QP5+H/KFnelW3HYLiRbbDBydvRPxK/KhjJfOb92tndua6Sy659GB32unh5/HRPvjBD+7+5//63bGzLV/1qquu3M/DZMpncOybtpekwO7ZlP5vHjXmVh/b92yy3Zp0ne+bT86GnHhhXvLiC7Kl1rviQXLkP7Kb5g12Qvf1o7ZPkmvare99V0xOvyUO+C3/vTGXj6KM1stIZ7o/vDZVf8ltyi+mLeZdZas9jduSEcnoVcwS+aW8YXNHHb18evf4QdtLbnjszEw0USdb/I+v+0+jf7Vdmxvnx45NaPXaa6/dMNZvGJzbF5sGNg18qzWwTUzf6h7Y6t80sGngGzRwPvLnIx/5yO6d73zneOYPx6zjlS46dnwc+8Y5u+dQcF1AVqBUJiuQlzPpL+f5gQfmUSCcx4LhdpaU2dZRa4LaMpnKzDpzZj4Mu4fGqquz7DmXHMhAYfV0HEcBa7uJBM1rIMqxV5bsyDXLqgzXgP4c1LICA55y6Cm8TGttjPzpqAD1C7jaSQBMAbIrz0u7BDSf+MQnxvd0wxkOyCkwbWcM57420Vs7sJQl0CevdkZgqCdHOqKhI6O0IcDFb3ReWzKkF73oH43jlpAb6ZTu1C2713sP8S27UtAOsKFz5F0AhM9AZg+ILUAtcPC5bMhIEL+VJUqfArdAO0FIgb82F6hoTzuFBBKBNutRCmVmqq9sXW2J/CroEmAFMkWsaGNZ7WXfttOJ/buOfvWlMgE2+ohd+iNbuyvIbEzQfW0OqI3g6Sid+iwAwj3t9AjcDPwtePZZ/5NPeWXVCf7LgHW0jD4suCSz8thx5QX8CYCNGWNAX7AzbWbf5Oq5TvRI38ps9wyb1odsTv8bd+yJbdERuxDU08/NN9+836Fz5MixYUtkMXYE2AFsgcrAz3bSaS85yTN3381dRWUZBkAHxAYe0y8ZygA3XrWjfg9oNEYCMdNvgTR71W51mcvKiiUHHbJHv7s+4IGsBdSBkmSMkI7sDeQp07y+d1071ToepDmMrpsHyrgMUHWNP/0HvPMXSRLwPTJnD0Aj8tNZ2cz6yb1+N0ZXoKfsUnr6+7//v+O35gzEX4Rj60eZqAGXkewzy3Qe4aZtgJTA8jJ4zTV+Y2cRTj1bit0jMZu7zbOBK2ypHY+B7gFwzZcBceQPXFuJnkAs7e3Pd5Ht/lcHWemrXY3s3ueIjwCTANK1rgCiAOPaqK/azdUcEVhZtm9HXK5AeeRPgFsAUSRPwE+gZXNgx2w1HsivrMZ87W4saMOa7RypFXkSaOqadockW+OrbPVV/64JWC1ZYyXt3Jsd+Z7NkMmL7HRsLvKin/wAZa7zt2tLSFBmMpI/MgZZ3fGCjen1Wt/1DIzWqh4CDrjseUnmUnNj/lD2UD2RDD1Px+/GrrawaWQnWdlxfV9CQckI+jVyuGc39lwVZeiHEh3I5WXNZ1vIInWW9EBW9Wmf8iOEO6KOHpVnDfRKR+mmbH3j03fNH2yC3WiXa/QPX4+cr3zlK0c7yQa0b43T3hItSkppPNCHtSP9RhCXFKQv2Rg5rUfmfIkIzf3WGbbiGvav3uaW/NPGIPto90zzmf7r+Ct6WAHdytRecgWKWju0Qx/p7+bb1ZbaXdu8SNf6tsSV+srvZCZbZB0Z/N/OdLphd8BruzN7JltlXXbZM8a8H6EaCBxYra/YB11pUzZIB5E/Ja00X0S6anOAc+SJeiR/ANYjxIzzknG0pXmOLM0FK/hdwob6yeMe78pmS+wufwdBWTnk833rV2RLxEWfqz9yPsA93Wh7vqx7fSZn/spKZCX/upZEprcurWtLfvO6Rq3ftXbs15Ajc/yxW/3OV5vHMU+/KHJhDRzX9Wt3HvKHjCXKSUQxJyqXX8dnaM5JH7UznUVKrMTYWv9FF81jLG16Ma9oiznhlre8eezeZX/G+AtfOI+VLJ4wjsYz1s7M3edswLxl7LB1/e77jmM1dpGfxU/5vMqny3yP5jCy2JmmncZqzxJTf7FaNnaYmCvebG1vjCs726jv1V/ylTnIXGkstM6Su7lljZvS87q7dJ2DSk5o3qHzdu+Qd7Xp1adha15kd6/y3eseOm7MNgc98fgkXp9YEmSU/dCjj4w1wssc+5/f8PpBSrbmPznGJ5n1whe+cMNY10G6/b9pYNPABaGBbWK6ILphE2LTwKaBVQPnI39kr77jHe/YXXzRsf05wxzfq648uTt+4qIZ0O12+0w5QZ7g1PcBQQGmMuYFFZzQAov77vvaEMfnjnMSfLlGcJ/j2LZ613WciGtkfpeB1fEeZdb77I/jvT57QH2cY04157SgR9mC4TKoc5xzbsmSUxzIpm3+am+AoGvJF5HQvYKCeQzBBE457kCUyB+BC/0pRzuBA+T3/AAARIDTGqwGGpRhrEz1Cm4Ec+uRQnQaiBiY6z1AqWcQCfILmNsNEkDl+wDY5z//2gGIyBYNQHA9wESwx4EPaHKfPtb+djvcf/9XR8DSbif24x6grUBBX/qtY17aoVX/AXvoy/eCVgFGR6sVOEbaqL9MOIFJQVYga+B6gUVBvd0u7MjvBXvKChAtGI8MEeiQwV+Z5my6LG/t0ZfaKjjUP2Ro508gZySQOpXjGmUGMJZFmkyRCnSibLroWQAFjgES2WftUGc7IRA/QHH2h/wB3pTBTX8RcYEm5FR+x080RiOLs8eALO/aYx5RZ1n89KMPBdnAd98HEtj1JnPU85pk/ZaRD3wyr6jT2Fl3ammb8ebawFm6Mi4aB44NYzterttnJB7spNBW4CWZ6FdftUusI8Wy7+YCZbmnXUNstwzPAvkCbfJEnJAxAsL99FHmbfOK+9TXETjZbNmbK5C02n+ZzJE1kdQ9AB6YR9+HH9pb5jy9GmeB89k8md3brkvyNU4iS9Zj3wI0AuyPHj2+k2DgGvasfn1jnugoJO/ZWIB+5M7p03P+1Q5zdxm7dNfzKYzfdiS4jj1rRxnsZI7sc78//e3aiIbIkMhVduE3emyd81tzcGClsgK/AikDR9r1wEbprPUq0CQgZSV//B+wt8rU/NCcRSdlMbcDtHWfzSnHOPCiC7JnQ7Wh/msNKxvbPQGdyiKn/otkiTAiX8d+Nu+ki+YC9wZwBoJl6wFp5PQ/2853SP7mteaQ1ib2WZ1r+a5rTqZzZWeTzXFsT7mR4ca7cunTte0qjkTyXXU1hyrLg8eNmQjadsC4JtuRAW89rN8C7oGP5nHl0HFkTuRNNqdvlO8zH6Q5uDaSnd78bp5RH7tna9YIbSSjNrmmPtTWno3XTheyeTluzP3GF3l6DlLjpj6gH3/Id3Ian2RVv1dApXk7gkK/GYvWLeOiHaPa0Tzb0bn5jd7pUPvqm3yc1vmIHf3tT1mRD/qbzOqIiMi/cC3ZzCFks9bQIf1aw+mMDtXb7jfrAt2QQbntGjCfuF5fdiSbeaoEm47tiwRgU+0WiLwzd9E3WZRT8kS2pd/4k83bEVh+L7lJu9vd0BhTvjUnkJ0MZOcLaKu+88xJCRAlAhmLV199zfDl9HHjJjukF9fyJem2hCh1GHuN6XwQ7+zXq/5rvWt8qcP67zlAXsmbP5Mvri62VpzRXLYSMuQna4RRPqS+cx0b6flD9Ocv/6f1s8S15sTmSHKRKZD8cNQZgRH5ky9H3vXeyJdA/2y+9nRtMUp+Rb5oPlprU/N2c+1jpx/fPxunZA/2q31k8X+yHn4fbToP+UPO/FVjmR/nnV1lp2sfpcfaU/vWfvZ/v3vmz/xtEn3GkDrf/o637t7+9reP9Ydtfs/3fPewb69I9BELHJnzjZffzS3mXsl25O44TvoqrjVW2KeXOumleb+kPvfluxrD5kztNi4jlCLe9Y0XuZvX135e1+WIvPrXPKkuMijfXySra0oMyGdIb5Ft2XF6idjJf1G39uqjEmMaQ/VDsigjEnZdA1pTWus7Vm/Y4KnHnkL+5CMhf0pO0r7In0n0zWcOzTEwyaaN/Dk8w2yfNw1sGrgQNLCRPxdCL2wybBrYNPAUDZyP/Hnve9+7+53f+Z3dM0/O880Lfk5eceXusmfMbNITB4GCgjlsglxBIgKgjDIOuMCZ4xcYOrOX5pFLHMyZofXC4cyrp4zknGLXcwR7dgRndLebZxcHYOS8Au8E54Jl8pTNWGBdcMPZD2wje89YWYGoArKVFAj8JGMOeyAa59Q9AbE572Qguz9tJL+6Ae0CL3rRjo76WIkexyEBvwtu1OF3QZSAmewBSj08WEBSNpt6OoKtLHF6UUZykE+gbudFDz9PXwHJ9YngR9D0wz/8T0fA1M4pzrty6TEgm2zu8yojzPsEHuazGABRAS1l69HfCnS7vt1F9O8zfQEmIg61BehAP/WNuuih3S2RcgXmvk+eMk21W/t8FrxpUzvWlJvO9VuAXAE2e8jG28lR3yM3fEc/2lsWs3v8uS4gh84D1zs6Q7ntUqIf/ec3r4BrfUifPnd8XQBgRCHdBfKmnxUk7Igu2b7uAa6pS2AMrAug9VvgagBs9l5/+T2CgP3qM/1Dv/TR8x8E33b5GHuOB9EO9s0+kEF0IesXaOB+5Z7zAApQAAAgAElEQVQ8+czRRrIHbCi/h4Knz+yhzGnXzt2HTx6vQR51sH3Xk6Msdm12j7rp1tzC5pUfMR2gTQ901e4o8ujrSLECaf2ovMaE/le2dvvOOFZHGZtkKuBuforUoouOdCKnOthW4C4dsumOTdRHwNyOl+q3dguq27ho7LouYLVdZ2yOPAEM2kMGfUovgdyR2e1YVHdEMtxDNrB5OrlrdwCXMUa+AFzfl23umWGBDtqmjI7u7OHHya1fXBOZ7T5lRjwH4rvOPdaviNjsXR9FFkfkuV5/rK/mFHrTN+TXj93ru5IW2mkCUO+oqebd+jxwkBxkWImf9Eb/9Y1r2I7y0ktlreRPICnZm1Obx7K1NSu7elvztEH92VFgNzvwfUcoRi41z9JX8/Nh8ic5A5DoJTujP3XShzlZHRFyjQV1BDgFLPsuIFxbyddOFu2rPc2p63zZWHMPu4s8VmYEUOBkAL66Pv7xjw/9B7wFqLmvJAYgduRayRMB2NoANIyINBcFsgeAtUYFYHvvOE16ieDzv/kIoWN8kdN1+RwlXaR7872kjvwS1xpX+W/tSGy3Cx9Gu/h9fovkQAyUgFA/yuA299KRsQdotcbSQ0SX39Wtfa0rrW/przldG9cs/ciw1tPWuuzaOz3RcwSrNciaQefrmkl+bY7cYSsdq2l+oDe2QpbVdzC3tvNxJYgi45RrfGpvfk5zkzraqWPdUwdZydaxg5EGESnZoftKGMgX1t7qafdR9mPuyc9sZ5Tv2Ir7+HbtQkyWiJbpT54e6wh76bhaMjVmrJv6ON3436udwSURkTtCql2n2Ufjgzz6wjMbHbuqTSUW1Gb1sGl69n+kaQRvfmhztfkjsLxkq4668r3yew5bz/LLrmb8MgmefI8VyI/4WOezru+6PjevNgbyC+mxvkp29tLaqB35ca1Rru/7dSw05wbis6l77pvHYyszm2zXXnFRulJuZfd+PvKHLc84bRID/Ee+nf7Qh62NrQFr+RE/1bsSQX136tRjB8k7T/aB8fu/b/vQ7ld+5VdGzMS2XvSi6/bHveZPjXYfOzHsKF/V/2yW38uGvNqFrR0RWfTlRWf56+0c831jh02b28zhxQIlJOWL1q/6Pj21pudj+L74M1tzn7Jaq9rBFRnjnf5bZ/PX6K74tHY0J0YWZkt0V/vNT/l0a0zsu9Z3dZYIWYxcHeSm346EHuPn7CRgHzvYfdc6fObck89aXMmfCGX3znbPuPK6667bMNaneKDbh00DmwYuBA1sE9OF0AubDJsGNg08RQPnI3/+6I/+aPebv/mbu2c/cz4EM+du98S53RO7CbQdOTi6QNDQsyuAFnZ+cEgFh4LIjjcDAvhdIAu8FZREZPSciYgUDiNHNAdWUKocTjHn+Z575lFmynItR9y1HG7ZmgJWjmI7bgo2ckDVp11k4NwKaDnqBdzKXgPqQLIC4LKSc84DAQPhyiBVL12RvzPPc+zJxoEG+nJu2zXi9x5iDGQpY53TqywBN10KVug5ULWs0hz52qrv6NL92iqwLZCkfy8AiL4hh+8KJLQ3ENA9BeivfvUPj0A+sFif9KBi93TM3nDwD8CWNQsR+VNWMHkjmTrKQJ8GYkQqFCiTg/6B9fQKTOlIF7KXcR0oWpBUgNn3+p8MAQHuK/AlK1sIZCjTnf5cB9gqaGsXi3a4Xt+oI+ChnSKRQ4GtZcX6rF51BKi6J4Am8DhQ1PUFQe06CbDvTHP2284h8pKtMRV4NoPjFw1b64g333l53os2ymLUZjsBjauCddc0plZCKfDBu34zZv0FCGebsqjJSMcF02Sw48g4bHcVWZ3177gX/ai9kwieALc6AuXoV/sBdoHFHT1kXtAvAnU288AD9+8JRjZNLuOw8euaiA/t6/kx6TUy1PXkimBoLJK7bMWO93INmwW2AWOza33Z+NdXAXsruJNcBd8F5Gyso7YiYcqcb+dLZJQxHjmQ3ShP2WVL03u2pV/oQH+0UyKbdg/5kiOS3XzQ3BcJ7LrA6EDFq6561v6YzsZjJJFr9dMkiR8/ONv/zCj3yR1PMwtU2WRad1IFXERgdSSTJIN2P9CFv4jYgDbj1zzYnBShEMEXgEK2xv0KBNInOTt2L3Iye2nOaXdTQGO7dNiEcRXA6Hp/rTt+rw+0PZDNe1n71gfrhrKbM723I6GdDmsdK3DbGK4fAzkb5/TeGtHRrgGekT8lMgREBQgFRLZmZ3sBYRFP7Ijdtf4YS2VeG8eB9xFwkUTetcvv2fYKrKX/5u7WJPX4rTW/xBF97LeO8eqYyNbC5nL9rU3sBvDoutbNSMd8gJIGAsXa3VYf+t68CDA1hjratDXb/f5KYIkYcB95fe44PvrWJvps7m7niOsC6OmL7OYS48SOXjaZHUWMZHN8EuMHKcWX6igx9dKX79oRQiblmvPMTXR+++23j2QTc267sMnZM/ya1/RTCRLsmR0E4ppHlU0GZDrZyoBP94GZyqO/iIZAdDp21J4ysy9tJX876CIw2Jry0m2knTJ7tlBkVCSX+ZGeO+KuZ6toE5ncm28ZYdgOKTu/O56wed+17mETEUP+j0jqO+3J7sitHP3ScU+SK7oPmYW8Yx/kIxc9R941j7uX3Nr/t3/7hT0ZS5faHUlIL/Shzc3fPpNN29o5VvKG8tTHNsyLHc1Fh82tiEOEqbkt0D7fu0Qhtuxe9WiDekqQWefq9J0tsdOOYNU+fUZfiAD104P35hj3NX8cJn+yNzqPqOjdtc2tkdfNwfqP3vLZ1nk70l9/1ubWg+7Pl6j85lX6Z7/mpxKTyP+Ve+7eExWS8+hVmyK2IzbWNig7H/p85I/2tSa4jz4/+tGPjnkNYRwRYsy1vtXmEi+qL92vpNCZM/OozieeOLvfye++rz/wtd3b3va23bvf/e7R3uc851nDf9Se1vBBxB6bz4Brd0v+KTtl782bxQer/ainHfJkY6c9C7N7m1u1QftW8phcxlxrfutsMWSEZnporSuxgW31W3FS92Zj5C1+ao2qT1YSMZ2URFBsSjfGu3vZi99bO7XJfeRnf77XN8ZNdr/6kOTXxk4C8NvFx2a5jx4cA71PpDk2k4pcY+z+lzf+1/0xo63rc03YyJ8N0to0sGngwtXARv5cuH2zSbZp4DtWA+cjf2699dbdLbfcsrvskpmJzlnn6AaIXnLwcHiOWtlKHMVJzNwznMUCCk6c4E2QBxiZZ5d/fZQpGCxju+NFBHEBYJxowQsHW2DKyZzHgX1tBDQBh2RTN7CiI7I4p4E0Aaoz63/uxIkMSX5kimdPaGNb6gNFyhCrvW3lLyALkChQCXjiRKtTeZFA7UZxL4C2Y0QK7Mr+pENBk1fnRSM6brjhhgEMAehlJxYcBnyV3ZtTHkBKp8oss63dDfTU85LUFQC8BiMFKNql3Oc85+rdD/7gD45dXfqA3stuL/sz4MN7YETZnKdOzaxDQRDHXyAXYULOwGb/uy79ttOBDbTzRzvKSBbE0wO9+13dBS2RfXTamdRrgFkgT58ApbKjy6hON+4FjhVg9xyWdlf0rAL10Qn5O09eG8lGZm0sQ0/QWPnuKSgO7PHerqvsVqBWtp3r6THCym/tnIiYiAQMxFWeLG/jtAfX+o5M+qVMe7YBIHMfG6aPxkPZw4EETah0wdYa29rcrg/tY4NAFXK2g8ZYiDjuSDZzgl0/AnhtZVtz3njuPmO7Z0QETEQI6792wEUURJJ9+tP/Z3+sYMdNAjMD99lIu37YbFmy+tRv2RR7pIuyiBvj2ssu2G3PNSIDu40YiPBUJz36c33HgtQe9wWaB1abU8ompyMy6ueeZ8MO9KF+Lfinl4J4IId79EFEl/LWOUqdgdDkDlBVT8RfO0Da+WCt6KHgkQzag3xThjZOMPvqPXEUKOG9bH/gJHnJzz4CuyOrHfvmdzKuWaXptN0gK7BubvAyd5Kpfmhd0Yf6Nhs0zgLMyRUhFPiejQfk6aeA0PSxgjS1k7105BcZ1BnATD4yJ3/kYiBo829AkN+b4yIVzF1sN+Ii4qW+isBoTm6dqI3NgwGRZeWSLf1GsjcWfK8v2L1yA35X8ucwULXu/AkEj/xhlz0bRtlkbteMuTKQq7ERKdYaGJkUmFW53vMFAtUaZ65tl4+6jYtIUjZNf40huogQyffQ7sgf7W/3QT6I8rJfa5Pv6Uv/0EW7n4H+gWu+t+aX2NKxlb73UHF+VUkrvgu4jwSnK+O8Y8YinAIzA+zaOeF+cgDatc/3kR3KIWtznyNpled633esqbb3/JDGSqQHXRnT/EvzLZ2ZD7TX/8aF8toprY+Mf32TP9G4NKf4M+fwRdTVc4vacdn4yX9p15P+Uy/d2ZHQ9T2LSfKQvnFf81k76ZrXlO0a+sgfqVyy6IPWooBYa0H9yZ7YYmsIP5A/1+409wbyR6Z2LCY9tcul/ihJhK2wvUBncpjH1WXdoD92E8BqnEdQsd/8ToA2G2jtyz9nu3fffe9+l13JPdqTzsiZH+4dudT8304JsrAfYy1/wG9sVhv8r7/omQ/w0pe+dOjKPfqOXB1jSKbmUe0iS4knJZL4PpJEX7pfWfqcPttt5jf6diypfkOGpk/3txZGRkSO6/vml/wN362kT/5R363kSvdmQxGWa7naQDd+CzD33WFZlNu8XXIbuf2Nvn5wJs7QkQSf1kbllMy3+nSHSaDzkT9souditT4ifJ1k0BGFJWkYY7W9+do9zcsr+VM7d7tJ1p8+PRPH8tGueuaVu9/6rd/aveUtbxlJc9py/fUv3j3jGY4aluQ3j2o8cXw+v1K73dsuFraKkG7dak31Oz2SJZKsRDXt5J+Sox2QxhDbKdmldV15bMt17FWZxYr1Y2SYtpLj8A6byM3DdtGcno+YP9L6viYoRn6zoda4iP1I44hiMiqruVy9ymp3b+u469rttfZjflNE2yCDjs/j5Er2bN554sgky1xDr//tv79p6LaTRyKSNvLnOxa62hq+aeDbQgMb+fNt0U2bkJsGvrM08MW/u/McJ+/sE/MhjgHZR46cG0HQ+9///nF28rFjM2NYQM6R5bACJwRlZU4FcOWEc2YF75xkjihHkSPJWeYwAqb++q//dr+TAIHQTpcc8bKTOHuBVcnAyWzXBDn8zzmMdFBngTEHOmCBo89R7ax6uw/8Dqwv469M1wJ7DqtggHPasXNku/POmUWfwx2wF0jHmji2AhxAZjss6CwQn+wdO6KcAo0Ch4LKAiG/C8AFT9oLxARekEeZylgD7px2bRDEa9OT2bPzeUsCQWW4NrAvh7zAtWBAOdo3wd8nM+cCC9esQYG9ssvEDGgM5FY2eYESa3Zrdbs+8I1skXaBV75zb9lg6SCAg54D0LrHZ3oLxHQNvQTQ6M9IPQAN/XbsW8QZGwaceKhrZ4HrL7KUNdgzUowHZeovtkv3I/A8cWIEnWSmz2zY72SNWKF37Yv0aFfBGLdnz+6z7DquBHnSsX0FzPRG5xEs2WfAJNvU72XmCriMQf0mSK2P6C3AoaxQeizzlJ2X9U9ebQhcMW7WZwOQ3TjzIgdds9ueb9XDpvWNcgHBssbL3oxQDehbidrAkcBzfV4Gs//nrp8Hxu6OHqBNbjKQGxDV7q2ylgv6IyLJXUAbKetzoBZ56DNgmn7JoJ/MJeqm42RUnmvbIRb52tzpezIDMwKSgRlsUxmNqUhjcwRQ1DzrvgA5NhD5c++9dw9dmHfZk9/aqaSfgUJlVHesSGQHWR3b5rMXGyvLmqzt2onAdQ27DByYzxeaRIL6m7vZPjtQN70GSKuvtaZnIpXN3tFuzT3sOyBBf7Ff8peR31g9e/bcmM/dR4YIRH0v45t9qrcxF7DKrgPBtauxqd4IQLJrSyRuBGdl0UuJEe2YXEHJAJTm/cBd9zcnW5cDB1sn/M721N9RVitp3u5F+tYOuogIUf+a3Uy/EdABXyURRED5zAYDeuggAJXOm6Poy592lzVP/65nswH7Pq9Zv8ar/g14jChQr+9rg8/6uvU4sivQq51kyssHef7zn7c/YrZ5OICOjbHRxqX63Ue39MJG6LI5ICDN9fqzo37oL9+oHYfprGNsEDjWgpEF/eijY/7paFH3sFHJHq6x+/JDH/rQ/mg139sRaR5zX4By5MH6LIjW7eoJ4KWz1p12jRoLAG91dryqfmIH+lGdrvnDP/zDUW/+G5vruN2AWztyJEpEVpYocvvtHxl2qhz9E9gXIQaQBvjTk/HY7qVIUv2NLLGbQFuQP9Zlfc72Sihp51AAp3f9dtFFx8a8F3G37gw1Nl2DWFBex/MGnCvzzju/MvomX645up2s2X46LemlDPjGrLUuctPa0LN1ApbZbPMz2dmEPoxkbexFgPuNH0Dn1jT1aFvHzWoP+1Zvx7yV4a/N2Yx66YEcvidDO3Ho9+GHH9z7j60D+tGY1A/amf/V3C2BxJrEF1B2YHS+Q76QPic7fSubfD0vks7bzYNIkKxlvGln/cNX8L82Ao6tJxFa7VA1/+ijwPySUxrLynMsIWJQefz31hpl61dtbc2my0iOxlqgfvNIvtJK1KwAvvuLYejbHz22GzFCJ2IiQrvEkLkuP7En30siiKykg3aNeOYP+RpXyV+iEntqTXqScJk7fwYhOR+5siedDkfPbFW/5VNoG9vSX3/6p3+6+yfXXz8IZuOYTPyHEnP0b77RKkNyqP/MQd+tshWHeH/d61436iHHi777ut2L//H1uzvv+tLu0Uce2331a/fuLr5oHgltjouEXHeyNE/QqToqu9iBztv5t/oD7jNH5XdoE38sP1w5rfkRusp3fTGkPiwJS/3ZKV02r2VL7ilpg0z1T77LaoPZhvfIsvRc4kJrfLsP8zdqd+V5J3/Jl9pQwoXf8l3yYf1OF+uausbr/a+/3d+896u/+qtDf8XwjbHW1Wuve8GGsX5nQVdbazcNfFtoYJuYvi26aRNy08B3lgb+IeQPxwsZVPZjWYA9V6QsUI5YwE3HVZXZHBAXkBH48ZnPfG4EVpxewbVATbAS8Om94IIDySEsAxM4ItAUGArC/AUglvXk9zIBlaP+sh2B+sroobYBt2UVtmPDZzIJWpTfsRdkufzySwdAKJhVVtm7EQxl4ZbpqX30p7wyqHrOB5nXLfaRAWvWcqSIvojMCaQuoOPwk7OdAwUwAZZlaOkrZ7b3oPEA4XZ6aEvBSE55ZQRACv5d77N6vXwOsAc+FNRE1EXosYEy48sabVdO35OBLaWLdk9pq/pk50cQJaOAJeCLPtUb6FHWWXZKzrIcA0GVDcBSXjtcfFfAQ6Z2RkRM+b1sYuVoD7srcC+4KhDP1tgnGZUXqbL2W7tkAhJWILrxpi6yRooEYNUvgZbqXgkk7damaccToFRWQLB3baC7iNYCRtdpm7FThqzv1BmB6/6O/QvgL8jOBgFU7bBzr0xr4JD2CHyVFZgJeEG20ZU6I5kniDfb0Q4odkge440M+sb9yqRf9dO9fjZu2Yj6gUrK6CjFCCX1tSuqALTxRr6OQSRTYECAwTre/F+WOF1qbyCvciM4AkEi48lkHLhHe+rbK66YoFzZk+YFMqtHv+u7jkVyf4REwBHywP+BkJHCPkdSVFfHP5kv6NbrzJmZgUwu183dPHPXj//91viKwK9NwLpHHnlotJ9c2uGaQNDaEoHie/0XEMFm9Zfv6a5jr5qHXNe4DRzJ5sk/CenTA4QMgKY7baEzcwsgNsLa+FQOHQUWtlawj4CKwJeIdvoiR0kQ6XYF9RpDgR71SbsMWgPd07ifxO5un4EcoeuaSN2OMAy08pt+SqeBNeuY//+RP8ZO+mhuziaVEUCmbwKjDpM/rU1TH9Pfap2PgE+vvZsjAunZSckh9BMJHtBUskO7OrNN/WLs+d27fnQcUO0NFEsXEY+R75FLvnet8dCLbazJL+Rt11UJCe7zf8S09+ZV5EjPWVM/8F/f0WOAGQAb0eMez8lCHpsfjTVzG3nancMWjMN2BZKT3s3nZMtPamxns65rF5e1m69E5p7hRx66LxHIZ5n8ZCWD+d145lv1HC/tRgwB3+k6PZvHJP+Qu/5vTtdm8t94441DBj6SudKY0t5siy7U7ZhQtoIs6mi+5sl8Efe0Y6s1xc5Bv2sPua2dxr52qb8j0fxOxkg/5cz+m+ug/u/oWZ+b0+lTHyDH2oHaMbyt1xEx+SntFGr+CNxvjqQv/YuE6JjWEnN6/iI5O8KNX+36dt00Tuj65S9/+WhHNt+Rs/nTrkleNhIpp75Jcp8Z857+0b58iPwb/oHy27HHBtiodTcfrfHX3BTxW30+ezXvkse8Tx/qNE+zN3VoPxl835Fi7s/njljRl8o5cWIeAxZhEiitLm1QBzvSPkSUzxE++aj5jcU8Jbj53DF/zROB8q1hrSnk0gfNIXQW4L/2VwS6fnB9u0Mqr3tWQF1Zxnu+PHnT7eNnpt9acg2ZvZTbGtKa1LqztgX5s7Ypsjd5Sh5IV36nP2P5tttu21126aWDVGvXcgkj+VTNS+pufXkK0bPsslq/r35Hlr/jHe8Y/aA9kaz0MY6LOzt3SXcChO/1ffNQJy40X9RHjUn9ERHtu3ys5nbjsyPE/SZ+YXfKb5ed+80F+qDkm9qrHa1vkT90WUJhcmTX+VD5C/kkkYj5CMXHkT3e1VnihPvJVHtXsqcklOJDbSweyJ/Ix1kTI4pj8/+KkSK7Ilwjj/Lr1AeD0EeHyZ+IpI382bsi2z+bBjYNXEAa2MifC6gzNlE2DWwamBr4h5A/b37zm3fnzs3s5xXAyEku05kjxpHzLlACqnkPuC4Q6Nx5nz/96c+OzDoEigCg44dW4IZDWmald795dRwXh50D6o9jHBjOoS3TPCdYgK4egaJM0pzUAkv1C5a9d4Z9jrBgW50BP/TxvOc9d2QcAjoEtQGUOf+cYYGnsoAYyvWZPIGpnU/f0QDam0PtOmWWvUxO9wUsr4BYwH1ZrnRBDve0K0p76VAgMrOWz4zgWTAeeKu/lCs4D4SsXvKQJVLi/vu/us/mzWkvqCeH9pYZW2BFn4GdtaOAs2BKPWWc6zNBBN3TebtvysoVSJLZ9a4Fkvk/slAdAB33ewU+KYdM7XzQfwKyslUD9Hz2CjDzOUCiIM17QSD7dE1BNVm0t2cAkcf9ZdOuwf3IZjxz5imAZERbIHtgE9taQYLAZX2pve0gc01kY4SFz4HPZA+8bsdAYLE2sI+yequ7TE7krjIDXNt50Vygjxpj9CK49ycA9llg7NjCdNpRW+mGnSnDCxgJ/Ox4tsgJOgvQbpdSc46xjmACxBZ8N5foa2Cf/lBH9m+suEfgL/M9Akj/maf8HvEc+NKRbpE/2ZD6I4DpKRLAHKgdnncBXKLPxho5yoTNVtW37rD0/7x+Pry33Tn+Z89sqPlI25SjzGy5ur72tftGe8gV2NP4T4bGoTq03zwYmfnQQ3MnWLrTJnqmh+ql78YDuZoPtPvzn//cGJeHn6USYa1cdt6YiVToyEF2FiHcXKctkxiZWagreBUJFFl21113D9A60ooO3KOd1ofGfEAbOSJkAkKbzwLU1O03dqO+QFp6oNP0zWaaz5SpjwP6m/PV3yuAsvliJX8a69WtLn9sQB3NK8qNUKHjxkl2q/7ApeaX+l9/po/mvZUsC5xrvqFHskZ2sBN10706fG7nzwDiDkDibJVsgdHmMy/f5Q+sGey+o//WutYe9tGzw/Jf2Fs7hE6evGKvm+awgLiSFLSVTOv66rsSEALDIlDVrY52v/ieffOHlGle8R2bYxvsgY4DUdm87/zVn8rsWCo64TMgZPJrrLPuay4jaw+oVw89qMs96m8tIU//R6z63fyCSLEr2lhDsLQzd4LmkwilM+30zr9BYpHV/Cmph3yuN8bI0A5apIDPt9562yAltFOdxl8grjapn25cY6d5QH56yfcrYaD5Nv+Q39VuxMZudqW9knfIy5YQNNaDyEFy0xl/Qrn6NJ03Fzu2mK7ZDF/XnzlQHSW7WGfIbk4x79NFxE5jkbwIDHprbm03ZmsxebwC8a2d5ImIL3nBmsxe+41M2qov9HV+cuRPSU1kqs7ID/oL9Fdma0Mk70MPzWfrdMxy67A2q0sf6mf95DdjQDnm/gD2dknkr+mPyA3tbTcmOdli6zcZyJlvly/HXthZCSH1f0RhhChbu/zyuY6mm5IfyE8u9qZ+ddKP75LdfT1LMPKtOU6d7VymB+V7NW/mt5GxeaP5MwIoUDy/IV+5MuoL7+myOKHy6bwdKM3F9JC/cfrsmeH7sy1H/7Jr5QX8l7jSrpaV3Bm+9AH509wcudCaRXZl0Fty+5+df/CDH9zd+eUvjwQi45ydVm/rYuUeJn6S48jRo/u1fiVmmkuNuze+8Y1j/ohcMD603zg8e2YeSdwc0Nhr7WNbzXX5Fa71uz51bwmGzXXmiuLXnj3bLtFiDbKw5cYun0gfqM+4bl53XSRIBGHrM10VG0T+rOQIHTRm01/9ks3lo0UOaWO+fb6X3xpLq47z8ZKnMdu6mNzdo5x8ULbMLrU1zCAiZx0r/qfvX/u1XxvjMJ8iW26sbOTPhmhtGtg0cCFqYCN/LsRe2WTaNPAdroF/CPnzy7/8y2PnT2BIhETOnGAqwCankoPdAza7r2CFU8mh47h9+ct37TP3lOE+5AtH2OfOEwZglMkXGMN55lRzoMse9N6xMhxFgU2Ocdlk7VzyG2dUUK8N/gdgCEZkKHLUA678VtBcJp12yHzk/ApMObL+z1FWXzuFBNECnOuvv34EDMBopAXgRHvKFgyMoWNOc2BtTi6HucA6IKCAy3tAVMELPboeCFgWYmC0ax5+eII3fg+cz/kOeAtU1RZtIlNB2qOPzixU9wTSkyFSqoxC/RqYXAYynbfbRV9NMObyUZb2drSH+iOdAhuBDWR25MdnPvuZMYq/98XfOy6bRYcAACAASURBVAJYei4rLRJJsNFxDmXQqQ9AUlYvPSi3ZzKQPeBYOfRYUOa97EF67EitgpV0F4mm3wBoygjY9Q480C8d/VCA3Dgq4AzYrP7DgG62QlfsUBC5jtcAFW0v6zXyhM71BRnZvbYEfpALORtxWyAXWRrATf/9RvbA+7IcCy4DKQRy9Gy8IHx8L/hXb893KQM7mY1NAXvPO1jBsOaUMtsD/70jlwCRZV6bl4xHddNVAam2aDtdlCXdTiX6M/4DmoCC6TgiL1s2jrSl3VSB9Y2LSAN1mYMiBdMfechddjndtItMmdrq3mnPE1CK/FGG392rbWXUBjIFDgR22TmiXWQMBInErZ7mF+PbtR13o87Tp8/unw0A7OqIIL+ZEzumUf1l/Uc8sqGPfOT2MabMudpN776nK+/NY/0fkN0coU8jFNNvIE9Z0I2DbFR7IjLuuee+vY7oypxDFwgDz6ULuGtuVWbAWUSo+lp/At/8xg4iVfVVxGg7yDq6Tn36l91lA8pcd0OQvazcCNX53XzuQ+tpc4u6IxGai10fsaEMNkI3ynVN9a3kDz1H3q0kb+BbpE3HvqX7jn1rLXFvdbRTbfbxPEqqhA7lRPTVX37PxwioVS+d64uAOHNfbbTT5Kabbhrzu2PS/EZHZfInv2O/Ij1a39olUFkRP/1+GHRrbg30ylewnrTm9AyZflMmHZlHWo/ZRcfYGSPrLreOUQy4bX6zptAxuy0hI1KmeSjCrd07fs9OgZPZU8kDJUAYD/QY2Zl+tcW15FVmBCNyHvlTuzoWmN5c73tlemaLedU88s53/o/9EWe1OWLBHNqxqOpqF15zHDmUqf3WkI5qjUAlt3qNswhpv6nH+jOTEOaz6+jBTirzSb/TpyOptFu/IIfMQ9nHBFYnCVjSRP3aTiKf6dpcDPD2f8cWk60EG2XQlzZ66RPXBqiSOxIkAtbaoY1r8pV2RgTmV+hvOtA3ykGU0WfP2lSnsUTX/ow3chvLjePItshiv7vu7rvvGvJGMDQHt6shUl8f0Wc+tfY1dygrf2ddtyMhmqPaaRcorU7rER2Ss1iA3B09pwx6c49rS7SKHED+VLd2BCpHtPuuRJXWYfbulc+SbZfw4TdrIV+qNahki+qo/NbWfIRsV9mtOat+imVal7If900y6/J9YlIyFuLqYzqgx/142s3jAPlVN9988xgnXhHJrScrIUeG2nHuiXn8m9dKDHUNOdlEO0AidsU/jov8/F/91dCv3T/mj+RfiYdsonu99zp67Ni+7pU863/1/9zP/dx4bpMxqv1snP7HnHnJjFWyJf+XWGP8uL55uAQovxdflERgTEaa0GG7360BfJp2HpUco/5OpGDfYl6+k+/0R+uaelrfIkkiZiPmst9sqnk6HWU/9VHXd53yG7eR6XReskq+e77Yao++a/2IvGkdLN5vDGRX+rg2scPkcH3XNt/kfyB/zGHFmMoqRvb/Rv7sh8T2z6aBTQMXkAY28ucC6oxNlE0DmwamBs5H/rzvfe/b2flz/PgkIjiOnM+IH85agZbgI4BK4A5k9V3ZcGsG05M7eI6OwPhjH/vYAGk51gJu93ut5E/Br+85jwFB7faJpMhp5yh2FFzEh+Cz7G73lcVfIFeWZJlJ5PS/e7Q94JZzStYHH5w7gQSePVjdb2WHcaYDh9fMWIG+c685sGQSABUIriB6YFrBauSWPiCXgKZM8kCpADcyCEQijCIOAhsFsV/96swCDlBxT3VFOJVNHIDXbgefT516ZH9UxRrg+t/vyiOjwCZgtT6pnZEx9BA4QMZ2avRAaPbUMWNsxVn/H/jAB4a8gkd9py5BdwAGnXhF3PRcj3ZX0IF+aOdYWdnqdy+gRh8W+NWv2haA7F25gkrfq6vdEAGZEYE+C368ykCPaAlMjugJhM+uBe1+W7Pw/BawX0Demfdk8Nc9BWf02rFi2lZGHTsRYJWhzda0+5Of/OQoh41mK+oKVI581bYVvC74K3Ow6+mwnS/K61lbdE3nSFFZ0OTWn+SiM+MnQpDM5FFfD033XaRDgaaxgbwy3jqWsR12ZSm3U0td2q8dgtJ1h4fy2mkQEai8gtDsjazK62hKoKHy2gnSsSCB80gG7WcDBbx+i9BxXyB+4zcSQduOHZtH3UUyNP+2M4lO9XWgToF5c+ell86s9wCASM0I6Wyw8Rw5124Wzxwib3OPObFMaTZv/tSGgEzlR9Ap80tf+uKoP4BuBVjZOzlcF0Glf9JPxHjAVADaSqAqm2wr2VEGN7s5enSSHtpp/AZAAUTvuOOOYQeBDJEj7SzV58pVf2Cc7wJXfK9f3FeWL1kCT7SFndCp+lzT/NL809gpw7d5p7m2+TewMBuK0FZ/oJk+6Igr48Q8QZfNIY0HcqhHme5XVvNIuw7yn1oXV/LHb76nt3bLBP6po++1rWOzyjhv517gUAB09ZaZH8Bbee2QMj983/d93+6nfuqndj/5kz+5e9e73jWeWahc9Wl/8+gEm07vj/aqjHbF0ot5pzW37PV2UZIxPWUL+oVMrgVw1p/0YRzq/5IfIkWMUTrWHz0oXB3sw/2u0//1lT4JXGc/PtNHx4FpY3rrSEX2ZMz2kPrGkTGwJs5EJAT0Naerp1135m5/HTNnDdXmdsgEjPqdb2d9Ja/EjB/90R8dR3ca58Dfz372r8bYJm/AXgkwbKIkisZgpFW+TUQU4kaZ7d5Shv9XAkGbuk8fT9uZhHZHMyoPedJuBe+Ace3XHgROzwAin52X6lAWG9N/XuazxoHyyIJ0ca82RSjQL32Ry1rQjhW2F7Ds3R/bZm/NvWSht9Zk/7dOmsvI1S5NtmP99LK+WjvI5dVOGJ/ZhfKqv2fWqZ9d0WE7z+n48cfnEVmtj6117E2f00PJDR15FVHUvJivlF+pr9lCiTTrfBvJ3ZwGXKdLPh/9q6txmb/TbkDt6vlG2uf6K6+cz+hp3swvJIt2aTcdanMEQaC9fmRH9NIuzpIU+KnWknyO/PiSLloDAr4jS/KfyN49vmsNrU3KaUwUC5QEUByRH98cZKzzpenWusbHemI3n8Hz/d///bvXvOY1w8bUp93FEe3CiYh8Cln2NOTPYTKtuC/Shpzk+O3f/u3dl7/0pdE2tmeXdcdit0423iNz6veIpuMHz79jf7V3vUZ/OvpNXWxRn69ryrOfNXcx0qF+Lgmm2JPNtCuz+USfp5/IQjbauKgf9FUk2xrn6Q/X0jtbYkfiF+SsOow5vyu7+Tc/rCSa/I6V8Dms92yKjU2ieu4QWwnH+rSx17qi/eSK+FkTaCo3H2AlkXyXj+k65fpd+/tcTOa7CN01FixJKHsxzyJ/imXr5xKA1LmRP/XG9r5pYNPAhaSBjfy5kHpjk2XTwKaBoYHzkT8CdOftnjgxA9TDgAfHLmCcg8iZE/Bw1ASbnNqCbvUFggkE5y6DkwN8QP54MCdnVrYpR1hQ1Y4IjmhAQMFIjnfZbJxBsggAOdUBRoJb3wuIlctx7hk9ZWxx8CMPcuzX41ECubyXjTozo6Zzq07BOGe/bLkC4gDcdhZwXntOj9/aIVCWaEAY2QqClJXuA3bLOO0ZHBFtATgCn44xyPHnjLtP8DXBksdG/dpS0FSgRZ6yMwsyykQLhHNmfoFywYf3QEo2494AD+2ILOw4LfULngWA+sD1Ab/6zR/wpQdGC9IEsnQt+C/TVTBLdg+ibpcYnSjLPXQNoPJbRzW4B8hbViqwyp9r2UpHiJAhMqVMRNd01j17FvCzOUEdG1iPdQu0iASgB22g43ZyRY4E5vtN/9FHGd+BK11bZmVgQGA5Gcle4Ff9ficrkIuujANB8QRy5vFgEQj6Ub3Au4CbgKKyDtUfeBjZE1BBXz2oPYBrHQsrmBRJogzZ5HRAn97blWZHVzvyyK/PtKfdfdqhDcZWoJ+yPAy87Hjfa4O2sZuC2uaKdr8EfBiD+qfdKAGSgRJ+i7xZA1y67V5y6ov0oowetK3dgP/mOfdVxyRXZ6Y5+QKoIlRn3fftdxdEzqtXP5aRbGzpP33W2IwwN37XYN7/gSPkYKPt+DHeeoZT/XnxxfPZCcZ3JLPfjDF9FDipjIgMbW3XnPqV2y7AgHl1B4xod7ttIi+ytQjC1ga2W7t9R37t1l66blyqx/x3/PiJMQ4CKq095CaP54h0zFPguzYEbvhf/WVJR6IFXipXvwVEt+svklE9flcXG6J77fZSRuCv+7WpMa+NkT92ngaENXZ9jmwLPOo7cxJb1Ff0G+FTgoYyVvJHWyP2IgADS8nZTkx2EYCjjBIsAqYDr9Tn94gUx442V3mP/Oka12t/dqdu9bSrymfHkwEvze3WD7qKgLUj5Od//ueHft2n/RGfEwQ7O+zXPXSS3ukjAi4SPCK/9ZJczSWRc+5pzYtQ8FvJLmXqt86wAeRCu3b0iTWpzG/2GgjXuNQfPTeFL0BudXSPNmqrvom4aAdwu0XUy48xJto90g7o1jnlqVPZriW779iouVM7ZdRri3vU5Td1569Zn40j7fI7Yk5Z1pTf//3f35k/8oHU346QdJ2O2YM2RGw1Z7WLRrv8NU+Qu7VKWREOZKPrklw884wdkNt6z5bMzRGyzZOuJ7/6vAC000+YO9iVz//zZ5y2A9J9yvVCurjPq13WxkXzomQW63FET89L1HbXkZs89OSzskpqyi+jL3VbOyO101lrdf3aeul7cloj6ELb6VcfdtyishrT1T/Xs0mARxb6v/Wutmm3/tfvPbR93UWt7na0akf+h/vVof10HImQLti5Hb0+d7y0sdo6GCnl9+yCbJGzZHrmM5896vNq3WgsZmPWiQDpSC19H4hOj/ySiGL1Fd+wJeXqU/I0R+fPsxuvyur7yJ/m9sMEUMA42bUtEtr9K3hu3oto6njq4hIJMWeemGPD/PnjP/7jg4BprQnUP7z+uL81YN35U0i9khDFFLXR/Mqu6PSd73zn7tGDOYbu2IcdMHyH5t9iztYWOlzLvOjgeVARAtWTLMa1+Udd7XwyZ+oXvsFVJ6/Y+8J0xbYjI5WxJq1E7kQQVqfvGzPqKwmypDF25lrzFzvwf8Q5mdhxxDnZyNUaXB36tzXcGMvO8/Xq466vD/L/tYVNac+aoBKZ2FjRjo4bLS71W/NLeq0Pum/1QYpF1B15FJGZndcG8rumXUbk9t2ahEBvb33rW/drfgRWsQ+ZNvKnntneNw1sGriQNLCRPxdSb2yybBrYNDA0cD7y53d/93d3b3vb20aQV0ZTjnhATKBx2XQcyHZ7OOIjJ9rvwAbOsICJo//sZz93OH5AAiAtUIPTCVwQbAt2IzBy/Dt2I4JhdZT9DwQoe6qMXE43WdQpO9NuBk5mAVvZlWQFjJQBKSDgsJaB6zqBXgTAC17wJCgi+1TwH+C3kigCKIHBCn4FInKWywAVOJTZHtAfuL5mma3BaMA12Qp8A3EDVQv4Ctq0fe4Ymrs1vAog1iCuAGD9vYCTru0cCAivHWvgUaaj7wo62sFQIN4uEEFfmYcBCuylI0u0Td+xkYg+fU1frhPMAlpe9rKX7Z9BErhfoFD2LFDQ9fpMWYJf5cvOpU/2B3wRpEZ8BX7q+3YlseWerxOYQrfaxk7Z72EAtZ0SAk0v/WDMKF+76TUisH5ed3esgb9rI3m0o0y+QEOfy7grYAtEU1/HHRawAlldT3b2REd2WXWOOT3TU6Sg/wvy2uWhTc0Rrs9+1yCSDn1uXNGjftUeujVOATrk8z0bECBHoHbMUWTP4SzYgk3zij4uo5s+AnOV4eVedQi8s8naQEd+a3cKW3WNtnbUDIIgcNr12hYJ7X/3uFYZ+pFeO7KIPCvgHXlBL9mCusgcQO9deer4whe+uD+KMHJHf7AJ9hjRWpaya9as02c966pxP7kaI8ouO5M85ENQpQe/6Q/XeeZPmc9l0AZGk8FvyqAf9XRUn+/YnJ2T+ti8mX22W6b+SBeBfpEukULqKJM/kDKyzREq7ld3Y0zfsjdtQj6QW13axeY6crRjuwIxK7OsdPKSxffNR8qOtMu2ytKNyG8tIFdEJ52RXTuaM/VZ82DgX8DHCuq0LpZhG5gZ0KK+wBlltvNQnYE/AV7uXclobYg41i5/rfve243yzY59a8dPPkJkE3sOMM7mI0yTP8JVPZH35iEgoTFlnnWMagRABEvJCOoy9j3zIZCcvHRBx94d+5a9128rubWOqb6nswiE/JMA3q7RBuOMDflOH/RcqUB8dm/t6Lkq1hyyW5sijsjUkanK6JksgY3GjXL0aaBta327S7TZ7/qAX+R65SAIWssD1skTuRYBVz8rv4z0dl5qH8KCnOa07Es/qd/6bP2IaCQHecivbzwzh47pRh/RZ6QnPSmjvvPZK99G/9lNFIkFkI80UoYxHcjYDu+yxQPin/nM+Twk9mR94XPqg45MUz87i7CmG3OfOungc5/7/KhTO+mCXbOnnkMW0cuWI6dKAqi/yKJt5irEHx2T3xqoHDohf+3Pds1f2pyvkL+pLeRTvldEkDm4pBrt0kdrglPrVvN3pBH58vHyG0suQJ7ykb2a39SrjRH52q1MbWk3W/Pl3D11bt+n+WvNV/nl+qgdb/Tte/rgn6mfT64//BbZR+786YgwOmi9nXY0j710Ldskz+ojtCM8H6u5hc2324PtGqP07tUOEXXyR91jXEQaKD8wvXkwu45wieyK/Fq/X8kPetAn2QQ9a593ZZhLzJ3NCcZ/c9QYL+dmsg9b+5Ef+ZHhO7ON+iRZD5NR9c+R3dz1tb66t/fssmQIfcKPd6LE0QPiNZ9FsiBdZnNPkrSTgGitSweOfSsWyy8+HL8YO3/wB38wkrzoig3oC7Z/8Ynje/KfvbaLkl6VF5Gfz9h6XF+SWzklPxhTfIhsiA78lg8RoehdXc3p1jD1sWfjOtK5MR/5Q67mtPyt4pN81tb9NQ7z20riRUKqM5/VfSX1NR7aEZR9Zjv1Q/GG3xt7xYHqWG2++CkSWjsiLVtPlV+8UJnmDBiEMVT/kDVy2HUb+fMNw3D7YtPApoELQAMb+XMBdMImwqaBTQNP1cD5yB/b5R2b4tg3jqAgqKz/nDdOHmfMO+eMAwdY5cQLQnOi/R4xI7AUGF177TzKScACeBdAC0oECLIwyzYtE58Mgqy+D8jhhHIgOfcyKAXRgIycd46j8gSIHuQtG1EdBRfkITdQAoghmPS5I0nUO4KFiy/en+VNpuc//3kjuFa/58/cfvvto43aTE/qDagJMHFfYEJBrV5ZARz3tfMp4KIAQJvLqIqQi1gpi5TsXe87euloIWW3E+C++2Yw3Pb7sssLqPRxmd9ltAdiCxSuvvo5+yPWVqJuBXL9nzwFD96V1wNQ9Z22dCyWOgPq2jUUsadddKqfJwE1H3TtHsEjuWT7+b7dROsOJgEwGwC2qFO2Y0fRCJbZpWBMEEI3gmFldSSCe5TLRpAj7CIAJhKv5wYVULrHy7Xk7Ag1uowgKiDU37Un8mYNPssEjhwo0ztgtuBQgMY2Ax/V71561R7XlQnP1rzYiDp77pYMbWPFGGX7PSMnANO1ES/ZyQRV51Ff2tYxXwWFvjOu2s2irfThd3bq2Ee7fIAW7Z7pYdr6QBt6Fg85AsvV4/dsKXvRh8YePTR+1e0VedVzWJrfmiW1ozP+1RmJo40RMH7XZ2SNuCOj//2xk46sCNBu3lEm+QMC9Qk53d/uGOOn40qMz4C3CcQe2RNt7gucML7Nk2yCvt0HmPA9HQFfZl+e2INl2qSfm7PLQqXXjkNsVxIZ1HX//dNW2ZQxoc6A5IL3SRLNB2ir3ytwW1IB2YAeAQx+CwAmU8BdpHpzvut7lkcAcmsDPeuTSIPGUd/XZ/RHvrJ6I0G8y8D1vgI++kIZvvOK/KHngPGVCHK9780n5hlt6NkUylGHfnNdpGzlt9tUea2xK9Hju4DaQJrmhgChbCWwJEA0YLh5KZA1kiywqnnN/dpcuwP/jBfys086jmgynzSeS8BoTqO3xn7ltp41l5DTNcZOoLJ52c6Rdsq0e0afa4fy25WjXH/6+U1vetMoK2KArp8k1ea6y8YacxHukfwBoNpJ3yvBQM7ISnbUuIhIQnx0dO1KGliPyOyh5+RXtjmPDSBFAul7LiGdmQPNywHS/Cv1RTBpQ/amfX4PMC9BhPzqolf6jHDpGTgd0WVcNUcpq3HR2hsBrNyOqoug7AjUSe4+ONZiNt8xh+YXL+vw3XdPYFofGK/+Ip3ql8hB78YzGegsgoVejCNrFzuKZAiEJ39rd3adn4O8qH2Vl+0099M5fSBqrff01/ONzp6dmerWSXooOSFCgb36n60iKfJTA2bJ4R7l+U4ZfBBrrs/m7Ma+OaTdN+rsmUrpJ9Iln0p/0JfxUqIDu9JnkV09p9L3yvTnRSbl+Kzv/eWfRGZPMHYehbcS+/5XHn3RW+tuBJLvjJXWbdfmD0SssuVI8nbLdRSr773YsvGi7xF39GOd8pm9RaqtPrF7/OWjIB+98sk6fjnyz7Xk9Hu7B9kbebNTem43b4lb2uoeuiaH/yMCXZsumi8D7NVFX83zEeFkzCf3e/P76he6V7vpvR2J7J2dqKcdrbV/rOlHJpnK9l/xilfsXv3qV+93Z/leH0dEraRTY+TpyB96ieRgK+laOeqmIzbzC7/wC7uLjh8f/kb+GN+PH7GSDyUStUZEJo2Y82DtTMbWpcZXc7cdYr/+678+6o/8G4TZbu5OKTFpJXXIlI2WqKdtri3hpN2SzZu+j4jUxz53TGMJXNllfe56f8aB9YL9FmuV7NF6xY5aW5QfiXOYHPQ5WdkKfTQO6K92+V95Xn2vLnorsSOddo1y1O3dvZFulZltem9tzm9qPOXjqicbL0702f/qoBN2G/nTrsV1DSfXRv4UsWzvmwY2DVxIGtjInwupNzZZNg1sGhgaQP4MQP7odP5yGjvmTcYUx+viiyewU0Z9zh9nlIMW+KlMTqMAqYdbCkgEZhxrwabrlSXQuuaaFwyQwncdgVR2GidQoJQDnANbprmgkGNaoBUAJPj5i7/4ixFEKyNgBxjAGQ0U6oiYSKyyoF0nQAXGeAFgephwxzWVDX3y5DwuhPMucPeMJGBHWeb0WfASmFGgHVijjcoTbHCOvbTZy3fK4vQG4kfClencESvd4z0goIzFgLKVQNIHdv5E/NBLIFlEXg45WZVFN4ITcqrDpqGyvyIdyO23nHefAzADCNUjgGYDHXXUjhlHLyFx2I/79BMZ6dc1glZ9HBEQaO16bRdAIRIBHsohe3YrWBN4sskCfgCLMrSt3QrpveBFGQGVdFMgzzYC4wpiCpyMA+Oi7Loy1TpaTDna4uXejnSJLIxYCRzWhkDmwLzIDvp2XcBlmejaD7xSvjar07u6AvnXgLnxVBDczomCtAgc9QTGB1gUnFde74HUdA/ACWAKFNEmZbi/DNnAOe1bMz4LnCMhIgnYo75jT5FA7IGM6lROROkaGJd52c4dc5FrjZcynxsLyqLXMtzrl3ZueW/nlD53vTHBDtZAmZzNVd57jpE+oofGsXs7uijwvrkh8tTOycrqKB19twLBAaJAFW1irwBj8+wjjzy0J560jSxsnuzmPPNou7c66361sQceeGgvM32bC3vehDGrbjrV5wgectGfOQTI/YxnzGcC0ZtrygT3P3n8RfDpB/ZBtx11086MAJmOW6K3MuMRoAFP9MumtX1mTZ8a+msMBj5GgpAnO4+or48CKbTX3OR7fc3+/O++rz/w9d1LX/LS3U/8xE/sj0784z/+492HP/zhAcrqB692zQXylLTAVvSX8lwT0czOtU+f6Pd1baEfOjMmVvIn4iKiMRDRvcZgu/069iVgqDHW2hEQFmHkM7kjvpvj6Vw/BXAGQgV6+Zxuk7+503qqL1/+8peP/ram6gs7NNWrDO3257P5jI5a633n2Flzzi/+4i+O58t0jGS6nnPYJEYDm0tsSIf6xnjwfQRX/kiEubpdrw3efU7vjrMFvirf9erkV7zyla8c/cm/spaxQd8bG/rbWLG20G33sq2Oa6Mn/UQndiGwi44cChAme/N5CSDmwsiTdsywC+VaB5tz2EhJAtoUSe7edvdE2ku0MZbZE10FzOmDfAXXAph7bhvZZhb+fGaiviYHXbiWDtoh7vfWmMalsvmUytQf7MAcQi/8BToz/7SzpcSadn4EZHrmjzIbgz0LKZJd3cpRfv3ebkpt/a7v+u6xvugv10WqRnTecMMNo53A4Uh4v0XY0FVHhNG/dvW8MbvT2/VkbjVfeEW8qVMCTP5V62drmusDciNbfO5444658l2kazajjnYItiOGLqwF1saed+eZY+kyHyuyKgJDu8vYNwZKgqKrjmglgzLZV3Vrh/nN+DFfk4Ps2tnRx/rAZ/ewH33QM+ci2wKj80n1h3HB5j3zsrk1Ilt7WvOVEWFANvX3DCf2rl62xgaUyXf1md0FYBvH+olcSKoShyJFmh8D4bUn4twYVH+/RUCzQd97J2NJUBFO7XrL10o36ixZasQo52YCAR0hXn7sx35sEJERF9lDhEtjIMD/2NFJxK2vgH3fRfyRozlVXRLlJBaefvzxYf+Rkvn+kU4lJ6n38M5yejp7EF8lXwTVSljod3Pl61//+pEUqN/zOU8c7Pxc16JR7sEObvUbu8hY9+hDfdLOZ+t3dtv8zMbJWnzROtjOduXP2Gn6MeYx67mxwDdph/W6XqbvlVjTxmKCyJ907/sSXhqP+fCtT/mZK4E0sICDxInK7z0SOHutzyuv+krsKAkr/73EgeYCOqCndB/ZtpJ7+k3SzC/90i+Na9vl1n2RjBv58w3DcPti08CmgQtAAxv5cwF0wibCpoFNA0/VwPnIn/e///3jmT/InzJBA5WUVFDZsU2+a+t7WbgcuLIWA1k5kvM4pPlsoBxA1wIAUqfhHQAAIABJREFUIpTKXirbiEPJ8Yt84XDmRLZrhCyOkLPNX7AaQKjsMuKVy5Evw7YAkYPKmVcucIScZC7YDZDUNn/XXHP1/ggnwZTgwl9BY0EgR7vnphS0aRMZIh7afRDJ5Z6OBqPXgtwAcjIKmis35zuAuqzLAIwCZmUW8Mp81z4yFayrv+MRVpIvkFk5ZQyzi16RXGsGF/kqt0Cy4LrgJnKGDO4VfN58883j2T21n24jBwGtwIAydrW77Fx9LAtXsC3IE5AVsGlXmaHqATB2VEc7E7IrfcJuArN8jsByTbYGqNFvZaVG0EXIBW7QQTYcWVlWojIEkexem9RbJr/P3Rf5Gnja2MgmCxADMwPa29UWOQNMARy1YyjZnu69QK269Zl+Yh+BRhGcAfWRyK6N8KIXdtPRMwGKEWqRjgWtgQyBx/SRvhrvZUEqS9+UfesedqP9Pb8hgqYjUbILgbb7yobtWEDXKb8MTPOE/+ms5yV1bEf2rG0d7dO4iXwme0F2wbC2l2GtXJ8jECO/In8ak+ps3ExAdRKkAYoRE9pUv9MleXzXsVFsDtAA/NQ27dde7W9XpfYAIL3IHyCjTyOAPDOH3M05QNx2cXWUWrsoAcGubUcAEPGLX/zCuDeQ25wbyMi+6DqZso12k/l9zfCmw7LE9Z8x7RrtTqYy8LV5EgaTUArwiVwMwHb/Os8ElLmu8efa7CfwRXmR6j/zMz8zjtTRl+q0Plif9IG2R5Lpo0hdtpsNqJ/utM866nvXub+Egdba5tAIM30Xseo7L3K004nerdf1Z3NLzycIiNHWkjp8Zx5VV5ntZNL29NVc2XdlCLOx5li/sUdjFMBjDu9ZXtrTkU0d7dSRTK3dAfza0k6ygLfmCPLcdtttu/e85z3DViIuyD4Jq9P7Y5nIpuyVgCN3Y9O80lxnPLRulegRoOeeQE9rEfnp1b10H/mjPuMrAFH7VgIp4N+YShcRq/qR3ppzjLXIu8YzG3VfJF1zcD4PXUQG6W/tjLDOv8kOm+P0/Tp/0QNfR0IFPZCBHZfxH9DuOu1jax2dSZ577/3q0Is5wrXWdbaTr8IefM7n9D+90CcgPh/H/Bcpg4BWj3sQY82JZGK3+SSToJ2koRd9qC+Su/m4BAL30mfH/s7noc17G2NsoB3QEdX5d9pbogs7UC7fl5/Dh1MeffN/tP/jH//4ID3pl8zGfvZNh8qwg9krYjaAlxx0UBKHOTTSJH+iZIWA7uYb/bH61QHL+p7MbO5Jsn4Sx+RbSZ9spEQLMrIL+muHI7vUTt8H7JcA0XrDJ2qXZv5v60B2XeyhLO3WP9qdH7/6xfrWqxMKHn54PkMpX5x8+a/ape7iEfo0RymPHpRVfKDv1G180sVKyLPBP//zPx/f6zd9kQ0pq2QgvzdPkmFd032ffptLfEdu/Zj/05xoXEdaBqoH4q8R4KnHZ0KLurX9Va961VirWhOy4fqz9UAZI/nlyPH9kaJ913sJKiUPRBqQB1mM+P7KXXftE9+013gwP5Z0ZVy0zh4mf4ZPdUBWrLFH5EVy5G+84Q1v2N16661D9/ptxGRXXTnaba6gs9atkglcWxIXW8ifM47pxFpOd14lhLWzrYQC1+kr/VScpW5lqWc++/aKYWvWCvbYmIyULYbStpXoan3t+ubplbBZSaT8d++RtfksxcARKsVrjbeSpyJRI4/ys4o/tDU/ihzFHSWn5Wu4vtg8P7vEkmSxJiBMHRGYn16M1Fgh50b+rKN6+3/TwKaBC0UDG/lzofTEJsemgU0Dew2cj/zhLN9yyy3j2S5lwufEctACNTnOwChOnyC1c485aIKQnOh2sJTxLnNdJlwOp+sFuwK6jm0r8OFMcwC9F1hwLHP8ydeRIoItR7ABJQKCyO3/zpT2v/sFo2VncWTVzSkv06nMuzKlC+LnMSHzPP0VfLPjCOjDiS9IUBagq2OXEBkc3gIK9QUwu3bNROYgk7OgvJ0DZWkFaOWMF1DSR+BNOwHUhzyhixlMXzbqLRiuzQUVBecFCgwnMBKQaueP31aCxzUFKOotGGMvBbhkDFwvm63glu3cdNNNO1mza6Y7ee3q+cQnPjFsQxnq8e5IP+UhfWTp0W+Z2e2sSvaO02J3bCEQpCBTcKIsvwlG6aJdOf4X3ClbveqhUzbbMTPpg7wd1xVQUYCUTdKN+vVJz4tKZ+QsI9796mtnkrLLdM/+q9d1kSUBCH7TFnLLuvTnO3IE9JSpF7jQ+A7wbofECiZMAHU+56Y2BYavWXruVU5jK4JqJX/WcrOfQIdsu3mittJBcpUZTFcF5Po+soKe2Wxn4AvqyVhwqv2+a05jL4GOgVvGWqSKcdNY1A593UO4C2zLglwDY3ZWdnOArXrprznG/8put0HkTwB04+3yy68YQJy2kTFQ2709uyziTpnGlu/dw+buvXc+XFjbAVtAF2PLHAa0oq8yv7NBsqiHve92c/y537gAbJnn9EnjWr36qTlVeYG4n/rUJ/dZsL53r/u0W78FGJeVHTAcGR9YEyjinuzOd+4jHzBLmQBVv/d8rkcffWwP4mfLkYyNe2UGeKwkJTkD0NuxpB+ar5XnGQqvfe1rR32AohIhzFMyn6vTPfo0gkjZ6mqc6KMbb7xx99M//dOjTfoG4PiZz3xun91vHHb8jPsCpMo4Voc+ak0ITPUdffrcsXl0kH2zzY6z6Xga4B3baKeE9rNx97CtAKHISr/9P/buLeb2q6z3+Fyrpae12tXDaqGWclBBQQTrmXDUACqKeAi6IyHxwhvjjfd6ZVQEQVCjSIwaA6LGoFLAFqFYDQoSQDRsdvbenjiUFnqg0PN55zPG+51ruOIOt2/S/0zezPnO+f+P8YxnPGOM5/n9njH+bKJx0Fh7xjOePtoT6E4HkcqB78aUevQHwtI19LmOc9/V99qhXwLF9ffVV189CKB2I/tuAs33j77VxsjNCFhlsvPAabamf7yao7Wb7tr9k97JTodkQrZ3tCr9ILrsyFSe+ZAe243pO/d5RaYAv7RVH1iT2s3iGYbGqvIjErWF7ZDLWDfna0M7adhCO9OSVV36wP/0MkDRiy4abVSeurVPW+jCNc0ZkS+tgxEL+SZsuDWmflF2x8ohT+jK+CQju9bu7DjStrFAN2Wad3QtewkEdx//01wWwRn4mW2u//NfIuu0V33KTR9k83s7MbRFf+SL/Ou//vvQV+QWGyrRwHeNq+b8kn3oy3V2W/B11GOXmLKA78YZW9e3/ALzBZ35y0a02+9koe/WRP3t/46mav5j4+18yidrrsz3CvAN6M0PzDfyPz1m8479JcfpBEMESmO+9Zws686JwN/Ww8aENmSP2Z4ykrs1qbWMjiLnlO+ln7NPuva/MVFCj2vuu++B/W57ZacfZRhrxhVAnk2KLeweLIbpGEPzE1mNa/2PzJUEoj8C9f/+7/9+/1w7spd0VNzQXEHPyiILXbDHklsiLZVJX15kIVvJE/Ttc+RFO2qUqU3Nae4dZPdu2on+RHIhTl/5ylcOQpIuihvykdxfgsCwleWZP32fj5Yv0zyTD0g2a9cHPvCB3f/65Cf3R765TtvsWPNHlx0Tm48RgZSt7w52qazkT2tMfqwxRydvetObxikWymxnzrnnnDV0TLfGZKQIe06n9avx6JqSD92jn92jzmyyeLA+0u58pnUcqaOERPMK+y1pcN++A5ItElU5q35LGMlu8pPzh+ir+U5/uS6CpfXV95VbvBD5shLBzQlsQhsbuyWTBCrURm1Kn/lU1VkcmO+erfiefaR/73aDvfnNb97vnCW/8pr31buRPxuotWlg08Bh1MBG/hzGXtlk2jTwKNfAVyJ/rrvuukH+OJ5HwMLhO5U1PZ/RwVlrdwwHft35wzF0TZlcawab6574xHlM0Jo5OEHFeeQZp7qyIzUiDSorEsf3HH0v4PY//uM/DmedTOrIsRXslC0PKBBoc5o7m7mAyjXk1t4yK33ns7oEDeedN4/HKCAgqyAe+RM46NqyHjnOrpkPGz913EYkhrYEluQoK7/sUW0LoHZ/YE/BfwGy9tTuSLGACYFX4MPRo/MIgoAz5fhf0Kx9AtsCj8Bc/QNkmQ+HPnXEG3kEka5rh1Vll9nVEXbkI492lUFO9kDBMly1V1mAT4E7Uo9+2UYgpvoEaN6B1nQbABZAqA8DgwsK3Y8AKnve917aRzbAGRsNhNBm5QIcCsrVFVFZxpu2ua6M5QIl9pcdRc6oW1vVCeDRNwH7ZZcKiFeCg03Sq997lelXkFVAx5YDUgL3AUbGh98Cqr1nw+7VlwHTAYJlulYmObWxsUSmiDaydVxVpIHrGksRTgEGlbMGphFKtaWxF9nk9zKbC14jINrlEGlCBxEQ+jGw1XXaSe4A7JXIbUcM2wwkJHtZjOqrvwtclR85EfHU+ExX7mNbxnLAps8BeQH19OVe5azzRYTOeecdHzYDhOhoocawMgJIta2jnbTPvDyfkzEfAM02nPnvGufj2y2BrGATZbUrw/9kaRzbOcM2A4e0y5jqKBM2EYkUWamd+pAMt98+SdyVcGl90e8RipEhgQSNZfM6XQNNzGnNiZHn5gUgHl0bX3aykocOJqE9M1OzeXLVlhWQaA5fyR/XagtgX7sDLbTFdWSz6+e5z33uvo+MnRe/+MWjXX/xF3+xe/e7372fE8ge2e337J6c5P2BH/iB3fd+7/eOuQVQp72XX37F/lkQ+sT35NEn7gGcsA3gqLr1r/5pN0tkENnNadZPn+mUPbF7uos0UW4Zyuqj20AvejNeAr+z18idsuSNPbZEDs8STM/aFZCcngOczHnWVH0HGFSXa7TJNdrl/o56ijQIlLPT6nWve92Qr3lM/91116mdBwH+qzwBZiWIGDPsv3Ghj8ngz6ux0DrMPjoSjF3rM/W0g4uumu/pU98FnK87EtwT2Bw5Rff0pW97tlXzxzyS7AnDt9GXfie7vzLLuzZSpqzwiCM2b5xpA9lKbuih5OSRpe/6xnP9lg/Rutv67/tsaY75megSOastbFg/03NzRXOHvssPaT6ie2XoezthlE+ubDrQnIwRk9m4Y3sjkCNw1KHeiAvl62c2ZnzSSbZ8441z913EdrsI6Fy/um6d8yOde4aa8ek7dok00GayBziTiT7sYudvsU19kW9Iv5GW2Wo70drpqX4+hj+/9ZwxsjavRhIoP6Kxtal2RMxGvvnfsaHsNX/Hu1e+tvZHZGibV0QyG60v838jPiPcIt0i4JsXfU/WElZKnFJ2duy37La1oedRsTd/d9556tg6ZfJ3rXvqa/dLSUva0hHEJW1IdnAPm3na05422oMYZ4sRVb5zzKejiJO5xKTam28TyeEedhdJGnlA5x2VTGfGrrZHZkc6589E3kTitnOLXgZhcNY8ytucoN2u+9Ef/dHdS17ykvG98iPuIiRWEu6Rh6fPnO/cmtW7+1e/yfhrvEjE+NAHP7h/DqY5zovejQE6aqfyGhcp8yuRP+ne2J9x2nnDp/m1X/u1YRP07buHH5pHuTWuitOKEchrvSGT8WnuMy7yL1cypXGSb5YMEVbqzKd1X6R85FA7NptflBepmv83ExbmMwAjfEp0WhPMIn9aK/q/djV+ikfyw5VZHcUr5MuHp/uSMIf+Hn547ws29iOnyB8xVlJASS75yq11xTG+L75oTjEX/vZv//ZYZyKFIr0iux7/hCs2jHUfDW4fNg1sGjgsGtgmpsPSE5scmwY2Dew18JXIH8+w+b3f+71B/gQUlfVdJv96ljGnzF8PDudkctg4bqvjyclzzVOe8nUjoAo4K5DgkHP4Bb6dTV5wzuFzfSQR5z6CRB2ceyQAICBnFlCS49nRG+QUfAvstUUmPAe8oJ8T69oA/pz5MitnkDyzol3nXuSELD/BlPa12yjnewbMEyzSHiCQV85xgEzBc4F7mYEBgZFBEQAFRDnuruec95wPgXbBO72SFRjqmR0BZ/TmVZY2cKcsX3qkF++AjY4v8GyowLL6RD10CngKzAyYUN567FCBS4ERPepL8un3wCKZiPRZAJY+9X3konK1iQ6U0RE0ZfxqFz0EzpKpI17cQ5eBEXTXefIFpfrU7+oMDIz4AS4EAJXxJ7DyR79011F5ET/qbMcEnbJXQILg0j3kpJd2j/nsXnVHqpXVp20FyAVd6m7XDn1F6NEHWzduI3bcG5BCL5E/5NK/bKHndmmHoLixHchLNjorW5M+lF8mZrapvAB2ZaxZjpFABadl2RbsrmOFfgK5lRGgkQwBLdqgzV6NAd8pW5/7rcx/bfGZrtZ7CkTLMHUvPbCxjsiqvwCYAXl0qg/of2TaHmReqiM56VJfBeoEAAV0kqPs3uZHbVOWnXvaApQwV/qO/vVnmZF0rS5kpjoCx1x75Mh8eLSx6uHkbB14hRxk0+wQeaAvzdPkZjfmRO2y86g5S59pIzuRHW8OAJo4umgeMXfqeCXja4ILE8CfskwiWFsDI9l+fabNHf2iTrLSkXGv/HY/qJccZbU/+9nPHjK169HOwMBl5He6pNvIhgi9xnDkTxnV7KCs1sa7fiQPvZNfBj8gjQ7LDmdvMv3pxfOUfuM3fmPMWZEY5hN/+rDnoKiTPpXVQ83J6p4LL7x4T7jSXXMMOeiBnugGcByBUNuyZd/TAdsgXw+1jzBkw37Xf4E13v2uzjXrmlwBmXRHHuUrmyz6IAJE+x55ZGZNr0Ap/QXaIiUj2IB3xobdEtVLLv0f+KhuvkMge2Se/gD8WZuVYTxMn+Oe/c4NYyaSPRIqcrjj6Oix3SzKVk8g2Wo/2UdEaZnKAFb9ayx1NBk9qkc7mlPa4dGz7eggnyhZViJD+e2O8j2ZlBvJbtxEzkXKswNEgDarP/JNOWynBINANzqhd3OD8WM95j/p2+7XhmzNLgK7muhLu9irdjSP6LsLLrhwzKGRaB1HSU+Nr2wvQqm+bkcaW9EGY4xsyrfjbgXGWyvI0XPnyCV5J7AyYFO5kT/aTm7jD5mWP+patnbrrXPuVmakWkkTke90og72TrclHuhHZZKjNVRZJe3w3UqMkvCibRFA7T7NJ6YTcurbjq9qF0XkVyQdHbu25JtI1Mg9bc+ndl2+aT6o61vDkff5y7Wj/olYqv8iBpUfoaxsdqQM42L2yXnj/wBvcmlDtrz6J/ktle1eMitLGfRRcg97bx63Fto555mX+aP6wzqoj50aYA13b8k+dK5PjBn3m9eKhYzNnhdovmWTkQHkQP7w70pwaud4hDNbL55pjSt20Ub3kaWkB+NN+ZFH+Sd0pr7mQPKWkKP8jj3Oju+5bz4nyf3e6Zmv/dKXvnTsTiwxorggQihS6OGHZijZ/O1z46kkFPVGVDUfGDsI+eve9779s8ua87wbbyWr1MclxUWwk+WR5ZSB08kpskR+9EwdiYwdpTj0emSue150V+JPbTBWyWEus04jrLSFzVqLI27zNZIhPy+fs7m1/ve+jvni38ih9J5vWFJUuk7PkX7Ki/ypL6oj3ZOt9Tv/Pr+rMbsmPmR/+UT1uf/ZKBuMGI3Ybaznv9f+fISStZobInnd15pZolZ+gTnyjW9846iv3/Jviy028mcDtTYNbBo4jBrYyJ/D2CubTJsGHuUa+ErkD7DkrW996zj2LUerrH7BbsE0J1BAU6aXIJfTVsDJMS2Y5/AJyjjQ3/iNzxqB4MwCn8etcQQ7BznihzMZQOuadulwWjm1fi8bPVKK45wjXLZv53YHhHVMkboBDu5djyUhpyBQ0FJdOaACL5mPyhAcuNY51h/80AeHVZ244MQ+qz0Qsawwzqugo6CtYDrnPHJDW9s5UrAXeVHQ1jZ8ZWnHBAUvHCCI8+OTOwC5Z3DIpPbA5Z4jEMhfOdrgs/KUEWnW2fr6G3gW8FHgoq9dq796UK9rtVl5+hoAoQ/Zj0BCu8vGI3uASkFEgExZiOyMPdEFHfm/53moP8CRjuhNed6zg4Klsp7LWHdNuwaUo94CdHoIhIhIdL12AMjpXnllhZ4CaC/cAxHtwkl+fUQWgAJQmg0JKAtI1af+gJcyc8vKVk6EVYGnawruyrwreG8M0UtHmgSqlN0XgEv3kXNkIFc7P3yvngCbMt/LTidXoEvg+krg1I+Bs42LZKcnfdZxLdlBAF0AUUcjtXtKu9p1ln0U/K4ZmJXfPKLcALTsl/z0pW0RoxGK+qvnJgEqOtbSPUB9QI+2CJTJwfYD2QPZtEE/dwwT2wQ0+N5f476dFPVhQJG6Ii96NoFrzEfa2jMPXN+OHGU2FiYoNI8F0c6eC6Ftgc6u7zjCnttmTPub+p1HZxbca8+688f37td/gcl0aF5y7Sc/+Yn9EXPkcn0gj/bRX9md7SxznX4OLPDZHMQm2WgPrrd2WAMAwWxC//asDLub9P3NN89z/BsnJS+siQrqCzTMbvzePfTWsVfKN6eR1fE5r3jFK/bHetFLmedsip0AdB1lac5xdCWZ7U5CwDQm9M13f/d3737kR35k6MK4JY92X3bZ40bbsrMIX7+b182J1i/yAvP0J+CebbCJyGE2GVlEBu2wppVR37GC7m9+9HnNTGbvK5HLFl0b6RcpHSk555K5u3edI+i1pAM2SrZ2z8gIZzd03O7LkjHWtYrOAk3pRB+95S1v2f3u7/7u/jioSfqetz/yJrC2uatEkAj41qVA2sA0ui9zOuLW/wFbPVen+bJdIeRDbmmvuvSVsn2nnXRnbujoWte3y8xndtOxrGSLdC85oznWnKJvW1MCkclNd5FW2qn+SBb3p4N0o37HrgK4m2eNZ/qmt47WVIYxrgx10IHf9HnPomEHyOtIkuQ1lrStRIDG+Zr8Q/Z2r0XmsGt2IlP/27/928c6TKfqCTCO9A+0vOeeu4bckUPtkMjGs2dzHxuKZGitQP6wUfMvf6oEImW2+8LaoXz9avx3pCU99Iy5MtojWFsD+ND0bMxHWusvfUmfxmC7o0rKKDHD98ZwcxUZ/HVMLXv0P/0G9AZO65PIwsgs10Z6Ne7POGPunMyGW+voW/n5BatPoq50Th9IGO9sSh/6rbUykiuC1bv2NE8n43q0pTa0eyCCumSl2kkvdrqePHnZsE2+v/ue+cxnjvIRzezcOsjOEDvtyEIesDFluzeA23trdYQB+dVphydCKZBb/+ofZXTEYkkPJfikg+aZ/PH8+RJe1uP9Ign0VbuHS06J5FOPcWENv/nWW8Ya2diKAPHsn+c973n7HS75HsUgrfnrzp8IhELq2lpSiO8RKBEFYsv3vfe9e9KlBEFjz3hrzkpXkfO9D3LgIHGgcZquivvowJinS79JZnz/+98/xul4PTITsPym3OytpCPzH/05eYCN6EflsYdv/uZvHv5ayR4l+UTINRbWpBa2UJKVz17m3JJdsqVibWWWiJDtR4rQb/N383NjuXJak7tnjeGLtYcaDo6TW4m7+rz4IH9ktYHmK981zxR79FvrY+Ne+1sfi6mKf9WZfTRn0/Wv/uqv7mM9elCG65L3yic+fsNYH+VY1tb8TQOHUQPbxHQYe2WTadPAo1wDX4n8cXTan//5n+/OOWee9c7ZFEQIGAQQOaccQ8FMQZ7PnHdOPEcvUoiDHRgg4EP+cKAnEHfz/kgLQFlgi/rcX/bwCrYLeDsrmVMeIFdwom5yCCDKoBZscoLL8gXAk0ngGeDLuQzMECh0HJd2cmIDSD71qf8YjihgTRnveMc7RmZZwa82RtZwit1X4BsQ63tlFrhETChXUJCDWwaWNuVgt+MpgiPyR8CqXfQYUFpfcabJAGC57bbbBygRyOoeTrW+LWsux5zsXqu8wBP9oY7IEvIF+K1ZzpELyg1gLgAJKAvgDWRQTnJHQAQikjkiSpn6KaAlIivyLDItUDCAP2CZ/MrQX+oJeAoQd13Ze2QtcBOwGgsCaUAAudshp86O9antdBeZVluV7bseWr4ehxfZEbhLF+pWXhmiZciSP3AjslHZ2Y/flENmv+uDdldFNKjv9GCw8RtAtgaBPZuhZ5XUR9l847GglF7X7wowGxPZTnONayOhCh61PXDO+A/kiABej0cKzKrfCzrLJm7nT0RVY6XdDmUbNg4jArUb4acPHUth3DQ/AQH90X0kWf1InsA0suhD//te2fqm9pXJGUBfEN2uo7nT7Jwhg7YHgq4BfuRgAGvlBxoC75QbuaE/jCH2zD7Ip1z9ENjejjH33X33fL6EeowdgC9grWNt6M31+sSfOZpOXaNPrr/+/WO3ZASTPnYdfQYorORPc6IxF5lYu9edLfrTX9m5EX/Gs3rN9XY4ffzj/7InT5sjVqAkULaM1Yj/gA46IC9b8FukDMLpJ3/yJ3dPf/rTB4Cof8ir3YhCc6bdqUgW/am9SESfPQsByGTtpVuAJDAb2BRRTC5z67OeddXu+LHz915MpB+904e5KIBS/5EjYi9ipoxw6yR5XNPO3Z5xE8hEd9q+EggrcbOO5+aS5iKyN3eMeephu/7mA6xLgoiobZ0B5iPCtFX7EWQBZdP+Th1dOXdi3DrWLuXUHrarXY7Z+83f/M39Oqsdx46dyl5WZ/0coNd67z2Qlk7oo10G7RJZgfvWY+/txnBfvkOgnz5nCwOIvfnmMY74Ej3nx//GYQQZO+vYr3Y1ND70gzYF/HovQ7vdRYF8kdHGaWQcmVoHa7d2+munon6Q/W6tJVtrWMkI+tqc3PprbmwtILd79EW+4he+cMvoQ9eTFdlBR+bPxrA6ApL1T3WWNKS/I37UYXzxacjkPmOg3Uvalx9jXNx22y37+TbfbAWS9U3rSbuEtSE/96GHHhn+Kxns7kC0soPmkpKfskfzUWtya5Ky2jGVvO2kSvau0f9e6mzt1k66ancVHUScm2/MA3RsnAeaapdr/Kbd+TeBxerQDtc3BwbuR5a7xs5Rr9bPSATt9V27PlqT3BsJUWKJMW24q0/DAAAgAElEQVT+y5c3rlt/W3PYRLEHObSZ3PSWnZRYY+5yfzvc8rmS27v6HNP25Cd/zdABe3MsG9vxG90ad/mTyvObXYfWq3aq5c+4HkGX7Zv/HdOpj8n4tre9bef5qbW/eIa+SvhIX75b+6V5peQpOs2Xc227j42f5k1tLsnDfZGJEeLV9cUv3T7mTDLqI/f4zfyDALKzz/fsg8yNjfrz6JGZNNPf6eF0iUmRMGKjfGTr2/uvu25PQEYqNNcWAxpDJd3UltpxxnIsXfK1fpNJv7F91/ufn3HttdcOInXskr17zkmu06d8mI6R1VeuMf4d1WqOvuaaa8Za5Ho6YmvN5a0L5C9+NNcZU+adTgeITInE07/1R/59/rC2+G4lSdyX71OcG7EbSdo6sBJF+WnF4u1izscufmju6j3/sBhmXW8i9lZC578jst1TffVTYyHfoj7K3psDjLvXvOY1ezLafWRp/qD/jfx5lANZW/M3DRxSDWzkzyHtmE2sTQOPZg18JfLn+uuvH0CUYMQRD87Ilq2LNJCpF4kygWg7cJwZPM/E57AL7FxTMMhp4wQKlDjaT3jCk8Z17QTh2LkXaMCxLmu2IIfTywkX7HO2ERiCF046B1P5XhEX5L7qqqtGECZAE8wA5AR2nHjOuSw+9wEUA2tzYCO5BAScU39kIZvg5ItfvHXUX8a3nT/KBkwETHGeIxN8LnM9oLO6OOcFqAE3AkN1T6B3brcvWI8s6viXgJ0AJkGT7wSwK4hANu0VCP3nf3566EOZ7TKJiCgT7nRwIJB9Zo/PzGyvdvB0zBY5fC5rltNfICEYoicBRn2vjDJOG5Nr8N9uop5XJCijO/ZDJiBhZJJ6A+siTtTVrhyyRKC4x5+6gNfawZ4CigJEXB94X9ZZxM36zKvAQH1ZprFAht7d164JfavssqbXox+0v50QkX7pM5C5rNKIwDLm0p2yC34DKSpTH9O79jRWC1jdH5BIJvUUfAdCBvZon/oDnpRlXJM5ACJiIQAnGdh44zRguO+0sR0yZK9tBdYrkeh39QWARR743hgNfNb/jd8CT/+rpyOXAiLZhz9ylMmpfPfRje87mqoj+swBAlUAnXkp8qegegW/A9KUHYi6EsM+l/no/saOtpS5PUmDy/c7hMjUXNg9+qd7I+bMXcYSeS666MTo/8jWQD9gpvm9Y8wiGMtsPkX2z+OGvJDKjoyRIe13+mHb7KzdAT63u8D4+vjHPzb0Vf9GoBorzT/N54E0ZcIG4prHyFWGc+QqOwicaGeWe8xHbNHOm3e966/2x+coPxCrMWfNaE0KZI28VHZrguvoUbn0+qpXvWrs/LHDyPd0LvPbZ+A+2ZRDVjqKLNAG4wfA/qd/+qdjJ4Pj4yKl6SXg+d575zFc554z6zV+XddzPbRFu7NP+qbnyEK2sc6BjT1zmf5KRtev61LAU2tmNpzteI8obg71f+tTxNn9D9x3cDTSBBUbJ64LIPbZ8UBkfdGLXrQHidv5sALf6tWH1gd9o59LalA+8scRtq0byrj3Xv7MPB5TXcaIP7K0qzD7a3cNG+U7dDRkz+Ugc+ug9iqXret75QOYzf3rsWrmTWNCmfRqDjF+WisaF9kmO0MwkLXEjtaFkgdaJxv3gcnsIzBwJdCHDZ177n5XZ+CbOiLUtBExwzaA32RwH72yFeXSWf0ciBlpVKILmTryjl197nM3jfHfUXHf9E3fNGzSzsl2KgcCkiVQNB3SL50icr2TubWK7vQZfQJ2W6M6qs8uhDvu+NJoe2u2/guwDmTt+TD5Iu2Cm0fCOfpy7o7MTts9wGaVG6hu7PMv2mFXokNzuv7TvkBouuQjRXaSyzX6gh/bMafK95lcyvLZH13w7eiq475K8lCmeXRNimi9rt/9T4ZI+Mr2vbbMnVfz+NESYgLqSxBT7xoj5J9HKkYWNcfQf3MhGY2dElr0P9kaj82/kUX6l37yV/xPD5GH+TTZJl1cccWVgwRCiDtaTx8D9fVNfhYZiw3EEuZkcrFR13XMaGMFsWDO/b7v+75BQpLjj/7oj8b8ryzl0kk78pqjmjebn60NEXfqiTDVzxFzkTLNt94j5/WB/ijprKP21Oc6fXHv/feNuEgiQgkM6tU+Y/HlL3/53j9JzsYFfT7mzJkQFlFweiy9zvnKR/iwG+PArtf3XHvt/vg8eokAYF89j9X1nRxA5mx4EBxnnbUnp1bStnV8Jc7oQR0IHH2HwL77rjuG7MoXc5p/29XNps1L6n/Zy1421mpjXBn6gKzaQZd0TY/snRz0Tk4+kVc7ItlC4yHfO586P1RZtZP86mu8pmt6NS4izIqbXK+dvs/uW28jDCPFI5zy7Urqi5SKEC7uTO8la0Q0dTqC+/LNSnYhbyeCFBdmK/nSrZutT5GWJV7xYV772tfux477tK0EFHVs5M/pI2/7f9PApoHDoIGN/DkMvbDJsGlg08B/0cCnP/W5RwJ9ygwagMPB825kITv27YF7AZ8PjGN+Pve5z+4++9mZzXzOsQkcTjD2DCcw7x588P79UWPAQCCFHSICLA5lJEHZewKuss1953oBaw4ex7kMa3X2UFYABCe+TKoyjQPn/M9hRe64xr2ce3UUwDu7W/AngBM45lSrI3KF09ouJ2UGiNtBFLnSMQqce681UAqMDAgoA2oSIeeNtgsu0z9HP+KoY0J6dk4gagC0ZyYElClX23PWy44K8BHEcKS1Qfmu1Scd5xQg3Zn0+qBgni4CvHsGku/I17NJlBnRV/ar7wo0OfPtXiibkK2RQ5DVeeDaKDAOoOpMf99pI1C6Pihg7n71lllbkLICXQW+K6AXOOM69rAeIaYv2l0kePZbQUvEAX3og2zD7x35EpkgKCqgI6sytSdbpaOCU9eNwPzguBx2U9ZrJAe96R/gReQL2yNDwRaZ0keBWvbN/vVzhESynU4AsX066eHiHW1Hf4GgwJDISToB7pGhoxzLPi8IbQIiy9Gjp54RUjBcMK1u3wX6lG3qdzan/Y2Zdg76zXyiHT4b13Q9sjwPjgckDz16eWaKNvW8hgC5iB4Bc/0R6N7OHfezReU1t7RTZiV0A5crq+xr7StbV1nqMT/1DC76C/TtczJUp/HcmAqgD4hgl5E6gUNlMAdAymT2imzTDjZrbvXnOUDKVVagAFkqz1hznbYo01zqTxvIoT3u0zblyq7uGTfKBZS122IlB5WrXco0lpTXbjD92dFnbEAigD/9HhHsc2SatrmfHbMh853f/+7v/m48SL3dLXQVEFHmdUfy0VEZq4HDytIuOiMPuwccyfp+9atfPUBCoLS+sgaV2Q6MBq7NJIj5YHDXdMyN7807vmfXxllzJz1ro/vpA+DEvjoqUpsjMisP6NZ9Hf0VOdj8G7FWokL221GfAcKBvNq+ZvAOIPDgGVzZrO+63ueAqsbYIHsOdqsEaqk/sj4QDEhobbCLge7ohy7HcVcPTuK5+Vx/6RN9QY7GKjt5/etfP8C77Gz2wV37nYWBYuYW+qQ37Wy8Ki+7bh5UVrvp2oEQMdr6qzwvfYnUQxT0/B5tjbzxWbKMdqpXO8uyDoD3XYR7ZHbkSM+faydhYBz58o2aTyNt1Gk8kZVMrovc03d+jxwylpXt+CPA6dzVMQlydkiO5t6O22q3TABjc7kxiAQtucW80DPGyBbpwSeL8MyPUY/+bS5kR/y1SOTW/WwWqGv3nLFhLPldX5mHbrnlC6PtEQbkbv3Jn+LnGb/qaa1QtmslO3knP1/Z2AvEzA9ZAXC+rfmBrunMH32rq/VYXey1nWJkNh9E7iAU2Ah5Gkv5P+aE+tBnem7XB50aKwBr/WJuuvTS+WxN/dNcF6lOJrpxT1n2ZDU30tdMbpi7nNhJxKnP6b75qTmOLOu84JlL69oT6Z6v0E601rYB+B8QF9lmfqtyuy4fjYz6w6sdbmTQXu3yzLqe7cimI43pUN0dLViCkL7uqN6O71NHiQdkQ/Ka+x3ViaSjs9/5nd8ZNkIWthq5zq+yhjffmpO0I+Kwnch0615jlU6bG13bOleSTElwvld386Cx1vPC2J97tYv+yWQtJreys5kf/uEfHjuAyJg/VryY3vM/Ig8ioPSBstRlfZQIQTd0ZQwozxFsiCcyGpftQGoXb7babno6oDvyDbLnzHksbGtRcUX/R2Dqb2UqX52SGtn/zV+4af9MpNZl47BEieYfY44+O6pauXRHjkg1v4lH2UVxkf7VznZsup7eKt84Zn/kdp9rI9XZmuvyTV2TjvVdNhDpni9ZIkNjqQSCYlI20ThSX/5pa2UxQWtO8TXdlzzVbxGwrSvK9qrMkm8idyP0/W/9jsA2z+Rr+C4dkMkY+oVf+IVhr8VJ+aLK99qe+bMBW5sGNg0cRg1s5M9h7JVNpk0Dj3INIH84ygVLgYVHD57xYifLG97wht2ZR44O8AygNLK/v3zH7ozHnLm7+eZbdl++887dAw/Oc9ULDHa7GXRwfidwPAGCCBnXcv44zpxfDl8PBRf4lr3pcwGgriq7X6AmWBFQcQSVG8BREBQIL6AqmOnom8gVD99eg78CXWUIwpXZeeKu47QCO+lAJqzyOP0d+eC+shm1z/9kLktLG9qZMzPx5znyOf0+q6/AQhlkKvDnFEfckE3malluAXJlowdiKMPnSDoycN7bDeWdTGQlU8Exx1t/u7csZnV3fEE7BspILBMreQQLAin1BuoF6gb4FrBrH/tQfrtkIgW1y2eyuUa/t6sgIqBz291fYFiA5Bp/1V2wWuDgNy/tKIuz7NDAVO0XnPTMoALOSIUyXYGUXmwl0E09ZasFJAaiFCTRWdnX5FCestiVdpR5Wpa1OmZG5AS53a+sQNwArkDe7K7rOqZE0BVZGMBcJmLEZuRNhAgdGdN0YPeEIDpywr1kVJbv1B9wEXkTiDcB4XlEYAEsnWlP2ZUBHgWJ2kce80IZ9+wUeFE2PlsJYGonREclBerT1SQmZ13+vJIxEEl97KP5iO0DSPQfGZRn7HbcUMe80JX2mytqb0F14Jx203075wLQlOta7VF2IFf9oE5zTySWtivL/AzccR8yJDA4gqw5Xv+5n26Bou3wYBPaZ24ld21yXVnIdBHYnp24p9/Nmcgf5bu2XZH6wWcAEP2RreMSG5/KS0faxja9N5+WmU4ngEx60NerTPq13U5l/kdo6JuOM9MHQCf2a33xar5ojWpdXMnHNcs9snKQGI4xOziisOfzkAO5HpntGjYb8aPOz3zmhjGO6MvLPNYxU+rXD4GwAZLN3+xLWeTviDPjW//oE/3WLhi67HihFUiNaMlG3D9J2XlEW6RNYCydpo8A3R4wT271rJm8rSv1HdnVGZB078FumUCjbMH/zalAevYCCAQEkaF15chuPkMuooK96GevdWeEtntotOdMkLvkAc/8Kbta3ep1P7vq+LgIPv3UbjJ96//mt5IjVoLZffkg+k57HHtkV2B1tcblb8i2Zy89r4rcrZ2NN20L/KL71uE1c7w5tTV9JUpc1/rD/yIX+c293iOXqpd9+b4kD2OPzn1n5yHd01WZ5ebvCGz3kNs11gmf1ekd2Gqu8Jmd6mc+oDETCKydEcgrgc3u6ZYdmHtcn9yBzvmNZAHedtwp2yM7HTu210vZ5hN9r98CN92HkNNP2m09Zlf0qk/PP//EWK/Ma2wrIq05oXEUsaguY127O2JK35DVvGjsaltEGzkiobSVntyHRHIfIoINBFjTQ75thERrWkB4CVBzR9EEsLPffFX91Ti2NuZjk58ejQPt98zIwGH2kh+ev0U25eRPrcTNtOG5w4bM1d0cRIeNochDbW6d9Js+yb+snZHz9WvzkvY2bvNRzjhj+oUlJ0SQlcSSrSRT467/6b11mX7pnNwIXnXYRaSvjPt3vetdw3fVFjZZnMOXKjnHd+RvRyh7yDckoza0S7DdatqfX5cPqI/IFRleeYMwP3gGYHKXHKNcvgQbz1bILwHEkZvmX21qDWhdTe/6Jt+/eb++sdZ+/OMfHzZu/DvG1G9IGDsJ263SXKRsddENndBrPoE2ZLPHjk8S8nTyZxBDB8+hIZ82+5/sjt+zq9Y8fOcdM2HKyzhHFGc/3vUvW4jIj5D1m89kM1790fUo8847930bKdLRevUVefymvo6GjBgpcY7tsdfqJGNzgc+ROsppriYXXVZGvl0Ebff53X2nr8+t/St5pv1kac0uzqdP/bXG3e73itD1eY3NmxezC3KQQdmtFe0QikCO/CmGjohOfnVs5M9Q+/baNLBp4JBpYCN/DlmHbOJsGtg0sNtF/uSERd6ccfTocMYclfLzP//zu4suOLF7znOeM8CXESyddfbu2PmenXDD7lOf+czuczfesN9lMLPH57njyphZ5vPhwWXicd45vQHJHDrBP0e3XQhrEM55DXTiBAISnLEOqCyLKae0TMp22AgWBFuCDvXmTHPYZZ9ySF0rO8tv5OSMClAAAoGDst8EJAAKf16CbwAdwIKzmoMcUeD/wIjkoeO2ysucTOdlk/U8iwIe9QdQC8wAu3Shji996dTujUA1eisbUN0BSIGT67EXBcM52soMuBUIlykeeCdAAfQIJgPEy17OOS8bUb0dx1eAqP/plF2k28A3ZWurwIBe/dV2uo4UUH87oQLkADmy7srWjLDS5jIUC0TIWxBEF9liRGRAbgFmwESgVkdmkZscgjD1sgnBrfLZlus7fkVZ2uu3dgWRy++C7rKrBWuRkcpmVx0NpC2B3XQ8s7XnEV5l1K4k4xyHd+93sNFVeunoxHa1RPzQS8HvCvg0FpVBT8attgh2Be/6xG/6OQLR+Gc3gQwRKY3TmQE5j42jQ7Jpnz9ltVuKfnpGAZ2WNRtRRIc9EL6MS/eW6RvJ594yLwtOzz13HvFEVrpyT5naZUiSu+OzjD0ghnsQHR1NSQafIweVj1gwp2lL45F+A9rLfuxonEDSSJ0Iv8hV7aYb9QRIaltZ+GRUf89EC1AM+IiIVoaMcPoD7AB1vNznD5Apuz9AgTxl8NJvJKA2mjPpLBAAWGNOBXixGWMi0kV/0wfC3vdsprZlawEt6asjusgSsGCO7ig58gCozGPmYXNWgDeZ3ENf2qUfHINENi9zhnVkbY9+jCTWrua2wL7auvZhxIM2qev7v//7B2hFb3ShLd0HTGbnjqicY3EeL6Y/XUMm7VFvpB5ZA75bB7Nfc4V7tMl8uZImyjM26ai1L/IqfRurPq+kZ2BMRw5FyKzA0UrWADrpwHhgW+yZfIHt7K/2u49dsFN9f//BQ5sDhdJ95C0bMQf27LiOZDInKuv84zOLX/+7J2Db9f6sudrh+ze/+c3jQe7mOjaiXy688IJxX75J6wz5AHYRtOoyDxiDXu3mpbd2Svhu7oaZO8J8rx979z3bN3/Uf3RAT/MI3CeMeZWuWgcDal0XyFmygnaTUfnKZsdl8vscgK8tZA9A7zgs5am3NaDkFmOUztWpve1CI+ecsydZSq+XXvrY/fN0sj06K/EloNhYUG6+nXnUjho+ZSSjOUf/GJNkC9wOcM6/IQd7Vh/7NrbJFVHQ+mJcmZ8iT/OnOkZKv/NTzbNl10cEuMb15kdzBhnJ11GpAcuSL+jW7jRHWulXctTu1pDWBXYa6W7Ma5uy3YcYoCO6av5cyVl9QgZ6QZzRg9/J7y+yX1lktx4EqtMB+3SPOcp9bAT5k32Smc78tQ4GnJdQpN2tQ3679dZJfrSuzjLn8YcrKaDudlC3c8Pv1v/s1H0rsRzpUYJQux7ynyM3WqfIRt8r+bPuwohMVkeg/YkTF+2TGejGNfrYNe1u8jnynM3nR5NvnaONC32jr83Jc2fRsTGf+7PL1DNBsyHX2vnR0XatW82X5GmeKQmC/bRbTNmRbM3N9bd7S/pyHdtoLvKZDaqXH2A9ZTPqN9/y6Xrmp/LNSd/5nd+5e+5zn7t/Vp8+aXdG/lWyRCh4p0P+m11xdv2UUOb4PDaOMBXHmcci1kq60OZIMrJqD7lLJhp2cP6J/0L+5ING/uzj2QN/0v2O93vd61434oXzzp3PS9TvxiNSNh84/9U7vZOR/GQyHoy5fP2eG8sP7RpyFgvl57N1emH7ZLFmKqPdvr6nh9YbtuDeyMHI7uK11ppimhI78n8jVBq/9Vs+T4lIrb/aXj8oWznpPJ9sJXAba9pVrFUSDdttPK+xF1n1T2Th6hOU4FISJjn1iZ0/EWaVuSZDbOTPhmZtGtg0cBg1sJE/h7FXNpk2DTzKNRD5k1NaRupjDh5c/8d//MfD8XrCFY8fzj9nlRP+VY+7fJA/En0+/dnP7v7P//3f+6OBqPQLX5gP4eWgcYwvuWRmChYUBsRyLDvmBHgmEAkU5fwDJLwEGpzgAhhB/9VXXz2u7zuyF6wW7JaRXvZYGVtkAXwIktZn/SirrfACf8GRwC/ntWx/zmkPhBXUkL0dKwVe7STh5JKnzC5ylgHm2J+CeE43B1dbk48uOLvtVBCA+HONtgIv/F6mV7pbM1jb2eOeAuCepdQRTtql7eoVlAkayipWJpnJJ3DsAdyRagV77tVnXnQmYNNmr4KSyI+IowKqyEftpC8BlvvLaCyDlvz03i6h5GJrQEj3dnxAhEL1R4wIPAL8/UbmniGgTR23I+gtc4986mKPZXeygXZlBUgX2LdDJ8C67D7XqY9+I9DWXS1k03Zjht4BPmUckz+QpYD7q7/6a/e7I9JxAaS2lU1bYKZMn5UrUFVPYFkAQoBVetIHkVKujcjyPRtxlr2yApHoh57cr3+zq8Z+u43c79ilsgy9B5q6Nps2Ho1RbQn4KXO3YLZjgsrejkQI1E22AvsC3LPPnkfCdOwO+440CFCM8NIv9CaL1zUA/sgBsvtdP9Mpmd/5znfuQY3GfGMlPbpe/5s7Zib1JHPpmH24LjKMzbje/z3Q3H2BBc2R6i7wBhbSTYB+dtPOKce+fcd3fMeoP5sAjgB/kEIBFfqRbhsTvg9cJW+gt/lSNmvPmdE/AFjtsTOJvQB7AEyBZeyxjO7TSUjt1CcrMOT/js4B2DiWht7Yoe9bN8oQZSvapu0dKarOnr3VGA2ACUTsGCTtC+wN3CyTNjLVveYkOzee//znDzu2VgL96Ep/mCvoz7zWEaNnnTWPw6PryANjxzyiPLbUOAwQVzc5Jvh661h7tAvY23wWkAuQpnd10oc2aXvZ0wGb+jYCwb36ga1p10o8NccEErG5nv+i38ngOzYYYRaZ6t7W0cb5QwfHxJAjkpLNZ9N0x371n/FhzLmXXMo9fmyCgQHfZeoHmrKL1v4//MM/3P31X//1ACQDps8+e/oMkX4+R/Ioo7W4BBN1lfFclr3rA7z0i2sD29a5TbusnfyFAG3X8TP0XzsgyGCss4OAWnojj1cytDsyPdc3KwDutwjWkk/cV2Z/4J46+UN0g6Ayb5ChZw+xgYivEhro2rG1ZA+w9RsdkDFSv7WzNQhZjbB53vOetzP/tPNRHzuWz9yj7pIv8snyL5pj6ZCc1n42UZa7uYdM9IBIYp/GiWtKLihJwLG5kWGB+vrVteoxLslIj8BictNDpM0999w35mg6+9jHPrZPWFiB0HZxd/yf6+mVvGTVP/SP+DEvaqd69X+El2voh9+rXeYV97ZGsnPzAHvJn8l3VIby85nabcAWHeWc/6yNbKyEkeYA+ghMZ3/N0fr5rrtOPROQ3O3C6lgreswn9B3ZS4KZBNncpZCPmx/I3sh/OjEdmK5vlNO6k9+vzHzI4oaSjZRZXNAai/zxfUR/ZJsxQl/a3U5Sa5Hkt9bsknOsI2TVn43FxrL2sy/rgvv+7M/+bKxT1gFxj3f6iSxUTsC+7/NFSwhRlvHRuFW+Otc5QNvUxUa13TXaom3rbqmOMaanCGX2zS6Mqcg6v5vXEY7WW0e2teNs9RGzs3wM9sBu+Ut/8zd/s9/Vmi9gXLH5f/iHfxi+eyQtHbCtCK92wrb7P7JRfXb+lFTkvbV6fW89Y3/k1r6f+7mfG+NV8kCJBhI1jKvT/Sg2ywboXduQ9OYP5ZlXfKaf/OHm0kgTfZE9lcxmfiC/siI80nf9H5HVmqLP23UZGaTO9JQN+Y6cxuKco+dcthK0dB1ho39bo7OlYgj/K6M6/E/eyiVjiQyRM+6N0C3RsJginURWrbFjZGU7WN1LX5IEfvEXf3G0qXG+2jz5N/JnuAbba9PApoFDpoGN/DlkHbKJs2lg08CpnT//P/Ln93//93d/8Ad/sHvaU79uBD4B10+88gm7c48BzS/e3XHXXbv/+M9/H0E2p0zAccMNnxlOv6BDEPukJz1hvEdu0D3HUdAh0OXwd5Z1OyMKHDm/Ai2OoECAs63sv/zLvxygH5ncz5Esw5gDWeBUeQGWOd5l5AfEAcjIwsnsYef+D4QoC7fjD8gDKJX12QPeAX7ANjIG6AY4B24F3nHOzzxzHn9X8BXZQTbBTk5y4GEAGn0IRr785QlWc5Q58Op033pGNoe5Ix0iLAQzOeTetR2YEPCkjAimQGcyul/ARu/62avAXd2BvuTuGT1lMnrXp2X05vivWWiBYu5PL4LUHt6NZHCERJmJrmM3gscyW8ukVdZKhPT/GpwUJFZfwYw2C3YFdRFF+qZz07W57HK6DfToSCs2EwmlDrphL4K3sm+V4Tp6KKsxEEJ/uE7blBmAn7yBMVdeOZ9n5f+CONf40176niDNqYe9u065wKSOGCsADjAP8A1kbedcmduRheSS0eq9NkTckUlAS2/ZgLZGhJAD+RMREfiEIOv4GmV2rzkqYJUcgtDAaW0M8KVr/QasYefZV7YQCTjt+Y69/th7zzGiB9ezvYJOdTfuAl8Cm81twJzkMk6cLd/xSGXXF5gXKAccN9YD6FyvfmMsUIku/M8ugOD1MxkjE/VDpJEyzEt2IPUgbPUHsrjHM9lk35PDjg9BhxAAACAASURBVB/zagCjIzGTIZK25ABlBzD4rJ+VSxaARs8ycA3QlG7pCLikfORGNlsmp7LbNRbZYj51D/vMJukWOOVauzNf+MIXDvvzDB9ytpuCPOsxXY0dY057gUBsyivgKhIqoEVd7iuxoIzayJ8SGsxH2k4WMmurdy91KMOaom/MK+4jM/LR3EZf7bzyTp92HLBj99Ifm2mdC5DVhp7b1nNurD1ebN/6pHxjUpnsdyUq9QN90Jnv2zHiO+Bh2d1l6kbUpUvtQe4pVx3aXAa930o8aK1xX/PUANsPCKHWgtbkxkXEjjbSfUdZRUo+/NAD4ztt2x8Fd5A5rQ3uKdHgT/7kT8ZxPwGpMzlg7srreKXqjaxvnDZnBZSz2TKyA6hbu7QvW+1+32k74kNb8g/YifFHT3YEAZL9pi8jyUt46AhQv2uDsjuajtwryZ5vG0lIN+YW95S5XdIJHfm95JWSK9rJmL9Unea0yCPPTOsYw0gU5Xcsm/rNM2XJs202CfRG2gJbO7ZPW/hSyolcoQPlWb9WQk2Z+ax0FqioT9iDubgxi5jxVyIQmzq1Rs1nyJSw07re7iZzGRl9b27Ud2Qi3wT253PbkEzmtenTTTJQf/hr51SgtbrYjHbmT+t/uuHHRP6UAGIO4HMqBzmmH7WRPvJxvXccWDtrmgP0FX2QyXxB99oP/L7xxhv2a0z+nOsa/9XRuDfutIk+5g71mejT2l8yhn5ozlp3w+qzEibIfPLkxXsQOv+9pB196s/3EZvmB/ozbpRr7gkI187II21vji7RzL35aRG3l19+xdCNe9v1rzx9YI1pvfRuHrVesgmys1c20S5O5EE6VJfy3CcuQrh9z/d8z+6aa67ZmYfacet37UtXxQHkJ8NqS/Qc4RvBk57bFdXcs+6gVgfbKmlHv/kuYop99exA47UjmK2lkR70RjY2+YIXvGD3Xd/1XWO9K7krf1T/5+NFPjrajY/of+ucNqjf+kZO46bnJNUu5fiNntmWOS+iNLtQ3oUXzeeUlcCUHK1PxVP6RVuQwsaJhEa7DO/48lwP1Se+tX4ZZ/7UXdILvZZgpA3GEDuxphtv5rvIT3rttIViT3rteNx2wbFV9eWj02WxVPZZUoRryNgzhyI5yUAfq49Q8kokfAlD7fJ1b4mAzXP/HRZCd8oqDo9cK3FJveonN92StWSHyCS2kA/UWtTOLTLX3nwwNpZfmS9izP3SL/3SfkdhMXBj3PtG/mxo1qaBTQOHUQMb+XMYe2WTadPAo1wDX+nYN4HKddddt3vWM75xBFwRDI+77LG7s88VBJ+Aauw+/4WbRhYmx1KQcdNNnxtgIqKA8/nUp37tAGM5doLenFrgHLKEkxkw5btAVc534G9gud8AirJ4OZ3KD4wM6C3zKPBBoChA4uyWBeVzQAZHVL3OtvYuYAvg1eay6Di39CAAVA4iQrsBN8AZTr8gUIDAkRVAur+s1bIgBQAzE+3yfWZkWZwFn8rv7PyO9iiLS12A3VtvnQ9/DawWKAmaAicKGgQpAqxIBHK0o2DdUVHGJQc/ssR17TAIHBEY+Q4xQXecfMFYQU9Zf2VvFqwo331e9U22EDCYc+9/7VCW/vPX8WraoUxyAGSAAGxIkEiWdnzUtsgQbfJyTTZSwFoGoWv1n+AUMFAmYOSfNkYSqafdIvqIjsmiHwSEZY0GrGprZ/bTg/+VkV7q+4A3Y8VxMPo7vQieAg89sDiQKWJhDQz9FjHi/gKv9fiQgNcyAcnKbspCVW72RN52o/hdMNoujkAe17LdAth0n30HytH7nXd+eegqkCnSJ7BpzfYLqA8UCZhRV6REoJs5RZaquulOwK/P6Nw1dKLsW265bbQnorFn3nRcod+MLXbWPYG9yo7g9A7Q8dL/bKbnEUTYrLtaygwOiG689UyhssWBFcouONYv5qceQAx4ap6gQ/3KHunDuGWTdn+Yh7N77Q4Qk1XJ1sgKII3QpOuOWukc/Eg5eiAT2cmj3yMWBiBz4YUDrBS0m6eBs/Wr+cL/9VMAEZlqYyAVnQTWRB6oj27Mq+59yUteMvRuHgbmlO1KJwGFvtOeAH3f65PkCkDN5tVbpm6kQFm45NR+8kdQeddvwGxklN+Aafqbbvyuz4xj4G7P97FuXHHFleMev5ODrQJl2fiLX/ziPfjZHLUCnGQpQ9t81ZGQAePaDVjTj35rnAdek6+deXQZGFN2/nrkV8TG6WNQnymj50QABPVZWfbKCJANTAoM8j3yp/khooQskWqR0uyn9X9dbx55+MH9EZGBTwFKrlNWgOy73/3unWSWwCvXnXPO3MmoDYGWdFymc8BzwJc2+E3ZxlaEdGRPYK5397jfe2uI8WouoiNymade9KIXjfkcsG8u9X1HONKVfuy4nwjSElkCZZvXXW89yebbLc2OkQbaFjAXmNs6akyzzQD85nD27tUcq+zWqZMnLxtrA/vvmDz39aw1bTXHuIfO2Lw10twASDaP0RW5EGPa3+7YdmtqG5kiKCMkta1dAs3f5j/9y0cjryODOqqTD2QsRmy45uKL57MEW0PogqzN9fThuna4sfPICfchb40j/Wrcdvyg/sn3yv6zT2Nde1of8unogB7Jrf9LCKAnPqUyzafm6AhNfmq6bbdU/ia5tJnMdp4gsZBUAer08h//8W/7YyHbgVRfR1yVEBLY2niahN58rlV1Nm7b9ZUPTe/r+hnRg/xZkzF8DiTWt9rUDgB6953+AL7TI3tyvTatCRX5kiUv0Cm7ovNshB1cddW3jLWMjpQT4DwT2G7Y94c+YtPWwnbdqrOdfK3DxnW7ttxvzJGbvAgTx5w5Stua1bOs6CjZjYXmDrrMxynuSr/6nzz6sLFXog5d68tIwAgdNk5/6oucYktIDzK7p4SMnhtnzWJjtcO9CItXvOIVux/6oR/a78Z2X/5pBAB7scZal9lhiSzGrb6gKwkmyqY/MZS5K/vSvnxIsuvvNa4ZCWaXXLonsyO/VwKILOTSf8quTAmNnmf76YNnftFdu2fTYzFK8Y+5rCQaY1LfIADVG6FL1+yKrPmbZPZ960WfyVOinrLYuTkiYiZSKvnJo6+V0zV0lR9CV/lRrdfk6ghLfe+VD9O4aT3Ix1j/r25zSfOxz5G95DCeSoQw3lb/uAQldtNRbpXjOi91NAdk88M3ODhtwRGByB/zXD5MsmavG/nzKAeytuZvGjikGtjIn0PaMZtYmwYezRqI/FkDuAG4HjkyHNr3vOc9I2vrmd/wjD2wP4D+x5y1O++45wUc3T1y5Mjui7ffNhz8zk6//fbbhmPcbqCnPOVrRsYzB5XjX7YesIhDHikUaM5pDGhyLSeT4ytIUwcQDeAncOMAl03IoRTodQ8HmzOujrLAIpc48mT0vxcHVoAM8BeQcGoDOTj76nGNQEJwXpCiDoCGjFZOrjJc797AAk4qJ9y9tZ0De9FFl+yzowtgfR+I2nE92uz3jhwRiNDtbbfNh613pIb7OtKnYEh5CBI6o8ec9zK0A0XbJVFGbSAp/RUQFGwE5OsT9+sv7aL7nHr1k1+bvWqf7+sL9xbQKjMQoeBdeybJdevQOZDTdQKgsi8Lbt1LvoCFAr/qK7gvGy2gIT2pq0xj9sIO2lER4OR/9lIgRQa2ki0B2emRziIayFHbAszLvi4ruixVMtJ72YX6QnapINorIrKsYDvHyBzQFPC3kiY+B+AEErKZjsLRb8m3ZvoF/kRMFbT6H3ChLcZ8z6BqR0U7xdSRPuvjgsEIXQ98bqyvu5MihNhtgBxd01M76gJmy5BPt753Px3qR7YSwRYIpaxpB3OeCfinZ6S18aWenomlzf4CFiKg3NduEHVpF3uI6CkDtzFEp4GZZOo5G2Xw0llZsPTIBjtSpPYaMz3zAZhFBjqMiAycjFjRR4DVgK8yOZUXEDl3EX55fxyRzz0nB/BI72SsjyJle3C5dvtTp3u9AGXa0jPM6M481tFjBfyBF/7vu/rU+lBWqXalu4BT2dT0Y+5FdChLP3VUTDvHXN8417eNN9eyMXqPdFK3usjZbosVzC/BoLUmmR33BhhjD2yBHqxP+lg72pXFJow9tvbsZz9nANTqYzOu+ehHPzra5Hv6Ul9zKJm8yhbWH3MdmUcOBTi1C84aETnsPeAlkCUSa10r9GPzQDv31Jn9BQ5XBvl66DwZ2O26i6DM7OoI8BmA58GDuQOl0mnAV7sm6Ies7Ly5bAD2Z84j27qvI2hc60UOuvK744Xe9KY3jc/u1Z6zzjpzfGbr2W+JDe6N+E1m8+QKBgbWNqaay1oftaNdn2yJz0JX7KK5HPlnPJPdOPQOLPZd4H5zVEevBUTqTzYciVy2OjsJeG+dd4++CrDzO7nzTYCfkVL1Nb00V642Qh8zWWI+16jdXxFX7NE86F5geYkm1jJzUc++8j35SnIwJiJOGuvaTEbX0rf5wIttkN91Adfu1QfZpjlIO5Em/uhcfa6fR+tNErtyGzfqc21zfgkV+lW9bIVc/DftR0JYN7Q3W/F9PmzgeCSW/ztWUpmuJbf+IXvza+tdRzqay9Vt/WdXdOl+n/la2pL/phxjw1xj/qFzejbf5dc6NrhdNOpaweNsWHtWu44Y1Q/Hj09gu50rre/ZT2N2Tb7x2ykC8oyh+wg5n1tj3KNd65iOUG8MllSg37ya35SfXugyoL4d4/rf3zOe8cxRBx+TTvqe78CmrSnJ0VzuXf2NOX3/t3/7t2O+1y+STuwS4he1g6Q1EflGhsi4Ys/mqfSvbG0xZk8HzSO0yKB846x1ITA84jsbUK625V8aN3xVv7Mb9lESne9KlGNvJZ6pqyOykTY/+IM/OBKk8j3bDUifrZ8SSug237u1S39pH12Z68hnDW+HZ8dd0kvzcrvu8w2NmUtOXrY/GrG5MPKJDlzjRS/kay1EwtkF+plPzxMDzM302TMNG/f51souwcV3JYCVCOJ6NqeO5pZ8hpX8aVzo02wjX7r1e11zkrsdYas9GBf5ldkRvUey1n7zXPNJpEkJEhHT+W+9N0YjrLVfv+YjaWO+L/2RZS279aF5pp11zW9+911xQYSRdp7um3zrt37r7tWvfvXQV3XkjxRrbuRPFrC9bxrYNHCYNLCRP4epNzZZNg1sGhgaQP5ElgS8j4D1IEi2uwYY9Q1f/7ThpHfEygP33b87foEHkt6zu88Dl++cYGFHBXiQLAeyB2o/+clPHGAGZzKwxue2xbcLJ9DOvb4LcOT0CrLaZdBW9567wQnM0eSUVg95vQLsc5jbEaDNAAL3OnJEsCELjnMuuOU0c86BIhzXHlLO+ef0rsdPCACBd+uZ0AE/AVHq7dgDjvTFF58cwYL6I3gKWgUi7YiIfOjoA3VPwO3WEfh1FnQBcAB5zrFrABOBLQVjynP2Nrn0VSBOGWzqLRNen3TEVDsXlOe7MgndV3Z6IEZHuOjLjkVZnf6AmwKpiJP6yLFVgjMBNd2SIwKRvQXkBdzQQcBNhET39DynQDvv7ZQq4G4XVZn0ATjtsChIDsBBqvXsgchG7StbPRLIfeyIbO0sUUYgvOv0qX4CImivcmQUs7uuZaPZ9dGjZ+6PylJOz1yIBCwDsICwwKpjgNoRsILuEUTmhY5S0hdsKIBD0E9GR5uRrQxN5c9nfF0y7JztFEiXtUeWsgUduxTRF3C3Zv67v11KPZ+qrOcIru5TZzsoAhfYiz6OhCqL3j30fckllw6dN3cAbMwD6lQeW1Cfuc//9KmPA+wK9o2bdmcpF1inHYHh3smvrcYLm6ezju8xfunFPUBKGbe1B6FAh8muDHMWuRAEwBtlm6fJUYZsoLzxoO+UqR6/62M26D5zWLvxzAf6T7sAscaX/5sPtSPy1HceBE1O+u15WABuoFngh90+2vvMZz5zvLMXcrCPiLrAibJXA3DJGRhYxnqgGFvreDkgU88B0jfGsrGmXHUan5GqdOQaGc/04jc24Lp0R3b16Qu2Ebngfc2wdb126G/PTqK/AErtpBfjmDz0Vb8jxZT/Yz/2P4b+gF76WB/Jgna0Ts+Ocl9ziOsG6HUwvtrh5F42G+hHJnVFBrOFSNyI+giFvg9Icm87RNgcvTVfBwRHhro2QiaQkG4j0tlXa2jrwJphfDr5E2gUWNxamc5b18nE3h58YB4JG3hqDGpzuyBKDFGnefTXf/3XR9sCFZE/rm3nDz236468gVZsoDVTvX5bj5kroYJc7RJk2/TW7gWy6V910fVItrj/vt2JC04MW7TruKOU9J2xbS4qEYXMgY7twmveCvjMLwgoU7ff2FDPCmlNoGu2FLHCpiahcdGw28go7Wb3JZXom4BKz7xxHXs2howDuxrMu/RDvtYM9dmFCFDWDvUYo8q1hmprBC+Ztbd6vUd8tdspucitHSXNBJiq2/hQTruzfZcP5bdLL71kjCX3d+zXant0FvnlPjJE1E9SaiYEGLP8p3TKThsjrTX5rCWOKIcdqJfsAdXdV5IQeXr+ofWJjvSr7zvmjg6bb92vT/Q5wkfZ9YW62ZPfJlk0d5Kqux1PJfCwfT67cpWhf/n4gemTMD8+5tJIi0DcyJ2I2uYYugpwnj7YI/s+tha6z/jodICSpfLn2oGQTPRXjBCxEHlBB/qosd44CshWxtd//dzdrf/US046AzhrryPLIm7YSXomR3qjW7tWii38pi3qU5dxb21C5CrLd+Z244QM/udfsMdszf3kVqb5zXv9EtAeudjz1fIXVhKPrktgoasSfrSDX+2dfSq7tXIlUbIp/VG/tDtNkturXvWqIX/zo7ZH5lr3jenqtHaRxdywkhqeJWuNRAwbQ3TVKRLm2nYqsVd6a27X/sddfsWe/ClhpMScfIj8S/YRwWe+ectb3rL71H/++7A1c1I7FiMlSiQZSQoHyYgliej7SLhI0pKolBNRra+a/1tjyNExuWyjXf50V/Ka3/VLa3HEu3m9OMk8wEbzg7P7TrMoqaZkrPTQ2CmuyS9fCe7In3W9X4n2iE91F1u4VhkRweTJ76CbSHPfu87/JVMVI3hvTSKnvpAc8ZrXvGaUmzzaUrKQ7zbyZwO0Ng1sGjiMGtjIn8PYK5tMmwYe5Rr4zKdvnCmyy0MfOVaPOfPM4Zg58g0A9tVPfNIImjmAnK4LLzixe3j3yCB/7rz77kH+cIz9cVwd58RZ44jKTjx+/LyxI0bZgqUCNsGH6wpo1sC7bemubafHJExOySE4CAQgWxnDHEhll8lVJmDZX64TaBUwuN7/HQkR6eK+Fawln3K9B0aWeYeYIicAxDVl5AaUcJTLjuP8CqLOPffYAEA4/nSXI0+u6gnoKduR7IIEQeFnPzuPMumB1+2o0I6A63ZWkUeQpY4COMBygBJn3F/PPSkzWX8L3NRBJrKSr2OhcuTJ2a6DSAbXrsekpYMCOrrpOEF1FwC5jk1ESHW8n3av2ZGuD3CLUMk+2AWdeQ/wjPzJztrFIvANbClzULv1SUGRugEFdNgOjzIb2YK/00HPguIyfgvu6JK8iEYBLRC7YJ8NtQurTPDa4Bp/BT8yryP6yKm+MvzpJYCAvuna//SnXH0qUPXKRgu+CsYCX5PbveybTWmDXYHqpb+ITeCJ9gh2I9nI73rfFZzOoHq3P2KJbPpO2V500DgsWA4EKkBMdnVna8pQbzsm2LPf6UM52hbpdf75J/bP5dF/7TIrk5ONByCtAWcZlq5rp0DkWDsNAroiIAPFI4zbFaCNzSfaHNDCDjqyS1vIXka6trJDvyuPXgEa2t0OKH0LLDS/kPEDH/jAuMaYBza1e4CdR1I5hsp8l/4BVuQD7hoL6oxIjfzuqKgyYq0XgKV2o7Ahvxk75CWrupUb4aX++q3dlWQIQA9M1G59T0eAE/NRZfbcKX1Cn8aV3/RV83Zjh+0pkz5lQBvHXn4HlriPHACpQJPmHf3W/EEWbXnpS1+617N6tVm95GM/9EZ2Y67nq/jNsUN+p0vrJN1pM8BDv5HB9xFs+lHZ7Rrzu7EdgKNNZaYHWgUGuzdgrLlA3eQMtFV2dsZ+GjsBfO2ga2dP93l3vT5AcLBBMusj9beDS5vZmPaOuWg59i07bJdE7VJWGcPkANSZQ9iTB3Yj87SbjQWadQQlubwCYX/lV35ljHG/TzuZv3kFrPk+AjrgPDKixAxtJd8KbgX6sk16Izc7ScfGxCf+5yd2T33KU/e7YF2r3dYBxwYGDPOVjDkJJUBi49W4oV8yuA9I2nqQX1ZflrEeWU1HdFYWeKCb++nMffVZuxraNdDOA33n+oB8/3/+8zePPrae0Ct9s11rQASX79RhLmLLjW861LY1ecW1qx8XEdJunci/dgPQv/kv+w+UzdZX/9DYAipH4rjn8Y//qqGT7DjSU/mupbfKKhlkXRPtHGU3+sV1kZDNLc3x2qFdEVjq1tfkpb/K9J25gm6V2fhTN5naCVvfRFCuc1f+kLVEkga7bM7IP87WzzxzPh+w+XAlV43ZQF720dhSfgkZF1xw4X7XcPP1Kgv5jXXll1yzzr0PPfTAwQ6ySaLRy7p7IX95TSJpTHun7xKOKrddK+rV1z2fhT61teP09JFn/rim+MLv9I+M1S/ve9/7Rvvogmz8Gv3INnr2D3l7PpC2++wav7vXjkP3Fv/4LhJJP2hDiSXKsn74XVwRyUcu97Gx1ZdjL8ZPBI763WONV05zqXUs37zkIXLlEymbPujUfebWdi037vW5Ock4isSy21UCCDtsJ56+MkfzDfkP7S4sPlRHRJPv7CyWgKb+yjeXWJe1r1iA3+kIsI7L007Hvq3zUnNTPjF9RILkE5Zk5Zmx//LP8zld9GqeI5d2a2skhbmHDObbEjjYlPrpQXvzS/IVml+9l9yWb5e9eo8Y07Z285FTuerT1/ptTcBofkzmkuoiYnzvczKQjV7yX9xf3JSfT5aOFs3HTM4SP/KhtNur+Dn5SiDyfUS8upRDx9rSGPVerLLiDwN7OJgrIzutEb/8y7+830W56qM2beTPoxzI2pq/aeCQamAjfw5px2xibRp4NGvgK5E/HH1n0T/u0pmt7iWQPHnxJbtzzkNYzJ0/d909CZocyN1uZpMhGeYxExMg5riVeVig7TvOIefYe4Cf+wvMOeACMGVw+HImfR84W5ZaBEWAaiASZ7NM5TJS22Xi3XVlYyqTHAX0AZ7aL2BXb9mQgpTkV24kTZmyyVVWlHYpbx5Hdc8e2Av44HwHZqsvEiz9l0k6syPn1nmyFxTSYw8nJWcgrDLp0/0CNfcpUzBVhqXfyuQKYNc2gTB5y1Atm1s92lw2WUSeNhbUBlTQ7RooFZSom8xsJR1EYMjIFAT5PWBF/yc7gFS7ajPZu45c2l4GHdl8Xl/aU3a4/sn20gPZyrwECMuE1b9lJwpu6aAdbAH/6hLMFUgqo105Zb6qg905AiRAlAzKEBQCUYFlgYiu77kMkaY33HDj6FP1B0iXWV892V+kHdmQAP7KRnavP3otM9Z7QXC70BqfgdL6uUz6wBvAgX5hn0AHY8h9XpGtkZQnTszndUWadWSUe+igQDZgQhnuLStTW3xWBl0LytlzRBQd9CwKevB/wIN7PbNAHfQOwKRzn8012ecK6K3Bq+voXTmuEbBHQJb96LuAgXYBAJD0Y4F3x9PREbtqnEViqLPnB2hX/alPtJ0MjUE6CLSIDHNd5M8HP/jBoRsAF51rc8Sf68seLjPXeGL37Jwes7t2AvnNWA2QI0dHTmWTrh1rxsmTYzzSCfvJ9pK33T9lUOvrQIzmA/3MFgJS2Iv7gU3G4Qr6N69FiLGNQDx6ti7ZQWUcAJ30p3ro0NilMyBfpF/rSIRmc4S+/Kmf+qlBisp2Nl79toKZdO2+wD7ziDHv2KTa6R71mWuRAcYQXVov1RFZRi46pF8y029kTsCLfnFPY5OuA9EihdQbuLrOW/RPp9rROPQ/vbRGRoasOyuNAbYL/CRb4Jh72C8ZgNF+ay486+DYsgCndEvW5uMAXvLqH2UBlfXl46+4fKwbri3TWH3aUz9ob/P4tddeu3vnO985+meO3Xk0ZfNFWd+RP+3YCsRXlnaULKAd7lW/e9oZ0rhfkzj4CY4G6whA9+bPGBeOQFKfvmOrAFA7CuxCsGuOzXt+hh1+6jNWtYFO+nN/IHsgoj5k797ZHGJGG4wjfcRm2z0VOUoucrYTtcSUiPNI6Rtv/Pzob/1uHJkv2K75pSM3W/+13592t8a05uj/Xut32hIY6Brtbv2nW2PE98ZMOy3y6dirMZBPZo6gu4Brv1955dwdGBip/NZP7dFfrTfrPGcenM/1eMwQO/LJ58jE/LH+z2eJgA2Ep+OSGtzvd/NER7xpp36K1MnXK1EpwFs7/AW2K4t96OtIFd8p21w+CaE79tn69E5W5Xu1FtO3v9aY1Z966KFH9scxRoorhwzaF1mxgtH1M/s8++wJSq/AcPpUz+qX5BcHsLvfNXSX3shAzvW4NbZau9Nla7LkD+VGcJbgY4ywZTubJQa0lkSstLOYvvgMdrq2nvFZ2Z2j0awr7NKYsLOPzPotv17fN0fkA7XGdgSauiObS15rvtY2Y48Om8O0p91tgHPXGv/myXYGI1zshPR/hDL7pjs25DldCDBzAP2mU3OFmNDYoAPr2Mte9rLxDC/XdJwpv9W8oF7y0I32RUL6v9MYzBPNSe6zW4je1NG41BeuM0d6b5688KI5B9JZc2B+bgloxodXPo3fzUFOtfinj31kvwOaHtu143evxkT+rv5yTc/YiziiY7rSxnxkMuo7crFTZZTU1fpmfDROS9ponW1OY8vJoU350GwhAqhTI+ipBID8y3YU+o0+m3tLfCtBzLyY7BGN7XqLzG7cFEun49ZbbYlkLA7X580D7muuTJbm28Zy83/zpPjIsW/NzSXzRGyqcyN/9svn9mHTwKaBQ6SBjfw5RJ2xKGZbzAAAIABJREFUibJpYNPA1EDkT+B9IOuZB2fxC3wEzI+//Kv2hMcAno4d3z3mbA9Df2B3v4y0e+/eg3pzW/rcKi+44FTfdNPc8h9YpYyAfk5fjt+aVVpQ5J6CLo53R9kEeHG61cVZ5mRyOgug27lRFpT2BTaSK0dY0Fd2Y7uL3NM2/zJoyUkucnJelSHw4+CqNyDbvYKUAo+uL3gj79zNMI/jCaAMiNCOZPYb2Tjegc+BTPfcc9c+S1kbXEOmsqM59h3nor/Vv2b5Ka+z4iNGqkNbXK88/dXuIuW4JyC3DMyyEPWDl9/b1aPv1SuwKROuYC2AXj31adn3ymJDgsqAgJX8kV0ZYCEwm4D+PGpMO+g4gJ5dBkjTbzqPFPB7IAJ9R5D5LtLKZ22ZxN08/ouOgFDaGhGnTECbflKXwFvgLKAPMCzYF2jTiza6H3CmTECwd7pmf3TBJnqgujLvvnu2l24KlAtaC3gLuMqipiNyCMzZC1lXUsF39BQoutpiY0+wGdhOB2WERyywOdc4Akx9rgkcNb7USa5jx2ZWYgBfYJV73K/vffYqs1A/lVHZb+olw3yI9yRWArvXbG71djzZJHwmealM/QOcVFa79zqWTb8YH67tpU+UEbjYDkX/k73dWgGb6mbXK/lDx5EiymdbAQJle5K/o9ICxAJPjKXGK1nLdDdW1QdEDnzUNuSPdkaeBWIVvJPPX0AWGzaOAdE9X6JAPmJcGQGz6tWHMo8DWdgJACwyn7z6ZiXH2VV2rI0dm6KOgI81g9X39b26O25UGfSujJ61UwbzCsKwK2MAOGZcaVsgb3ZEJr9FqkaKr+SPPtfWn/3Znx3AVEe9NZ7o0lzRvXQVaG2M2PnZ2hdIpwy/RXqkZ3annHZnBvKRO5C84z0DwMnHds0h7MA8nv7b+cXWO6Yw+9ZX7guACigqcUD76NPaG3gU8EWGjhujK/OU476QwoiM7GfIdpDlG0DV2FoBZ3YScNVOK2Wq70lPvHJPLue70A85zb3qjwzyOxLT0W/GJ7u+444v7dfzALnaps3K6Fiu5oD8EmW3c0cd5CFroJz/9VHrHH2r33eRvAHmymoXXzsuep6a+Z7u3GcnLLDZ9QhKf833+S2RwfTA9uiCnF7KYa/5QMo0NjsWrLWgpJHIMPrv+KieDeSaW265bczR7ezpWFxtMc/1TED3k92aVsY4/XSk4QrgkjOfkJyR7xEYzQf6x9rpmoj3lQygj3b+kkVbJCO0rvrOsW/j+MADsjFySTn6CIBNzgi+kg3aQfXAAxMsN35cQ4+NfXNS60djrjmudvmf7M2N2k6X6tb/2t7Ydo3P7Ng1ZKFX3wV+B5wGgAfmttNH+a3h0zedoLR+8H/Pv4wU1k7XZwfpIT/6/vsfHH1VvcUR/mdbkRL1qe8iVqfdTp80Yr3xEtGj7mwy/6/5N/9mjR1KmNCP/hAxa2JM82I+zpEjZ+xJrXYa57e5hm9vh4x11L10bpeKcadeY4k9XX311WNs+y6fTTkB2z1LtN0vkTfZdLst2aI2sCN9og3qYGPmD7air0sE63jF9KccOi9xy9GRiCdlGpsInxKOkCvWdTEeOSJ73Jvvrt3FJ2Rhl57Ng5Qmj2tf/vKXj52vHV/qt8aYfux4LzIX/7GBjjYuEcScQXZrMTkRr83l7msHrXr4eMbv8fPn82wiPZWrfSsBmv+Tj1IcZWfSe679q6GXklmMV/NvZDdb036/61/9oi51Gxv0zo/w0t/qjswlp36PKJnx3tyV49XaNOPleexjyV0lE5lbex5du/C0x1+2Q6Z21BfDrMkyxQYlTK4Ekj7IFsmWn1LC4Zo4VdxL/kimfKZ0HlFYgkQ+jHGTjTYXKkeZzQ3FKcporHv/lm/5lt1rX/vaPfmT/vxWzLqRP/uwZPuwaWDTwCHSwEb+HKLO2ETZNLBpYGoA+cMJ9eJ0BaCccRC8OapEwGznD4ez7McLjp+/u+8BxMDtu3sdf3L/3FXBseSceRZN5xELWD75yU+MYDYAhTPI8fN/jm+AQQFoGUScZjKuZ1pzFDl/gKaOvuDEc0oLuAO51+zmyKWIG+0uq5f87RwJfAzYDiTvejIrV1AgGIp0CqAkG3lzdFcip2zpGaidIr7axVRmdyCUunxHTi8OdQHKbbfdsj82ox1JHHa6LpgVwAV+dIxJYFvZ/vRCX3ReABDo0TNRBGICxoJb95JLe/RBQZLr6ZKcHW+h7MBv/Z6tBEiSuV0vkUkCE20HWnfWffbiXb10FjhSpji9lbkm4BH8RqDpV7IApH0X2daOpQCFNcDRDoGe7+iVDukvQCDgxndlyGqj/tfOiAggm+B5BRPLri1jtcxUsnVcykpu6puOXaBnz4yK5IjozEYDZNhB57W3IyWQq+PPukdb2xlDlh74q+/1Re2LmChwzabJ3fE4kYYF5BFyyum788+fz3UoyA7IingCBACg24Hk3gg+9SRThGb604bAaDaobrZqPBon6fDf/m0CNv783jE16c61kVMFqRO0mjtw+qyv16M6yBuQHgBEZ+1OSkdlsUZsBYRF6NCvNvlfHwICfNeOPbYdudZ40LdlmNJBZKP6ycj22aH5kt4CwsgUqFl/pmNgTuCvMuiKTazAPPvznTYBpQIVyNz4ZV8Rf35f542Cf3JGRrQeRbLSe+Mp4qpdg67NnpXVblF1erWz1G8B4+2eoaNsrrklsK15N6KvuVyZdAGw+emf/undC1/4wv2zGcqQbY3SZuXXHv0ywZ/5fCJ96q9dX9qhbHYZEFr9EUC+t3MpUEYb2lVBto4e09aeU1MWsTIAo+ZWoB87ajeIcusjRKHP7SZp3la+usyB6meD2hrxQefa6h24aO4D1Fvj2x03ANoDAKj1KP1EtOp3dSu39SE96cfLLr1kn03v/9YT9tmO18gfts2f+a3f+q0xt05gah7VuYJpZIj8Yp+B3/lH2QeZ2zGgbvoLnC/72v9+yy8yhvMb2CMdukY71WnNa7dKRIKyGm8R2dkEwrG5WP3tfGM7xl1HDGqf36wl6lFO62QAnXnW98aEa8pqp0fytyPP2GZPXpIP2Fn2BCCNKEQS0Z0+158BzdloSRoBlu0W0x7tjVRWv3mmtaeMcPX3XK/A34iuuSt6JpvwEUsIMOeZy+jGPHXy5MVj10Hz/0oqKyNSiq78v67dE3zcjT5j29oTQe43c57xQb9sQHtaC/yu370i5vJb2QU52Ur96TsyRrY2jrPtCFjf5zc3n5VIERGjjeSgM+TLSv6sR282nzY3+b/1Th9M8mgCsI3byJ++Uze7jAhqLmk8IJ+88gFad+vjdQfGuuY2P2h3a6YySqiJBOKr5TNGLDUeZ5xxdP+sF9cqS7+UwMR22HTPX7R28qXNl61d9GlHHt8434K9krF3dkQ+fUpXbKZdJvRrfvS9caX/jCkv97s28qYkCvcO8vtJT9o/H8n1kQvaWuzx7Gc/e9ihvojAaEx2FKLyHddoLSiBglzaUxIb29dGRL4xRK+uQU7Z+aMO+lNHxCXyo92DkX7N0+ydHHwRbe75fcpEuDlyvF2d2tb8FTE1kmYuPjm+913JbxF8K1nfOloSkvZa+976lj8c6xMZyc7+6dtYpS99wn7J1PPkOvWguKPj2dyrTmNV+cZqeqc7f8rJh9FHyvddu2Pc19HSrjOe2aX34mV16KNiUPXlq7TuNLeSkd1ptzblrxfLl+SVb57fmb/VrrISt9RNlki5EnAar/nS6s+XP92ndU1zecTiOm80H2g/eT1L8fWvf/0+aTG/OszC+0b+jOlie20a2DRwyDSwkT+HrEM2cTYNbBo4Rf7kfBXgIX98x0GWhfWYoxM45Ahzji87eenu9i977sIXZvh2ZD4/IQD8lltmtjcHmAP5kY98eGSscvY4kgUAHDwvji0HPgeacynwC3wsK6pgWpDTTpSc4ACNwDDlFnj4zEElYwBNxxFxRrtHm9uuzkEtoAwgcp2/Mjg7BiFwXB0FZoISznhHXpWNFQBKn3fcMbf0+3Ofv4LtwELtEgRpp+/oAOgxs11npqnfAn/LHA3g6igs/SBoI2s7NRz/UEZewYn66USbk4XsdM4eCkRcE/gpIArYKBAocKL7MukCAvRDRAOgQwBF19qf3gvy2I166SFyjR3VBwX66lkzRjveBUBGb+53T0dTrJmukV6Ritll2XllsmoHu9PGbJPMgRvprezC7K0MSLoLfAjMcI/PBXfkLEvPfREZvhdsFWDR08mTlw19+QsQ6Z0+6JA9BPgHPka+6APlli0aAVnmpF1/+jH5vAf0tgtvBegju9Qd6RA5SGdl/2kTUMHwX4GjQDHzgPFDD/peAKyP3B8gRHZlpsfK8X3HXpUpG2mkzwPj2POdd86AWBmBnIJ8f3SijQFd+qKAM5Aqeyave8gaAMPW2tFCB9oDsIjwycbaMUiv5quIrnb31BfmAMAK+yu47lkylZE+lNV41vd0p156cQ1wRmatrFU6cX/kOlkDJuhNOeQCzpB/JY/MLcozt7im+T1iB0imv3rmiN8DPJrz1F0mOznVj9TwPTvxmrtHbxo2btx5mb/p1PwAWFYuedwTIB6prQ36Uz/1EGntYF8BEBMMneuRNrWTtHkm8iV7MDdU7k/8xE/sfvzHf3xP1JHdGNMP9WfZ2hGd6nFskuvYybTHeYwYG+0B5a0jrZnuq8+0V/ll9jdf0JP7tdVvdMae2mVABuA0HQDv2IXyGwvqaKypi24CWiM9I/r0dWtc5I82+ew+RyexA7ustK851u92/iif3GT2aj2LDGzeWH2GMuiPHzt3v8u3dVwdfk9vEVbWTA/5lqUfoWqHcutyfkQgeeuDfo80jxjTvo61aqdePkSkSmQJnTYuycVu1RWAphwyuj4wrrHbuuo3c3fPhzFX8a06+q25MMDTWOx4XdeWAKJNAartKI0wtQZHzNA1OckbsaLtxk9zziTTJxlPR45rsrtHG4aPeNk8KrgkCOMU2Nwu3ki0khxc21oa2ZdPQ98ld+iv2umdXWtfzzgpyzxCztzhOvfTq7mo5yU95SlfM46ucg+9RBCrTx+xGf06E5rms/gC1bX/xImpW8fyua7kGDZgvkJiR64pvwSExq978kO1w5/53bxM1o72jGDzf+C8Mti4thmT7KzdBY2jSdCcOipVH5YYMP3gh/Y+qt+UxxaV01qeT89evbLR6WfMhLHGbvNu8YR7WiPzK1fQW/JHY4Ne9VHk6zouR4hx5Mj4LV+NjShzkMgHzy3Lr1Gnctv5lM/Vd8qZhODZe9JB/0QUedYWIo8M/qavMpOKyKFPjQMv33U8L2I0P635U3sjXPVpCTLrSQGuzSd2DVtjG+3g8ltregkbfrPbhA7yh0vc0l7Xs0HP5IlA1T5HqrEn8tulQ0fmAKTDegS0vnM9G9a/HeFtNzcbUjcZ2vmST0IGNq189+YPaQ/baR1xXXNnCW3Gmz780Ic+tHvHO96xjzfIMcnak/tnEbHfr7riyvH/Og+qo/mQrsnIPlpj+o6OkT/XX3/9mBOy7Xa7kc21HU9XcpV6I1Ui6lcfuHmn3a/NLdbaEpciZku4IB/9GvvaiIRTtnZ0LGe+Z+RP67UyjVf9lX3mq7ZWt7ZlH9kLXfuc3TdvrONX3+e/Nn+s82DzsnuKv7z7U35ET3GEd7L7c0/xb+1Ll75Xz3Oe85zdG9/4xtGHXuQ5Ha/YyJ+hmu21aWDTwCHTwEb+HLIO2cTZNLBp4L+SPzlWwwE8yMYHIAgQzjxydDingUvHzj1vd+Pnb9qdc865u2Oy0M6Z50XnCMqo5Txzbjm9//zP/zRAOo7q6mhGphQgrmWQo+8FDEAIgALnnrNLNk6gegLdOYwdK8OJFGD1e45tgUEZTJzTAq2yslzr95x8TuyazZ1zyzmVQd2WeffP43zm0Vlk6IzvQIuAhZlBf99+NxUnnBxlTQbMR/4UiMj2A8TOh7z/+37rfGCAOjv+x2cgD3nXbP8yvxzDE0hdFnPAS1le7eDRRjoPYCgzXXCkjEiBMljXrNRIxbK5CmD1JxDSHxnb9VXWJGClDHXlkzsATlnqDYzRZ7UrAkXA1gOUybDqJhCjQKndMMopOAqkK2PQ/9oviArEKMOcrdBVAZXgUgDourLVa0PgRBnfBevaFHAa2er+gEXlpHdtP+ec+VwO7WUf2VjvBe5+b4dEAEQZ+2QKgMuuI5D8HxkaCeF+99RW+vJ/xFZl+D7gKNkKDiP+PHOgYM41ZfUZ6/RKp8AFIEY7SwAX6gpED/BRdsAyvUcSkKNdIh3NYU6aIOhDe0KqI+OMA3VGiKkn4rjAVV3ZXqABAAH5oz1+Y189+LxdNfpdH6/ZkOoJwCrzXD3q7NgQ90SiaHtAhu+BngB8/RNoHFgcEEWedgbSkTFlF8QKZnXslHIKxN1nzJtPtIWOInr0iXaRpWPX9Gtgl3mQbOpTRqCv3wP5XE8u7V53ZkVKq99Ln5dhG0Acsaa/yERG7R+kwkF2bLsKAh7a1abd7WRiP16R8q0Bqw3UZxED2YO+BvzZ9fMzP/Mz4+g3MquvXRftWGFHHU1pTM22XzL6lX22C0k7mqfISIeu8V0kdlnQvgO4kwvwqH302PGBrlOv78mqDxrTAY5kyb7oi/xlAtMxnRqH+p5dkS8yuLk/m3S/z4H16r/mmmsGOE435Gpd06bzD45mC0AOQCIr+RpvzRHk8tdumKNH5m4E7fdqrvV7wFNjBbD4hje8YWSUs/U5581nBWlzAHrrWNnOrVn5GGRSZruD6ac1IxnYfMkHrld+skU8tONCvf6yZ+0rwaDdBYBAZSAXJHDQoTFSYof/m4P1/0wMmUd5lamuL/QPu9Ym9sK2IuySRx8lc0kF5GMnzRERcq0/dOkYJcAwO3ZdOwBdSyb1AjIjv5oHssdI24D6fL/WhcC/fMaAfL93NN66e01/RRJGaPi/5A/6uOqqZw2iuWNZ823UUf+vxEokA73MsTKTlsyNrjfPtaZrsyPCyGTcm3P9XhJKuyxd79oSE7rW/MHPizhoXtN3rXP6P4BXOWzAH9kCVyO+SjIJACbXkSOPHOxAnP6Dce66QHnX6he/0Y13thigfu+98z51NV4jc/IL+j+CyPU+k9cz/1b/a+1j+qzswOLqaWdGBHE+85oI0hra3BKR086n6R/MI14jxxGBrn/ve9871kd20C439s9/oAd91M4OurB7RH/pjxK4+BjNFXSx+qnKbedXRKY25FP6rnL6vsSndJff0bsy9Ve+RetKPqB+8xlJaw7R1mI6Npy/pW5tMdfQJx+ELMWH7R7iV7M1Pk86dp176IdP0s7p4iHvZOQrlRBi7LSTqh3HSGJ94NQJZZFJP7TLJ7/jcZdfMfqu39iq/yOZjB1lFneypxJMvP/lX7x999a3vnXEpmRr91DjR1t65lIkRskg9MwmImkis/ShOl1HFv1eYpB5uTp873NxqTm/nbZ0oq/Moe7tuaMRMfq6ZChyNc/ln2Rv6ohMcW9jnz7z51eCKD8pH761cMYa5+zj7XYYnu4XNW9GSGcXyVDs1ljo++YEMq7xgHY9//nPH0e1Rh5rW9cP5W07f1LD9r5pYNPAIdPARv4csg7ZxNk0sGlgt/v0pz73SJk3gePDITtwsAQHgqCTF108grWyCx964MHdzbfesnvsYx+3O//Eid15x2Z2FYd4Op7z+LB2Hdxww2eGYwsw5PhxApWnLk53AFw7A8ogr86A2DKqc24DqTibHGltKfPTNe1eycksUCoIca1XgfgaSJO9LDX3KyuntqxEbe5864JrMmpfJJNg0//uLWhXj7qdOZ4j77oC5cC1wHKy+I2cgA7v9Emv7ZYiY8CoYKGMUkAMvfq/jLOyjgUYHUmR0+23HgisfQKRjtZTh++AGP58rg/IqJ52SWljpFoAm/eC0gBpNqas0zMsy3pkM/4iOLLTlfyJNKju5OzoI0GY/iBvGY10SOfZf4SHd3LWroIz72VuFxQJ8gqKBLuCNXav7QLogmH1aKe6s+0IEe3UtgC/skznzrA7hnxlG5JBG7J35IXrAl/LHu7oiwC0dly4rrPk6wtjK5IgIilwvmN1VtJDfQGbZUU2TgNvIzLd166vANYAnvn/PNKwOaF66FT/rNn1zSf0VJajsiNiCkTTDx20O0sdPsuoJBsAlm4duxVwSga6Ty8BhgFM2VTlB8Rru342ZthbAIWyHAcUGaLvAscLno2rMsob894Ds5oPyx63Yyf79VsAQuRPD18P5IgsbZcA2YFSEaodragtPXA4cIMcZFeP/nZN85M5jv7KRq7fG/8Ak4589BsAg2zkJVNl+6xfIivUZ74CBqkr4pzuInQjXiN62yVG97KaO2KODumKHO32bEddxGEEZqBKcqkbOBXpuxJ23RuQQZ+OJnnlK185sqf1qXHHxujSZ9/RIXCcDABn4Jvxmz33wOh2AelrNgdwNGbTsbmSjQHfWn/YNKCZHfo9QkLb67OV1A9YDSxt7VZHxLS6ldMRmca6/jOWtKtdGe6JXG1+bQ3Ub/rEtdpRn7X+2fnTWh5QGtgeId3OGX3VLqHG0hlH55habTWwNOCL3SqLnbz97W/fve1tbxuf566BSeIrN5Kn9TqSIR9CuYHePgeWdsxpIG7rQfN/cyGZ2RO7CDi1+05/VXfzeuR6zxYpu11/ACrVSS7AWMcyWV/8NWd4b/dN9luWuP/dZzeWMtt519ocaUTengdkTPcA8+bcCy64cG9v2mIHnntdF3iZXK0Dgaitp4Gk7fKLHGHLrUvsSp1rspD2N575KE9/+tOXHV1zR1K7wyOB3d8OSjb6Dd/wtDEW283YnBEpnl3kI5zuKzj2jlyNmRJISkgwxrXD+EXS6vvWrHWXbcRO64F5wpxpHmyssef8Ae1YScUIlJUAyjcjSwkeyZ9v9uCD8/i/dXeGcvO1vAdk52MF8LrPscX5tfVF/lL+VL5EpHI+9lzvJrnv5ft+67u5Rs9nAjWeI4BqX4BxBBEdZGPNF+kqX9v/+t/OpY5a4+t4Ro7xgMyh/66jv3ZklASV/2peczqCP+TPVVddNXyKngG0EtmtGeSIwGjnZqSUejpOs2QQ7VcmMtC8w547Vpuu8vOaCyPII3J8b83Q5pJp2FrJba2R+Q3WUPMMG/22b/u2MXe3lrBNa5O5CUFET+1QjERTh/FvbEXuqp8+jbX8FL9pk/kwMoLMEiocp+34N76/+9zvGvOWec11F150yf75ROpunvSendJN61NEdHV99CMfHs+T8WwnbWiNKd4jH33n67Gx/Fh9Qs/kWcn35k71tqbTkflxHtV88Z6Qaq0rIdD80I7mCC1zcjt79DX/iKxz/Zq73vzeLuRsrHguX7JxXRvI3Jjqmu6hJ3/5WurtmtaxiPCVyIkkyu+M/GlOSLbGqN97rUQuvbRmveAFLxg7f1o/iuWLpd2/7fzZq3H7sGlg08Ah0sBG/hyizthE2TSwaWBqYCV/Vgcv8gcw8eEPf3g880egdtdd9+xuvPGG3RlHztw9vJvA7bnHj+0dYg4jB8+DlHvQtfd77717OL6CBQ5lIAoHLwdwDf4K6DiTnd8uUOFY+41zWTAQgFWQtQaKgabaFrBc5lVgGMdeACKYCShzfVmUQN2exUBuzrtA0fUdZcIRLijQDmWXqcdJDTjlwJKjdjjpJnCK867+FbAXePw/9u4tdverqvf/s87tWi1dXasVWko5CRg3gqAiJzVa3EhCYkxULrw08cIbr/xnmxhDJGaDBy4ED6ABD4gRUVFUpFRBwEPjIRs1O+y/mw0tbTmV0tOiXazTP685f+9nza7tf3u73H2e5Jfn93y/8zvnmGOOOeYYnzHm/BaoUm8Zgf7XtsxJTpbrgcLaa5ePdvQtQ50zhs7eCcTxdJ+TUgZbLzctGxaAzZlisKPH+AJGy0greKBvBYDQXHb7CiboayBCgbyeCwgOYNSn7pWJGjgQYFfA7VLQQB36bAx9d6RgWdHx2fcKPCR3OStlEq8OSpm1AcMBPsBX7QQaRHNHhwXqJq+eD8zSn5yZMsTxUt0Bm75z1tqZJHO1nW0Fy1aHS9uBoYE0a7AlEM+9gKOAtnhjngXCuUY+1j7mHBeMy3ELNNJ+Wbd4N/XB3AF44MDcDRGgrF8B0IGBATjoKuO3TH9Zp64nUznD6kietO0+Xpgr9E+7UICXgA1jY850TFG6sJ00OdoFx9Cufx0FEo88JxAzXyZ+/WhH254vMz8gUh3RnkObPBdAAnwYV3WZq47hK3O/gLj6zF96rfPhm89l7pelrD3zuuPl2t1StmpB+ILVxjS9WD/oAn0soEmXoA/N9LvxEgTRF9d8XAcaFVBXJoABz8kEXhordRXY6L0nATt4UP/RlayoQ9/agaR/yjV/C5wESCarnlHG78CtgNTe3xFQFAjZs8qZC+h4xSteMUC/jg6iM/Wxo33wQP8/+MEPjn4C7YEan//8vWPerbtryD15BH6hm87uPQLaRpcyAG9jLglAHe0OaX1BH5mr/gIW+mvs5s6FOTcKvvqdniiQl07XhwG4HT++fQ9P66o+BSb5v8AI+dUHNAfaoYlc4M8je+9VaP665hOY1bxpXqYL9M3YHTt6xfaosoKFeESO03PmqSCAfhuDN7zhDdvdsoI/jWcBGPQF6KvHc/GRLKQDkkk2UgkDvukZzxU08b/n0lmukw9lZeH3wnX8RgPeKNvuxwKI7VRFC/DUXBdcaOcpnVyWfEc3FhhN5wWCt+bRC8ZHn/Co+aDPrqOh95+Yk9rKlphg6dXDliCv5pv/8U69dgwoKyDU7oASdMpAzzYwdsZYXwsW4BsetY7ii7/WEvcLiATcu1dSUbpZcg6eGy/l9MfcwutnPONpYwdVAXj9NqfpETLYmqqvtb2CnadPz4SnaGwdRRs9pi+AfB/rS0e/adsYqTch1r0dAAAgAElEQVQgN4DbOACKjS/ayHyBV8B5wTXjsx4Ppu8+rYHo1BcyUBC/Nb0s+iNHpj3dbt7qKPjjOX8l1Sir/ta/kpcK5ibDnskOaQ0t+JO9PxOo5jGga0C9RKV2oKE1etWLdz7prb4Dri+1l9BaYDn7s0CuY9/IBT1lvPxvPqbP0BLvyDT5ya5UZ+/ooleMlzJsDH1rjdW3ggmtR42huslEgTN9yXYwzwtGGkdjIDjFzlSODiB36PHJDu+EhIKGZMnH3AtA91xrcbawa/jQkX/aN+e9M0g/1Z8Noq8Ck3ht/dEfz+EheacT86nUU7ALre3i1h+0qjcZQ6OyyqD71ltv3SZzpJMERXqn4DXXHp/Bn5Nftbn2xDWbE9fOAHW709DluY4f1CY6k+cHH3hg81/+y/+z+ehHP7rV28kj2pQrgatkBPQVXCvYhf523xQQyi5WjzEWHDRf8ZKuQxO5boe/dtynn7JH0F5iVQle+m4tLclRHQW5C5wb09akAqHN3WR/Bj/PbYM6+t3czL9K/tVRcDJ7Kb+nuVjSQQGgbLzqTZf4XfAnvy1dgbZ8r9Z4dtIb3/jGrW/ZPM9mUX4X/MlD3X3vOLDjwOXEgV3w53IajR0tOw7sODBBuU/efWEGIs6N3xlcmwvnhoEKnJAVddWVRzdXP+HY5tDBI5u77r5zc+7M+QHcMDq/+jnPHk5TgQ0GXTtPGIwcVoYag5QRnAPL2L3//vtG2QI6Gd7oCFwPKMh4zDBlZHauciCRtldDVZ/0L1C57KUAanWhg0HOSGfY+2Z8F7zKMQ5U4OCUCSczDbCp3pzsskU9F5i2AmrqyUE9cGC+7yADOnq7hpaOjyvogC5/6uFo5mRkDGuL48k5LNOawc6xCkCKR5/85CeGQ8nJi0foBtYAczq6Ah3a8p0ToQ+cQRmOBSoCa9uNpB+Vjz51BBaXiew5Y9KRefhQNhwng7PZu04ahxygmUE6j2lxLwc3pz1noR0NK+AeIJFD41lOljpzRAu65Ki06wQvATi9VLgz0N0PLGxnWeNdgDPgO/6QezxTh/851L3cFy9WhykHKXqSaXU23gEkni0QUtBTuQm8HNl85jOf24LwAePJoDIdN1UwwHwGYgH5AGRHj87jS/DCXzspal/b7boIwDFGaJjHEJ0ZfSWv7ZCorcakLOd2yzTHjRVgjwxqowBVoGH8aJdD8t9uL7y28wit/cXn1cEMvAlkwp/Gr+zj5nlzX9l2qhRYUUYfAgAnwHxsjG1O9zqWOdH6j7fkw3h4uTRAtSMS6a41QBe92g9QrGx9Nwbo6CXXBQwCB6ND3clUgVTgTscN/c//+f+Oedm8XUE6IAyeBxg7PtQu0sCHCW5N2Q6c6+hEfcDb1gW//e+vILQA07Of/dVjF1MgJx6pKxldj0sJtAnwmGvMBOsDbQPM8DnQmxz6kLdoL2hC9oAxP/RDPzTWECAgGgTHOhIGbeYyXRqIBzhDP/kP8CY7+Idn+vBnf/ZnQ64dl4Zm16tLm8rG47J+rcPKmE/+Ty97vozkAhhjB99DDw293i5IMlNAOt4Hxq9Z9K3TmyWRoR0k6U58a86U3U6WeufVkLHFDlNnAcaCU4FC+kKOCha0fm32zXXXc9o3pvEzPY8H+oh+a9XrX//67TFVZ79yertbszXcOKtLm57BG3VZo5RpbUZ6u1OMhb4p145Dcytd1vquLjtA9AWQrAw9aq3WLt73Md5oKIBoDniOnHkOYIkez5hLeGNtLVhgl6P23SMP7X7Ci0DYgDb8bJ0IbGyd8DwazPkSKRzjp210m9ftIPCuDtcFLdRjbhY0VX/rTvrSvMhmaNfyGoxTrnmnb5e+L809H3wx58wH7Rf4wVvH/Fmv7HJCt3vsGzwxBvgGqDbm9EWBQ23rt7qzvQq0ZX9dddUErz3b7oJ0oev0fcFzNJA//GitvO66+YL5bBO0KGO3HLltl7dx9FudaPI3+TSB6I6PMs8CfbUTsK7e5nG2tT5pt8SGbOLVvlB3djh5UGcy4392IzpKzMjO10bJLNlkyZfnCjybD663XrZDKRuqoGl1NY9KglGXOgqq6A9e6EPHT+KJP3S0rheQJS9zHZ7vWyIT1lZl6Whjmh2pXuULRpmbdA8ayLHr5kjHmKbzAvfdi5/pBcEvspSdVWBRW+1CRgudrow5YN1o58v+/Qe3u/Q9U0LJ6hs1F8h2fNQ365tj1XzSO+20ck1/lDNntOe3oIwghnLmOB6bS/kg+qds63mBJe02Hr13UH+yE41Lu9okNeCpAO373//+MReai8qZOwXZjBkb9MYbb9p4f5RgnmQJuiBdjCbzRFvZGvv3zSCi4NHb3/62zZve9KYxzq0V9z9w3+B1CWpOsjCO2tdXYzPsiQPznVDxPfuqQHW6mVwLKgpokRl8xc9Oxsh+NkZ0FjrJGr1asL15V3JB60XvBkxv61f0eNbv5ljrV/KejZjt3/zIvi34VKLkpQFX/WsMW6v9njyfx9/m87SurfZuiVCVSf5bx9Hxohe9aKzZ+XXrGpyu2gV/doDWjgM7DlyOHNgFfy7HUdnRtOPA45wDd3zqngszS+ixwZ99m/PD8L399tuHsX/lkZmRy3DjiFx19Nhm34H9m1MPP7J58s1P2YIgOXpl8zOYe89A4E3AOEPvE5/4123wZwah5sscy0APjC0zOMNRWWXQzpguUMDwDHSN3sqV7aaNgODaQ1u7WnIMAxs5JYxUNARm+9Y3wTEGu/pyahi9Gc2rwxE9GdoThJxHNgRY5zQViOHEuFc2JEexDFL1AS0CEmpXm3gueBOoWwYzZyKQijHt3Uydt10WYcAax8FYB+qV2aUO4KM/7TifuwCfsQ3ED1BST9nSZTwC3jlwZYaXXZ7DVYCv3RW9K0Af41/HSORg6Lc2yz5VNucmcD+QoUDUKm8FCXKQPV+Apb4ojx8Fa/wuSMO5X52lNbu5zNaCTeQWTTn9Oap4ou8d2ZfzloOFjnak6Vsv0x5A6t67KMq4C4DRNifNfEZfAJz+3nfffH/H6iAGwKC/zD/PBoaaDx0t9eCD92+PGkQrWSSTxq3Ab2fbF/REp/7PY2+OP+ZonoAs86lgCTkv4Idm/erl58B28y8AP3BeGwFq+hB4TleUhQoEtSMxuUYTXgWapYdyZH0HPlUnQEM5zxb4QWtZkfU1JxlPepH6lON5nAm5V4/7/tThY54kj72bAIgAGAmoXM+kT14C+/CKXjN27hm7QD7jbEdGOyQCMdK1Bdsbk2SXnisT/V/+5Z/G3AdgNu5kKT3QzgO0CvwIlKMtPX3w4MVs9cZhDYajRbsFZQqQkAPzzbFNgVtl86qnAG1JCOoJSCG7nlHX1VdfM+agcnhuPqlXHfRn4xqg7Ds9EZj6/Oc/f/Oa17xmjKN1D3/KPE4HrOuXcTUPzSnHDqIjUNVYBOx++MMfHvUI/rhu3NSHdn0BrNPB+O6+sS0YAdjTZgFyPEcfWXFd0NTO0YdPnRo7iDraU3/jf/N5lYcCNGgZIPLesZ+uo8u4F4w3ZoHP+FagtGAwmg/tAUSBOK2RBejQU1CnJIh0wZhnZ+c7SbSPN2U8l0mvrWGv7O0qMdbeH0B/jKDEo49seaY/gbvkB++UKeMcHYPmPWALjc0r1wPclG83QUCc9pWhB8zf5q4+GTfjpS3lsoN8d6RbiQa17XlBAjTjK5lGs/5qwzoi+IOOssnxiD4x1saPrFp/mzeBzPioDyvIWNBBWckidgPo/9ve9rZhH+o7naC+dJBgR0kP6PbXGkUWO3qvtS69GzCpHv3Xdut1O3GyqwpQBVaiWZ/91o92ZuOv9vwFppbIQubMeW3gFb6QD23jVXTir3UJ7woKPOlJN47/6UBjYvwEbObcnnqo/+k+PHG9xJKnP/2pQ1/gXUdH0ZPtBqNXswUL9KE7O+jo0RkEqr/kOxnRfzKXHbsGdbpW8Cf+PgYg379/zJ3WEHJlDiSnyVryWsCm9TDAOVoLmrSjp2NdszenPTptDteyF7TfepYdlp5qbcOTrrXuK2vc8zsEKo1TfCAHyrJ/yZV7BfX0yTVlldF3v9GSLiZnvU+no3SNdUEEurAglXpKeCkRY/Jr7pZPb5a4kS2fDYo3BUfIJd5p56abbt4+WwCsIKE+4Ev8EzDWjjny9V//9WMs/+qv/mq071Nb6RTyLNBkd6H29EU/2Vz4RJfE4wIVxolclHTwwhe+cLTf8aF4IGCIrtZ7/oy2sqnNOTyWdPihD31oBEzonXaC+87eEJRRD56aR+aQ+p/ylKduA/cFf+LDsD/2gj+Hrzgy7JLXve4nhy2EvrHz9ssPbXk3g3+PbvmUzA176MAM/CQj2XIFWPEp+5UPQwcUSMdP8ikJB90FEskFmi8NalbP6s8qS/cnPyXMKOt/tPmQv9bNAqTkxXzLp27Nbf56Nt1b0KcAT2WjJdu5urIPCljl76xJPNkEa4Co4E88Vd6xg3brrsGf/JVd8OdxDmDtur/jwGXOgV3w5zIfoB15Ow48Hjkg+MPQPHfu4guTh3O8mRlWsktvu+22zfmz89xt1xi/N9345M2hI4c3n77z7s2J6+eLONXDQOPgru9dyAD2nOcrN48Vu2P7PoPAegbnCqQGbAe85kgxPDOaPVtwpvIcNn3JEEZbIE07ajgz+uV3L3ZluOsPWoEAOdBo4tj4Qztgocy5XoSsrRyInN6c2bKZGLQB+II/BW8y7jO+led8BaZy/jhJnKWACA5Dzv+aNQ/A4BRkhJdZlZNSYMCxW733A3DTEXvuqw8ftMWZ6w+fAxLxFwiFt+jgTOBT2eXqWTPD/M/5Wc+z5oQEXsYjvEAzIIXjCIgts1b7+IfPBRbWIE2gQWB9dSUHZZt5ngxdCiwFWgR05vAo73/j4H+gK37llBvHNQuw6+mVwPTGOWBUXWjI4et3QMPqHAVyBrQWHCjAljO3BiMK/gQ4FQjE94ceOrWdN9qfju58/1D9rM7kK4dSP+67794xnsbIvHcPmOKaOji3ZYUrr+2CTehxbFBgmjoK0nQ8UMHfgnjtBir4ow2gRvqisQzYMSYdY6Jv2qKHzCtyL/ipnwUHlFl3GmpPXWVH55w2p9M72g9gLsM42U8mArA8W5DHsV/oQFMgWHxqHmk/IBSwoc+O4gTC9G4d820NACZjeK/ugnEBbznt6RJto9OnQIQyAK7Gxdhqp3d/GEc7f/AfIGWuBkDhF96TT7pCO0Ac7etLABX9p57mdIDFChakwwJDyH5A0fXXn9wGddSBPvSrR/lA9/TtejzKBBiuGDKvjYJAgSVoLShXVq1yjbk68edVr3rV5uUvf/loV7/RUCABCB/o0vwqOIjedv4U0I5vngdKaV8mc0cnJVPa/pu/+ZsRGHJfndakArz0v74KACSz6cF279H3p7/ylSF/kgx8J0eBlvGm70CgdOepvXfRJTfp3sYv8DTgrWAA+vH3imV3UIGBQFxl8ZrsqIccu1fQzbVHT8/dMgU08dg4FtyxPnZcDRrR8Za3vGWsWcqeOf3oNvhmjhQsQx85V5e63TM26kUT2fY7YLkgfvOIXBiDbBJzQ3/NKSCzsS3AFKiazAY6a7edER1lpAz5D3xDh3qMpfr1z/NAaXo4XdPuZfJhrHsZO0ASPeot+KHdjvDTx0C6kmIc50auyNub3/zm0T45ZwOVLKKudlvgewkH0Y/3eKSd9Kt6PNc7NLJxChqhYwZs57F6fpORuY5dPA5S34y7sQC2pmta2wqe9n4+ddQmWaGnAMF0VzKBj9pAr2vaNCbHj58Y/WfvklP3rS2NS2snvrTLi5ynf5/4xOvHWLVrCU/Na8FZPNNGa7m+r2v31EMXM+tL2kj/pLfbFVZQJJu4NTPAeJ2zzZX0EVvHffLCnm9XGp5mZ632oesBwuvO35IfjE32kmt42Bpff/vGa592V2WbFhwtsaX1t/WELBkTc0/fzXlBNTxuPSe3xktZ99HVrvW5M3Umo5nn5mJrbElU9HPrGfqz1dtVlQ9AdnxK4PDMTIKbflXJJOnoQPR2hWmXDJVsggc+z33u87brNT6kH0uIQB85xms7aPDDvPv2b//20ef3vOc920Bmu7bjt/HMztdea1RHw5kz+KLOeI7ugjTow1v14jd/BH0FR12zRtk51O4odXbkK//KTkIJdtki6SZjhDenTj00+KINMqpv81i4GbQticg6n/0+eLyZCU9nzp0d8/n1r/+v431wJZmcO39m9CNb3DHmeO+3eguqnTk931uLLtfpxeRJf83jbEprhzoKrKurHcHqaFdhPCTPzaF2ZhXkqU59zzeK1hKHfHct/e65NREsX+jSAHG+SnMgecwHXwPy6aT429qkrOfW+VzwJzuitTy5z3bOvkCXnT8Ff3puF/zJq9x97ziw48DlzIFd8OdyHp0dbTsOPE45sAZ/MtQGgLPvwnAYPvCBD2x++7d/e3Ph3Jnh5Nnq77z6G574pM0jpx/d/K9PfGqz7+B09NznyDHmO9qNId+xBgV1ytSdL+j+l2G8ez4gICeqYEIOWBmQI3NrL9uRA1AGE4enrKaCVDn/ZbcFYOewcjp8AgrLWg1oZFgHzLe7h5EfgOMdHIzpMjfLRGK4B6Bk0Oa8l8GNV459K5u1IENAFrr0z6esyZxnxrl72tC3MpL9Vg+e5hRllGfIa6/+yWhDa84ZJ7WsafQCJXwy8PGio/s6asj4Bhx0hEuO8siO2wsq1D9jV9aocoGpOSs5xspx5gJstV2wJrAA32dm3+HhZCkTmLEGhPRBfWXA9Zuc+KA/UGc4hWdmRuHqFBX0KLuWs8mhC7COjo5g6d02gSwFk+qf8ahNtOubsUB3vNB+YHbgaMEpZcpKV44MlB03ge15tFv9I6dd6+iYRx+dQHmBqAIAZQ17NpkoiFSmuLKHD892CoZqn/OtTNmfgQmNe4HIeSTGfGmuazmYa8DQXNM39CS/AQ2uOaIFaONafPYdb+I5GsgGWUIf0HxmdE/gyfMFsNsJow9lsbZbp0BM8zFZwYPAhmjxrPYC47Qf+O35CVh+dgCn7dgw1slBOqr+BAqoAzjp+KjqLsCaXux3OwbSOY21+9oxXv4CVtFYcKVAD2Czo0j0iU4HLOPXP/3TfxvAs3kYENY8VQ6YYw4LDBqr5LTdoMZ/nZeB1wUJy55WZzsC8Eh/1P3MZz59zBn1ods1fcRb1zvuy288o7cLQM9Ax2aMG5kgw46wAshor6z9NQg8ZX6+l4Sc2HnzAz/wA0OezHe0kRXjCwiSNR04FHBS4HDyYr53J93lWoC/tQsf9MFcUmcAvL7KjEY7PifbxrsdK56xRqzzp0BUwawje4GTACmyVnJFgc91PQo0pV/Guru30yc9lY7C4+ZzerO1ER8KShw9dmybXex6wf/WE+0FLhZcDCzVh7PnpvygET0Bap4xRgISjZff+Pf2t7997FYZRwSem7tK/LVrxLgb2+S5wKt21IvGjtRr/SnzP71tDANgPU9O2DuBkTLuyWJrazseCi6kv+MJGSCj7QDQJ/3VH22aJyvA1/tJtKnujjQzJvhotxr5BIbbuduOQPWjQd9dUy/e4jma6p8y5r0gFh7L1sc/+k5b5pY69DH9aj6SAdcKjGWvpLvx2HMljyjfGqdt+gcfkk1t4QX+C0zoH1qszerU94LHeFng1bUAxtou4YBs4Il5BDhvrOkHZdFAdozpNdfMoD07kX7xsYuoXTLoR6Nn6QdjpI6La9WBYWPRE/hD1+IpHqkjoLadHoG1eGBuf+5zX9jOmfrWeqFNcl3CU8HTgmF4mC5Kznw3TwOAtdNRgfqoP9mUyhaIKPjdtWz66EFL9oTxMlZ4m+yn+0uwyub0W51khixlK6kLfwqm9S6yERTemw9kM5sPPwRAjK2xQJddbD7kFp/UgdfxQR+0mT9Bbvzf8aJkxjzJDnRf22gsuFjQSt0z4eT0dpeenSurPox32TjqaC1E37oLHz9f8Yr/POiuzXYnaSNbjDyqox07ZOcbvuEbhoy94x3v2O7aa8dpa0GJDiXR5b9lF5uneCXBp/XXs/pYYE/f2qFfEiDdVDCdPJUklby5X9CfnpRghwZjmd2u7NTPc363k9B4kPOnPe0Z22SUafPOtaFPwR8+7M0337S59dYPbF73utcN/Y7n+w9c9AnnTvfPjTU4m6jgz6mHvrwNXuMf39g7mYwf/dhO594p1nw2HugyRh0DPNrdO71AH/KL6Ixs4nwN91oH2b/mRn6DccpH8Fw2X2tNa4w6ChRl4xS4aU1d7fLWc8/kkyivT61r2TjK9v9qkxb8ya/KV2tcat/cVK/fgj8//dM/vd2hnh3tmdrZHfu2Fe3dPzsO7DhwGXFgF/y5jAZjR8qOAzsOTA7cecdnxrFvdv6swZ8D++eOlHe9612b3/md39ncdOOThgMo+CPz8/zZc5u7P3PP5qEHT20eeHjuSMlpZCz7n4PEiPWbgctJ4KhwDnpnxO23/80wuBmBgcSeDRBjcDP2Ap5dL4iA/sAXzk87kzo6DP0c+Zlhd3Y4QJyEMhEzYBntaPVZnUs0le2VQ6pOdMri5KT7ZqS6VpAjIErZjOhA34DOi4D+vm2ZgLPAcDSXRddOgYISZbopGzjvf9fxz3hwOApqGeOAXv9zROexJ/NlqznL7mnL82j0PJoz8N0PuPZMZ/YXaOmdFupvnAIGyyIuc7rsyYCYspvLCteW+sgOp7dyOUiNN9qM7ZqdmKMSSE+GcqDQ47cyAWgFBcuedD9QTfmCgtoOLG9XRNl06PU8WTIW+F+muOcCWqJD+/qF9vpGFl0vw089gSrNz/oZsBQgTX7L6g0krmwAmN/qJJv+BB/L4mv+ro4g/uUgBshWbjrdU8bNE/O7Y1MCf5sL6duy9OP9qVMTuFB32dfRo452xDSO6lFWP9Qh+NpLxl1Hm+tl2iqPBmNVYAtYDnBz/YEHJiCHX2V6rsGfdEegjHbRp359LlCqrgKa8VhfC0hHb+NScOFTn7pz9DFgtOznZK5gXeXjkz4CbxqfdEcAijFWtp2WyqlDfQXSVoA1/VRgEt/UAUQNwG1OlfXt/h13fHLoCoBNuyAKLHWUkvIAClmw+FQb+C1zvb6m9wOwCuQGhFVvY+H5Zz3rmaOP9BBdgQb3yaG+ClI1n/SjY6kASfq22cyjItOjAcjGAc2rDmueNyfJiV03gj8AZx997Rgb4DCa16NgGi/XJzg9d1wUdGt89UF/tKHONSs+WaJblGv3Y//3uyBcAZuyp/GXXOLR8Wuv3e6MaDeCetDWety4N05oCYA9srceG1PtrMGf5mKByAAfZVrHBH/SJ/Gk+U1W1uOCAtUDvQYdB2fQ2KdAKD1knPXfGBdgUD898M53vnPzh3/4h/MIzINzp586jJOyrbXR4b628VW98TlQuF2O7RBuzOMXXpsfAc5kz45q8uWTzi+4px2yTZaBevrVOwm1od/ZCOm39Gq7behS6+nUcfMdUOkidQlqoAMgLOBQMK/1u+MBO5ItwJ895v9VX/nfHERD61zrbfqzBBl8FihhN6E1kJrslSzTOte4tnvCPG3XsP7rD/oKTmnLdf3qPVYFKdJ56ekChenjjp1Cpx0HggTaM+7rsW/ZC2Rl7mq8uKtSn4xPO5PQo13XgcC91zDgF22HDh3YHt2ovHLmdbZEwYaCP+r30Ue0feELXxy/1wCyZ80v7bXjK1DePX3VFjra9YrXAb2BxwU+0u2NPfl0j0xlixXYWUHj5n1BNXTSG8atXUnmZ/Ov4L66L/1DU0cDR6c+tr6Ri/Se+ZGd4Hgz+oDux1f63TrUMcXGFi/Urc2OkEanOkuQKEFLm+Yl3e4evuFDgbZAeXUZI3xBj+t+o5HMlkDknafJL32inwV21ZFObr7jVXzQ9vOf/4Jt8pg+F0hLp+JvCQn6rh/G03XJA3/xF38xrqENL9VpDiRv+WXZc+lEv9fgBB5oE2/8oduz2X/6pQxaCrDhsTHJ9i1I1nuujNEHP/jB4cOhqfdL5R9Mv+TwmIfmQsEd4yb4Y02OliuuOLrdoTZ05mYmDHzl7Nwh7Njz1772tWMnlLoOH5k+EtllW9x996cH340f/nlmzLPT8z1S2bAFco2X/hbkTv/Wd89kR/pfOwKR6ccCH+m4gu54pqz7I/nh7Nntbrz8mmQu37XgT/6h5/M5Wj+y+bO90wcFdrPfozv/tWSlsZYux2SnB9SXHr/0W52rL+Z3fll6Ge2CPz/zMz+zC/7sQKsdB3Yc+A/HgV3w5z/ckO0I3nHg/34O/FvBn+G4798MAOLXfu3XNu9973s3L3vJNw9jmvHKMPvsPZ/Z3PHpOzePfPn05tEz80iMQNYcFQZqQA3DuSOGOE6yozhajg2S2QXADRzC9ZyeAJXApsBXRmVgYTstApTRUYZkmaE57TkIGaLoApQw6BmsOcXKlSHJqA0YLotW1j261cshCFzPGe2ZggnqKxsrnuAz8C8DOCd+zXQNhO1YNGXRqc+9n0AZ19CRA8fhxe+yVF3PgQ4ExmMvHM6hLJtOuYI/gUrazeDXt5wYWZSBFYFY+qqs9jm6q4EfMB5Ygb5AXU6fv7LYfQPbyowra8yzOUf6sIKW8SenZc1QC4zIaSIDxn0FHZTJ0VWunUw5X/iojUCYsvICk/R9zQbXvvoKmOXoBYh0rFCBsQDXMvwCr3LSfAeeB5yVIawd9eNTANMKrK73Lwa7jg5AZpXP+BPIWSDM9YDk5uO+fRO8jy5OLqcdf7Sn3oKt+F0ABo14cObMuS0AYOwBk+5pq0BGgUl96mgXfA2kJR9lABcE7miSwBg0eh7oIXiNzzNbdx5rFNhWpmRZ9O2kam4GMJf9uALZaxAtXVZQJf2QvHpuAiL3b4OSOcPx0+81+FQAuzPz14zj9ETjEL1kcezQ2AO428mkX+4VfFz7jbVEU0oAACAASURBVLacd2OUXqcD0QBUwDvz2zufyDC+lvGrjYKXgQp2gwK74zWa6N2CP4EE8SdART/anVeQJoB5rhOHRrtktMzc+lJmd++tQBdZAbD6nxzInEcjfUam2p2hj47WKxM1/ia/gcmOePnu7/7uAUyN41BvumnwRzvqC/ROb3guPYu3gp90rWd6N03vHFrnYTo+GWnOFoguMFWgrMBLa2PPpxfm2nN6Y+dPdbRWobsdVwXr8Ag/09u1f3TvSKZ2QpWVm64pGNROhwIizekDe9nYrQsFLQN40WtMWtsLROnP0MmHJoiXftZuO0VdB2pmj9Ad9P0f/dEfbX75l3956I8rj8xgaPooALlgc9nRZJX8FwxJBt23DrdzQD0+7SLsWNnWX/wxvmTL2om2QGS86Xe7TgRK3GcrZU81P0vOaE1BUy+eL7kjcA5dBY7MPfWhiZ3QO+v0T5l0hf/db72rD/rkeW0E3OLDOnbNjwI2yhd0XNd0c7bx1c/aV19BjNZt3+3Ocq+1qLUz2c720h/jSbaUaZ4Fgirvf+Xos+wi/6OJfvWMed362648vyeP5zFT+tbuvGhEB/tBsMGuR/+v6/Gcs4dH/Z6hM+yEQBM5DYT3rR8lF6m3RAPvDDN/CxSUKJV8arOgYjsLCv54pmBhdBWIDtxXt3mjbf1TTmAN78gNWVSmXbnZaNnX6LSu62NrSjqi3QLZ+OrMBu8aGtd1tfUkuw7v9audONnsaO5o596Lkl0S6F6CVOtaAanW6tbNgjElYBh3O7WseXhQUCw7tjW7IKDv3s1ZYA39872J9293ka6JJGvSR2s5/mSHp+8ffPDh4ZdJQvBM89n/7bptLna8I54KmJC1v/u7vxtzGI2t9dmTaNWXbP30qLZbP/AI/wpy+L95ZQzN9bXukhjq3xpYVVZ7+mJc9eUjH/nIeC+RtgVW0GY8S3y56qqjY7cNn7I1YSatzN3J+I6eK6889tiA+V7w5+x57109v3nqU2/cvPvd79n81E/91PSvrrpyGzhCl+PJO4bSmpJ+v3Bu+l6tc/rTDqXmVnOx4Dt+4q35zu9Vnjzdcsstw2bwPsf60q7B9Li+lICYLCmTv9Ac65jJ5rr76UXjbAzzFYx/83ada2goqLv6H63hlc0uyIfI7s8OyxZe/fvaVDZfHg/TQ/pJd+DZN3/zN4/gTzpG+daE9Mxu588Qmd1nx4EdBy4zDuyCP5fZgOzI2XFgx4HN5tN3fvbCDKicGQYsQ47Bd/DAvmHUy5J1TMo3vvDrB8g2sxUPbb74hXs3993/pRH8OXD40BbsA3511EyZj/E555jzyNjlEN5zz13DwHeus/I+ZR0xBAOZAqYCvsssdb8srBzfNVDiXs5zwF0OrnY4+ozhgMvR970jswLf9JfBrh6GNqckh76ASyDh3E0x3yHRkWbxLIO7rOdZ/wTrM4xz4gPP1KvOsveU1Y+cJw5Gu5I6rsGzgFkgp/qMY8cUrMa8/gv+lEmnbk5zTp9+r1nJ6/FyZbMLgHEwApQCgNAF7A08CiTKgYwH0VamOWdNXTnm6vFXnwsqKJNDY1yS2xyaHJecoRyTdRdNDmUBwQDonLmyZzkiyUXvxQgg0o5xNQZo9OwKlrgeMN3xFu57psBQ4JT2y54rAxPf0Bl42m60dSzKxgwYQVOZs9FdgEwbBazmvJjATg57AcocO+NBPsh9L8NGtz6YE3aOrfOUg0z2Olc/oC15bvwD3YAXBcDoBfoDzwKg20UYjwPzGsdAzXaoaYdMqTNQG/2cbPT3foUZeLlvc/z4PLO/bOGCeGUnR0v3m3fNcTwPpNR3dblWNnG6xpgE3vkfnZMnF9+xE7DufnMZnfqSQ12gQn+btznD6OgYEd8DxDh2bACJ6Rh0k10fwQ/PFjAuO3WVFUFubQFS5jFH14z+yWYHaN51153b49bQrD1gRo48GgERvRPD/E0mZqBz/1Zfrjqi7NV2FRX0t2aQu2Ty4MH9oz11NUbo91GmQErBctfQ0vFWjt0TwJEhjhey/vENzR/+8Ie374tJ7+JxwBdQDbD56le/enybT+24QK+AVy/CTkY8q/+tZ4J/+E5u/BUAJ6vKFuDXPrqSu4IdHTFX8CTwpHkcII4f5FP/m0sj+3dvR2L6pqC6eZfcFQDFw9bTghz79+3bAkmB8a33rePRhgcBR/o61ry9XTvJtzLp32QdzclTwTO0D7k/MPWvsc8maBdSfA4gqg3Z7pJaRjD10AwiNI/1f909S67U23xEc8dZRicdST+SbbSoqx3G1r/WIPNMX8xH80rmfUAq+v1PB3ienAM7C4x4trU5Ow0tymm3Nadj3lpj3CPfQEn36GZjR648a36VXKF99BWcKQCmLjygV/E0QDgQsvmMHjIW3wOdlaNH3SdL+NfuB/wmayXE4KNy8UEd+KfOEhbWtda9joBNNwfeR5dvdWqzo1ibT8a647lc0zf1zd0A58cfWUN344omdc11c4LfyngWv/XJGONx+qYdh9kC7fLYbGbATx3tEkIHmoxHuwwaT9fGvN0GPOeRd+pAc7ZbdrP2CuTG0+bzancol/2QfGknfaP+7rdGNo4F7FaAOFmmzwp8ZJsVuJg7z6fMmLO1QQYCzo1P9JYIo712lXRkKlrJUDZUu9DIt3p9Cjy0DmvbWlDgX0Bh3dEbvSWvaBcP/G7naHJRshke47e/Ek+097Vf+7VjLcKz+Cf44thl/cWDfJ8ST/DJ3ERHuqs+4h35sn7gAbtJn/XBM2TBet0uLb+10a47ugWNdiCSpZKwXMPnjoBLrshj8lNyl7nkuna0mX1LlrJ78Zfuaaeh+tHo25jRTWugFR/Rxk5Dr/df3XrrrWPstJMOpcfwXvIHO0b/W5vIwLXXnhzHWro+AwlXPWZnSjt/BH9m8OuqoRt+7Md+bCT1XXN8Hu1XQI2fijby2E5tvDn7lRk8ymbr+G9jaKzxscRD/TTWHYuMN2SALLGvXvGKVwzbzG6nApdoaldiY7kmcOS7zADXldsd/Z6xxjjGNluYPHUqRvZBsuWej9+rj9icWbES9/ON8zPWdTs7Lpun9dd3/69+fr5G+sXzJVWSAcGfn/3Zn/3fgj9rXbvgzw7N2nFgx4HLkQO74M/lOCo7mnYceJxz4N8L/vzBH/zB5sd//Mc3X3XdfHkmA5Rhvjl/YXPuwvnNsaNXby7s3zey2BhqsrY4Ooy3Mr/KiGOsMSYZoAxeButnPnP35i//8i/HS3Z92mmSE6uMdguqaCNQKgCtDNRAHAastgKICgq1wyPAWF1ljTLaOTLaRWOZp2X6l0XnHoOc8wEAZWR3brn+1ibjv4BL4Ffgbtl7M5trnkWNpgAx5TPGO5LOPc5DIHJGeseM6Bs+lyEKdAI+FsjSD+2vu0QmXy4MY58z1jiVUaZfng8QKVhRkAOPOWB4sAJXAV8cnTIjy8jMWUC/dgSIOGhl8nJkOcmexd8A/Jz8MqnR6l4OTxnbOSUBT+rNkcDjANCAoY6nKwCwgitls+NZsoU29XHceteMZwqG4U2gmGcCi8sGjRa0G0/jF+34mYON1jIxC/64ps6OGyujd82Cy5nrGWUCNMlmfVIObSdOXDdkqmBE4GV8nLsz5i4Bct8RYGUlHzs2X8asrnbfkAfzozPem7sBrNrCB3Puzjvv2sodp3gepTOBCm3hc1mA2shRLEga8FSQBv8ATtogr4AEfeXQy7TXbsEJdT3pSV81xoBc+d04kleAXeBXczggCR+Vd13/tBdIHQDUi7GTncCt5pF+3XXXPYO+5rn6OnqyzPWOG9HnjpcJkAWeFPwhH8ADcmneBbQDFvAnGacb/P6mb/qm0V9/aBIgw4d0iP4I8KCTHOBb7zUyNo6M8sJlz3qm3Z/aM0/Q73m0oKtjiAoWziDifL9Hch9AkH5QJ/Aw3dnL5pWbwaqHxz28LfiAXjwkO2joBc3pQvI6j3K5e2Tuf93Xfd3mpS996XheEgI+kuHbbrtt1JF8tybgt7K+8eR7v/d7h9zW/96nou/6HXBfHzyHz/M4rrlzqgC+tZP8OqInsKmADbrwSv86+icwPr6Zq2Rj7qqbANQK6ASQKz+C55eAph114x4dhXa8UI92t8fddMzbckRrAH7rr+/mS2B7QZwAejt/AnFcK6gUzclK62prbMG+8xdmwDx9r72CLdkS8Ya8mNMyyd/3vvfNF7vvn4C/MSnoQC+hg4x0vFn6WFsFetI5jb16muP4hHfqMKfxkn4jI+aS+dNxRoG/jY2+qFu9eNrui95/FrhaFryxKYmidRYdnjV3SqjoXTvp7sBp8o2v5icdADTUF7JNDsgEugsQznXjxHZHUrYDupUje/hW0obxWJMO8IPs4w3asrk6Jik5wJdA6QLLja8+uBZv16BmwH+JD9mSrf1+J3PGyLhkc5nv+EDPrLvm9EXbxgTfksMvfemBoR+0b67jsfqNsUQR3wW0WieUsT4aq975wqbGM7q5I/bQry2gt7FQL1loLvltR4P5WQJTCSvJsja1U7CpIHMAbfNsDf7oT2By99v9od+T7gl6rzar8ci+bF1JlrNbmpuNjXUCb9VTUCt6C7a1swEv0p2z71du30VUQFa75i/Zt1YqZ9yMg+voUB9+kT36QNloQJfxESRxXQAhXRCYn22R/K12SYHoEVg+cmS0hw7JBf46ptB81Y6dP+RGObSnt7MlsksCxtGOrmwlQY6LgcQZ4G9XL7khg8ZM/9GrPkcaoi1bwRzLBsAPbRmX+Oh+vowxN8b6l43xvOc9b7tzVVu95xAv2faNExq0LylNOXWSK/Ot/uGxcuw2NErAcESnMh0Hp//onHNh7t43f+yA8j/eHTt29fBDzdeSnEqsIt8Ff06fmf7ovfd+YQRgfuInfmIcc37yumvn+nDw4Ojn5z//2SGjxie7bATBHp3rZP6eedoYuo6Prf/sDcEecofOdI1+mvvew8R2k5xA//Cle5cS2tWb3ippIB2Rb9673rTN/hBIytaYQa6ZRECG0wX5ZK2963rcel0gPLss+7dAZkGo1v4SVbJNm/cFfSqXn5E+KeCan0ROXvziFz8m+JM/vwv+PM7Bq133dxz4D8CBXfDnP8Ag7UjcceDxxgHBn+m8zEzcwOr9+y4MI/dtb3vb5td//dc3B/ZNsIjRyTh/2s1P3Zy8/rrNma+c29z3wHzJb44qI7zgT8cBBEAwpLXBoeAU/eu//o/t8WCMesZexl1OdMchBNiXma6eXm4d8McgRGNgNpoDxwMZys431ozrAjxlwLXbpXZ7R1FHdeWEl12vbf3i9GTkokH5jHPP4BH6GOBlWHvhOcdL+QDSntVPzpHy+lo2dgEN/AiUwc+y88rIxE9OUWdpoy/e6zvH5OzZr2yP7tCPMkpzFJQLXPX/ChaUxc4RQwc6A33Rjr412zYHz/WywjjAOd/GPpAn8L/3RpUlGhCpLvVok6PEUQWc+MspKGs4ulfQdmbtzjPbjVl9LIuvLHe/jXNyGcDVsSR+ox8d5B692imQaVzwoCMfAk89r48FdPSb3DUHfJcdiZaCOeTG9ca9wB06mh8Bf2X8ok272tBf15svgj9oVMZz6gvQ0YcCUI1Ru/fq97XXXrPNqGze+jbvzYl2rTVeOY9oQZMX3s8g6JEBcuEhenpeXRx//MrBxN8AzIKD5ozn1Ovjur/GPt2V86te/HdsiPFpbiYHaxYi+gq04Ud9j050uW6ukiX9Vn/HkQWKB4A2b+YcmTK4BnrQtQL2ZMR9z/XScb+NIx5q170ALH0RPDC3jOkLXvCCMUbpp4IUzpj3ZxcjsEu7+tLL0tVhvNv1iE/GoYxYtNx77+e345KuLRtY/x0r4y/AreOf6Drt7d8/A994Wb8D9tGifWPdblG04XE73xzbB+BxDXAy3mOzd1Z/cyKdFv3mWQEg7+wAypE7fTNGZARIA4QBVJVFX5C+4L2y6HrNa14z+KysQJL26cGCXUArvz1HP/noI57beQTIK8DVMX3GTvkATO0o1/wLFNemZ4y//gXQB57gQYCKdpUre9z/jn1TNp1l7PTfcwWfWjfTGenIEcDZe6dR+ty9AmPk2+8V+Cno05ps5xE6Cr6s9ldzMP1c0oGyW/D57AzCBaA19z3TDp41cG2MZUN/6EMfmsdjHpo7mQP32+2Av63v2i1j3zgWRJo7H+fOXaBbICB5LSnDfXKdXknXodMYk7PeV4Xv7ULxTME2fXGv9mbG+wzIqi9AuUAg3uh7ZfSl5JLWC9+Bstk1wElzKPsonZi+MsbGRPlsG234o1vwMGDYMyXFFPzRXoGWdnMMIHbvSDp8aBdS17Pl8K/kneSgeaT/7Too6BY4iv/tjivInD7WbgE1vNQ3O/+Mbxn8eFpgtkSk1uDZ7qmt3hfQmbs5JjjfTnntoJ0ewFv2EpmcyTznx9zv/Uz0ojmtPwVxsynUm0wXcHdsanNKeWNE75AfdBcUwavsZrJZALP1PZA3u7l1Ux0drVZgI+AXb+nN7K3m9KU2SfJUIBjtyihfcklrYzqmZAt8IyslYdS35lNrY4HM7O0CSe280pZADplsV3JrJx6RfTrWPLv99tvHPMCb5r6y2Wq+C7KWuFPQC/3kAh3pAbQIChj/7CF04d/DD88d1QVZe1+k5/E1G1Z7+Rh4pS5rN/uBrOKPoyTJVnPf6Qr5Ytl06ZBPfOITG3/WI22sSVkloiTv2brGogCcZ9DoeX3zTEGsdLPEFDYdmsh6744SYFYWv9FFvtKHvgt26v9f//Vfj2AVWrP71J+utXPK2LKHjK930k7/avpDjhf3WzDIuGXvH9izOy7smztHN5v5/k/HgQr+SCrQrxJx2Bnt/FIOb3yOP+HaEcTRHzzQJzxOR3X8oN/4QD/gtbqzybIv8KJ5SXaqR7+VKdlRu62J/u/0B/3zPz77o5O9wygdMINg85htfEhvJGsl8LnfmlwyWGPqe12v2wkebwso6dvaVnO+pK10REGgkjdKsihxw/WXv/zlI/izrhnqKSCFB7udP6vltPt/x4EdBy4XDuyCP5fLSOzo2HFgx4EtB9r5c+7czHy9NPjjeJTf/M3f3FxxeB7HwujloNz4pBs2Tzh+zeauT9+zeejL85gMRjuDm9HHYO0cfAZc56JzAso6nJmo9w4HoqM/cjQCK8qeYyyqlzGdEcwwBcaUuc9w1pbrZSF2FAfjs+wpneegoQ8N1el62eHaUy86tCGDTd8ySqs3ILX3DGQce05ZPFV/gYaCLzmSjn3jvClb0EYdGdMcw4JTGdY5AmW7u99Z03i0Bijwvd0y6ldvbc+z7OfRehnn3UN3QQe04x2HIZAwZxEfPNtYkwMOENo4TuuxHWUFFkBsN4K2jAPghYMb6KXNHMPAiID3nAtOlDLo6cgbY4+HBQ0CL9HKgcihVkfHq9RHz7nvow9o7diEAAr9KhjkOePSjhJOqHlSIEZdgcplWEZfPMdX99QVPwNRA0nKYFW/T0C5OrSfzKygiHIFTQInCvC0Y4aT7F6AXgAROeiTM1gQLDmcgO3MvPfcCv4UfKmdNfijj82PAwcObYMSgniyNTnrZVF7Hm88XxCtrMKyUAsAKYeWHEoyUSCsXX7JjXGdfJs7eAKpC7J5NtCycddHbTRG/l8BMTzES3Lnr2zynGz8DHgvgCtze4DwR44MGU7/pYcb/zJvA6kDxdz30S6wUf/Mo45jRAMAyPVA4bItCxZ3Lnw7IOiSAlvNgwCvwBr36dvPfvaeLaBSALPAtr4KcJjTaGt9wGtZqe7t2zd1TyBC8oIW+gmteLEeHRMtyvbODONr9yggRl/xSznAqntoDcwuwEJuvBi6rHltBKbEQ8+Qg+QhHdgckKH8fd/3fUNugYrKAnmAc8Av4BUQh07Urn75K2vc+Ot/871dg2Q9cAhNrvsL8AiUwcNkN3A+eXa9I2rQNTPNH9y+r2Xs2Nh7f4Pr6uxov9azVYbJTyBi+l/wZx3v6Cr4EngW/4zJGgw6s7cLY83iDYj2vQboCwSgoTl4+iuPDD613k8gbx4d23frYcE/wUiBPXP9isPzSE063negHZlIb7tOVvQTqNaulZJEtOl6suv3DCzPo4baydFa4VqBTUA/QNDaVR9a4/DK+ClfEghZKSBq7SsppLUkO0dbzXd0ZJPpRwky6jfvAvzR73l0kB3z1oc8oaEdNYGfBZ7wKrtAO+ppl7K2/LWzgx4o2JhMBqSSuYLCgZPZTo1L8rMNHu7tmNZ+9um6FulHuyVKDmh9CED1G3/RCGg2j+kPdPZuJHxKR6/rnOQF/c/+EABqzVJHdpM21JftoD7tXX31saEb9LPdinZsp//Uq54SEIyBT8E7J04171vvAubRZQyzEdCQLZQM+I0vvcNJHa0P2mktKAEJzWtAGU8KxmYv1I6yHV+Z3ds6lM7TtnvN2/TqGrAuOIFmYxnN2R2umSfAf/TUZ3yzXhbsMcbKqSd7oOBWMqJd/gi6zXO/0VpwEH3GID1IHpVZ7dNLE3HySdLtqw6XfKU/7aZiy5rXnkGHZ/DGfKLrXdcvu1QEdwQ10GJeWXfIX/a3Ols3Avg7tpjescZJ8Chg1q46PNGG382V1gFtFXgxDwRlyFlr2+r39J4ysoyf7cDCT3V4Ll/Nc9k+nQyBdokpjsdkzxjL5FPZOQZzFx+a8URAbL5D65rBR8GgedTZtMt9hv24/+D4/8ChKe8HD85kvbe+9a1jV6jgj3Fu7DyaHZhNpp6jV8xjCQsMlVSWrsnnJJfG0JjGB33J3ylQUmKW5/Rfn/2hg/4oscV9vKNHOsbXs2RdXdnQ9Fm8SodrN5s0vd3v1c5Jrhv75kL2hWcK6LbWroHgfIhsgnR0z8TP7GL0+8Q7z7km+PNzP/dz2+Mh013Jpmd2wZ+tu7b7Z8eBHQcuIw7sgj+X0WDsSNlxYMeByYE77/jMducPoyrQ8cD+CTjJgvLOn8MH5zsqcjCvOnpsc/Dwoc29X7hvszmwf2SX2/7PMM6xY/C3bb0sO/cCFBjCttOXmVlG10oHA9wzAUEFXzIyy3rPocgxychngJY51dEVygIJOVOcPv0sOzaDNsBCPWjvjPyyAesn45QxWyBJ3RnSaA0QLcDk+XUHBvCzLNOc5gI0fstALNjjOWNQ5qVyeKdf6Mth01/94jSsu4niiW+O4cwinVnTgTTqz1koq7HsXu0VZCiz3BjHR33UFzLik6OG/oJSMiwLBiqLd+pCL/CWs6eNjmqS1d+xHwVjclaNG0e3IBJa8CyQ1O/OcOfsFyTRx8YmPVD2Hd7pf5mZ+EKmClgUEAjEL6s1cANP8aEMZLTneBcQCuwqg06beKvOgKNAuTLw1aNMuy5ylAOXqivHtCBGwI9+FOTR14JSMkcDwdbgao5y45iDlrOoPm059quMwQIq7ZjzTIHHQAHfAbfunzs3dU4glyCrPnpOhqj2AOmurTue0Ges8YlT3S4q5ZuT5kOAa8GoggnJ6COPnNoepbUC155rXheILXMygCqdESCifJm9Zf+WpU/GtWk8/DWn7TwJrGv8AxCa5/paX/A8sKzdZOv4qctxbIIrZKTs0Rz/QDz3PF92a3IS4BxQaYyScW0HdJcxf8cdc7fNOvcCdRofgIT6musd6zfB5nnMJrrS1ekvz9CraDenlCm4FzgoeGccjL/jqujLgJL6XDC3nRW+k+eCb8A9clbAhewByOjP1r3kYAWB9OW7vuu7Nq985Su3R5a1u0dgSNsFowJxAXTqAMQBpfTf/Pac8XI9ndeOk0BvfMDHwEd19d46AQh8SV/hHUCswG5H3Rk7ehNtDy+7D8l8x/R0VF/r3QrY4F2BkvN77zBaExNaZ/C5IOgK8K6Bnkf33ulSACIetx6ln13P9nCvTOHNvvlOluauMgU+0gPNr2TZMbPvfe97R9WHDsyEFnxOD6EFn9O9rqtLOess/tI57XJxnfzgQUcwKZ8+bWdOQbIV8ATOOY7y/gfu3xy9cga507nNizUIgSbtq7ujc9GeTvV88yRQ0jprvN0jK4H96mq3mPHMbvG8soHm5umq48mEOqb+n+/4IXfpP7RoxzfZJ+slybTzT/3KK9d6iN4y39N9+l4gRhuuByquQf4VtMx+at42JmhON3WvI6fMO3TSm65p03jhRfYfWrRvXFrL13c2FmTGrwJR6eaCcwWgO1KP/ZXdlvz0DrB0YiB0iRwFHPDthhuevH0XVIG9grQFIfG+Zxu71jfj44+MoEM5Y1KAJVsKf9O92R7ZY/Ek25D8FuBoHWz9X4M/2ihA5nr6P9uKjLSbVV/Sbf5HV/KmPfPSn2fIHVqUNyatmfoQj5NXvG0slPWnDjSQhXYboNO9ghbqXBNusnVba1qv6FN6OPsk++ei/TZ3DWdnqqcks6Gf9+x0MmE9at1QL31v/VKXo0bVIRgj6cB4Dr1y//3b5Bk8a2cMvWMHJF5pEx/wMx3bfFrtXnxO/2SzCsp4VuBN/crjcTvxPNPOVDydgZmrBx8LTpkj7SpKjxlLffSMnVje/SO4VfAyn1DwzFiil6+gf5L1rr/+iSPxo/cECQbVp7HW7JtJAnzYOaYzCGnnzz/8wz9sDh7av00Smzb1xR2K7bo3h04cPznqMb7mjT41n/QTL/TNGONdu6/Tnx2TqWy26mofqpce7ig9Y74mIZLLdBjeoAE/0Mye8Pt/S9g4cGC71mlrBMOW0zL67Zo6jS/a1FvySklHBWLyB5KlZMXz6YmCSekc7ehf63JzIjvbc/THt3zLtzwm+KMez676Zhf8yVLafe84sOPA5cSBXfDnchqNHS07Duw4MDjwfwr+MCzf9a53bd7ylrds9l2YzlTZP+fPntt4Weahg0c2x55w9eZbv/VbN1/zNV8zjDWGIiOfUep8fUYoQ61jKRh/PvMIm5nBlTHHOdZGoHaZhTnTq5OVW/xmIQAAIABJREFUU5ezWUCmzNkcNM8wwANgcwAZmwFHBTYYvGWOZqzmwGeUMtzLkgvo4pzJrPbxfAZ/780JiMz5Dqw6dWoedVZma6BCWbZ4h7ay4ZTrKLVArRz3NeuZQ8Ox+Nu//dsRnAlQViYHdO4o2rcFX8q2zXnOKc2gb9wyvtXZEQ6rY1cgQlucFuMOWNVPjkwyov2CHdqUAV0me2AxsIicqKsjMfTNB31ALbxBO3njbCRn6lafcQnQCLQ0hgWkAi4D3nIwfZchmqwlGysIFBgVoIWejk8KpEZvgcXGOjArkK4jnXr/lPLkB286PrFj41wroOM7hy+HaAVKc8hduzR4efDgBF0C93L0yizMeSvYoi3/B9J650oZfeonkwHXftcn/cdv9edEeu7ee+/bPPe5z917efF94x7HH3/JA3oDqwsGALxzqjn8xjlgxjdZNE5lu6M3QAd9OcNTb5zdHpOS/ij4TFYKNveMe+S3nQJl9xc80WYZ4p4l7wHSAV8FFudcPLDdDZTeKrM+ABmv1blmv6NVefJRYKyXiqNFkNVfx/qsAVL9aqcNWTVHyaB2J3Ay3/URMBsYEXhSsFk9H//4f98eg5fspS+bK9UdEFf29QQYr9oCjdosU7YMbzqsHV+tK+gs2N/4pWvwQH/wLJABn9AkqAI88dt8UkfHHuJD4L9vvPvYxz425p66V33fuhLg4YXEt9xyy/bIODzU1+Su9yfEH33rpdze2UBOyBPgDm+so3imH/pjPqSTencDmfcR8NIXY1ZAJ/BbAKf3xqQ71+xxz3/u85/fHtuDv+3iWHdLNN8zmQrEDEB27/gw99Dor514gV9rBnHAdevmI3v8DXxKT/ZNJrqXngoIHvJyZOqcQKzmSWNTYCRAzrcXiL/jHe8YesPOH/xvvApCkYc1oOV/MlCQoGCGMdVmAZN0uT4XbA/wJ7fZGe7RHQBaYOODDz24ufqqedyedgpolqRALszZ+Kwu1wJaC9BGpzoKXpEN748wNtZrfQCK6j8dm82BtoKVrrnvWnNR2wWX1Im2wMB2LkybYgL1AYPGhiyva7P7yuFXIKN2OqKo5wugZQf2XHxszS2Yv7abLReomA2YDaSOjlfEW2MpeIyG9IH54H96w3jpL32kjhmUOrZ9p04BqwJUeIg+5ZIrtBRENxcdJ5WeIEPa0Rd8UW7d7VBgYU3MePrTnzn0mr7gcetQ66666Bp0JwfaaKzrU3O79xEZR+A5nVJApGSH9HiBvXRTtk5zPFA+v6E2slf8Tkejs6CV+nom+ysbq7Udr/CB7iPLgg8FE7NRspn03fjik//tdvHRN/3Mblzf+YkGAZJsDXxKr+Gf8Udvx0ajpWOZ9UndyqGrJKTmrmc6Kvm6606MeexPn5UtOQr/6XDyo7wdMPpUYMmcePazv2b0zftiyB2aJR1YQ5TN/lj1l//xoGMW1Z9ttia0ZDNlW/pubOIx/UGmHa+mv70LtZ2r+JtM4z3aW8/wwbhrsx2OBco8Yyc4Xgr+fPSjH90eh9jcmHpjJtupxzOSHfgaN9/8tBEEs+5Nfs3jibeJHJtpE272T5134sS1Y/44XoyOvPbENWO86cq5Fs4gmT60m41ueOpTnjbGreMa3XPdmj+PNZ7HFaNB29FOFgqsKV9SjrFBT30yxu3+yYZuN2T+njbotuwI9LZTrKBj+qe1vACP8Uwf4kf6NHnIx8gORnMnIRSA03b9wWP99l2gcLUbsu/U7//WRnUV+Cs5Qt/Jk+DPG9/4xm1iRXpmBuXmbq5d8Ccu7753HNhx4HLiwC74czmNxo6WHQd2HBgcuONT94ydP459C/QcDvb+zXA6gCS/8Au/sDm/Z2Rn5J07c3YEfw4fumJz5OiVW+Of8eqYIQY+R5rRzkFgFDP4GIYdQ8LIO3r0im2WJAOQQ5JRzDAtIBHAksNZJqWyGZnaDlQKnK6OnBX1aJ9Rj54y7hih6io7HU8KcgRedS9Du2xZbbbDJGfWt3b8lSW1gsDuT0BxHi+V4Z0zFIjC0HaPg9AxTdriqOh3W/zLzFJXoIP7gm8AJjQEPqMXr0bm2ol5PnUOnrYCGYx/7SuzOv8dRaAsJ00/gRnKG+PA2EBzTlhn1wdc5uBX1nEnxh/97XTI4cxpRDtZMv7GoRes6nfjV8YsWjoKgxMccLQCRPEi2QnkLbizBj0Ck3xrX9+1j2fkLFAfX8lXTvqacRjAGnhQVvTcBTHPwvecvqmfI6/+AJc1eIL2gK2AtgDs5L+sYXXX/zVIaOdPzwSyFjjp2egvmzYgRn2cYnTmJBZYzKk0r9oJ1PzB0/jrhdneuQKkNl7kqiBjR0ECBjjTeAJUEBBtrNHoz0c7aEFvjn7gYuPoOTxLLwh+qrcxxadA5pzt5g2a8UCfyngv0IP2dmkYe/LrDz3a8klfrDR88YszYLkGF3K8PbsCxumhQF114htdq09kPN0GjKB3tYV3wBk8+PjHP759/46+2G2X7kKvudzuht6foxwe4yv++A6s+OIXvzD62DyPxoDvjjkxTwKK0ajPnnFsDdpdS64Cj9MZAC07AvHF8Wq9TwdIc+HCxSPz1K/fHdVGZ/qQGX9o7kgd4zdBi5l1rP1AG/0XiPGyZPJTIDUZuhTMdPyOna/tYPXen+rTl15C/fd///ejLn0IvO9dBPgKeEWj/hWwQgfQsqBK7+4q+Gv8zD1AYRnV7XANKNTXdj20A5K86ccX7r131B9AHSjc7gZjs8rbGoQc4O6BA6OvzR/1a9e9jpxrvsXH1ugBcu8FGFxrDeo+fpeRns4ogJbOPXLFoe0xTx3RhVfK6SO56Ui73pvkJeLeY2gNvebqqWuNczqzoHtgdIkp+tjOkfR1QUZtFXBJZrIF6v86h9RlLAUZvavDXEvnuxeQp87Aw0C12mxM21nkuYLggXyeJfNAUXRYY9XDRjPGgofN5+j3u3UGL9u9WsBZu3jZe1ACvcmJMSzRpSCA59bdN9kY7qOT/PiQ/xkQOTNkp2MY0ZAcFggvsLzad9l4rWPZQq19jVGyhtbWjILjQHH9mLuiz4+5mO2hv2sgawajT26D54GogaIlDwT8aiMdol16zc7F6DVvAdeeM4cCWVuPBli9t6NaPVMXH96+12XdZVMQ0lgGANMRxr0dGq1X2RbaoT+tI2gRMDSWxhcv8CQA2xipuzVxDfyjsQSg7NxLgzvKaA/NJUwUsE1usqnQ6Vo6S53oI6PsReUKzqFV/wD/6mX76pNnBYn0oeOBjYt+2VGjfnrc7/wPc4P+LUFJO/qBj/kHvj2Lh2zNjvHCOzSYJyU86bM+mk8db/ikJ82gYnNb2/qQfqeb3TM3BH/Mj/wJ9Qn+CPQo17vIyOyLXvSisXOmOd07FMk3v0xfPOM3/YBXrUn1pyAd+fR/8kgGsm/IoN0/ra3r8XT8lWw+Y1Zgod1/BVI7VcG8wyvt453x0FfrpuNTjUW8zA7Zt+/CkFFzsXcNsome+cxnjefTkdZZ5fRljNlm7hw/d2EGoU+ePDFsode+9rWjnzc95cZBrzpn8HS+Z428G2Myob4n33DT4Ju+sLfIALlEQ0eBupeNna3cepb+yxfNXozOEhbxRJsFx93PnkSTcsbA8+lRdOf3ZQ+nQ5LFbNPWOjxBf8eMtt7pe/MPDdYr355f9YJ+4llrQztAs8uTdbRqp511+VPpzmx4PHXsm+BPZdPz6Rx92QV/xtKw++w4sOPAZcaBXfDnMhuQHTk7Duw4sNl86pN3X2DUnT07Ayf+H5mJe8Ef7/v5+Z//+RH8yUkdBuy58xsvyzx44PDm7IX5XpucbQCisjKnOVYcI4ae64z6sogYpAf3jpPzf8GfnAyOYRlKBTnQV5YQw5OxnaNZoGh17sveZTwzODk8OTtozNlqx1HOQs5dTliZWGUalUGm/OoIqjOwpyDXCv72fEGAG2+8aQt6BobkKCgbsJrj5F4GvPIBbwGnnsnQZ8jLmuM46Uc8jga/T568dnvsW1l96NcGB4/BXfZ1YOqaucgRdtyfb1laHEu04LHn/c/BTAZq23Xj1i4H/O8McuPXUS/JnLHzh8ayIwOZ0FrwpuCi+gpGtRNlBd+0HXhR4A1tOTlkrMxntDY2AXpoDLT3vWarqjfnGIhVcM8zHQuXM0eeAeTtbvLbM5yv5hO6V+DHWHZcAvlAa8GWxj5wnQPa/5ULoJ/0zONTcvDLSi7AiV798en5HMfJw/3bQEoBjDWQGNgRgFhb0XThwtzV1rsF9Kcscu26DsQw9oCFsnnREuhYsKxAIfoKcBlPZQusFXQKQDl8eO4KVL4ARoBVQFC7ZzyjP+RC2QANfTEnXO+YoDLWC4YFRmtHHzuK5/TpmelZECuHtoDsutMrvYKXBYaATM0z9wMz28VT8LZjIfEh4ND8KCsZCO35jmVJj0QPHhu7QL/AYcfmFXAJNA68C0RSF32g/njUvHbsm+f1s90OQHk8f+ELXzgCUfQKPa8+ekZdeD7BzgmeFjyha/AWvUCIeO15dDQfjCOQzLFNZErfZGl7ZwA6AFqOBwvIbw6U3b/OR2PluBngora1QQ7SzdYcsiSYpJ7v/M7v3B7HZ/yNkfJ4r+2C+/oKwHHPOOAdeY73rhlDY41PrWcBN2XVKo/uAKuC86459g39gbirTOOJZwoo4L9xWQOSgj9l/hoDfekdBPhv/vZOKXTgSYDpWCv3zvmfgeSL83Rd9wPA0rHoqD9XXX10BFDcA5zjYXpB/R1fRw7wSBnHHTnOFl0H9k2dXEJCegHdxpiuTd/5jv+Dd3tH/GQzBSa7rq/6ENgfAGh864dxNb52/pBP9fisQYtLk0IKemR/AJfxbdpSc8dI67VnyXY61G9zxviTfb/b2aBefC7hpT7hUTqkNWuCpSfHWHZUWH1NP6BFn/U1OyYd6Ho7gbRDzo0BWgC8+mMusRX1B48C7EtyaB0tYKCdAgRrIB2tBQNbF3om/a5/2XCBzx3TVHIJHgZopmMnUDrna2s7GtopNZNrTox5WaJOyQJ4Ibjw4IP3b+d9SRcFmAq6amd9roDoDKidH4E9Y1GQJrsmOSAbaA90zz5Ga6Brgdneu9TOH/fbrRB4ns2RrKYL9bN1N5vI2JOrEijqU3Ztu6zyHxrDbDr6rd1P5g7Z0YZ5TG7Qa/43bz0v+O5P/wXYCljjY0FEdRTYMl76T0+jSx3a4rt4P5hn8K65Tybqa0lX6efkWhk04iO5Jlf6pM3VVmc/pSu0ydYxpyRpOOpMfel2463/xqNdSCdPXj+SCdDdEZuel1DjKDh0aF+iRO9xI3f0YgEf/e6jrWTY2KGtwEQ7hcwvfWunqQQzPLLumTfoREtBXX1GB93cHMyWUK45Zhz8kVUBLXJN/gr+dAxrx6tNe2y+C9Zfu4UkTHmXH/3Rbj879AqorMGf85sLe4kaRzfvf//7Nz/5kz859PBTbp5BWH/kzw6jkqHIZAkO11x9fPs+WLSTRXKHN3ikf+28a93SPnrRQybzdVbbN5lVNl8KX7VtHH2yU9O5eI8n8zj1z2+TbdDdupEfk41u3ArqF5gqCNiOx8asOpRr9zs5zJ/PtjRX2qFMZkqWIk/tpCQbzR3PZXujBW3oxB9y+7KXvWzsyCqBoDVg9WN2wZ8dmrXjwI4DlyMHdsGfy3FUdjTtOPA454Dgz8zKu5idvgZ/ZMgW/Am4H4DI+QubfQf2j2PfDh6ZGVUMQYYZZ4LRDNBgqLvnGmekjFNO3wSC5zt5AoUZgepnMAPycvYYmIxS9TMCPc9o5Nh0TztrBlNODCNR/Ryb9ZiwHHJtqjdHpwynsl7LNNL/QGt1M74Zs8oXiGBMo9s3ox3Ag87KEzf/dzTYk5/8lCGBa4AhJyUApszZMjQLULWLKfqVLziUYQxYAjrqK4O7jLkyxwR/VoBfXYHL2inYpnxOoDEN7Dau7XTBgzLzZL4JCumXd5BwSApq9Y2v6MmpxzflAjsCDtSPj8q5lxPs+TJ/43EZZejjiOWMo83zOTr+z9FdwaDGMWCI84aO5Ep/Al8KYOWU5Ni7jo4Astr0bQwaBw5U4AC+d+432jhQxkW/AkwDHMq8a94E4JAjvF3pRUPBUd85V333ItwAiWS9Meq9TPXVc+mBCRRe3NGygmzxVF86prC5TKYaO+BZwOE6DtHxjd/4jcOp91vWOhlZg5TN+TIfA87KVPZszqc66kdyQ/+0yywAPMc7p7cscPpNHzpSRz8KiJIBc75AH1noyL6ASWO9Bn8mID3pc71sf+2kUwAIxh/ftY1G/FRnRy81Nwsk4hP5efGLXzyytzviRX/IA9BMH3Pg0Q1Y6V01BWnKaF3noTbilz7ffffU0eorS96c4bTTBfEQqFVwQtnkCHjZy6ADJZVThg4pSNQcQkuglXvHj88dVj76LWijH3hm7Nt9pX/4XIBJfep/1rOeM/quz+0M0R/ve5AJXNArvboGf9BCnugYQNP3f//3D3oDjdTzz//8zwPIJsf44RlgnWf8CX62W9LYkKeOujP2ygeiB3roE/kqYJGsrPOqNVI5vCcv6l11KHk7tidbZfG65qN8gWTtoCEw0Ng0jw5fsuaQ6TKj8Q5P/UaPvpkTzdmhP/beNVCbBZgDf1xHU7q1IBzeqffEyePDzkBfx/oZ27KEPdexgeSZTBjX3/u93xsA3pnTjw66SvIoicBYBI4HbqMX7QV5yG2AuOcDaXs/Qzz0TMB8/S9bm0ySWTuUskGyBfQ1QM61gmbJgd/oLGGhrPGCe+jr6MyOhi0poQAi2qJFfWWWB9gXPCuQEMDXWkXm8LqMbnU0Z/QNL7Jjohsv1BvYmdxrez3etCP29EP7JUG067LASrKS/ZMOXgND6faCZpVBgzb76Iu+myfo8Y1n7WK7NLlC8Nr80HbHHAYM+92OOnxL72nL/3hw//33bUHz7L4SG8gxGgra6id6W5/w98iRK0dSFfrca11PFjzT2hjYii8lUxUMScbTPfoTiFvCRDZlSRatwz27Ji1lc7i3ym3gcwlc6goId80Hvdng5BdNJQnRocoJ7jjqTCAj27KkBuA/fggkqgd/rHn0gGAQYLxdVviEj/hAD6xrNfvRbhs0Wkd7x1b0knNrDpnRtt/5J/pcAo/2krFsR/dn0H3u7m3e2K1CX/NrBKnf9773bW3WZDdbw3NPfOINY+0pGSjdqh79pn/VZY0zjmjUX3TjpT75K6DZUXj5RullY9C7qHoHFvl2Xd0FwtkAaCjZIt1krW33L9lIt3X8abv1tWfO4IG68EhwyQkSAh/tFvLcXLPmCQD6Zdz5mMbKu7BK8pvzZQbjW5/t/BlzZXNhjBP/V0LAm9/85qHHT1537TY4QyY2m/NDNgs2NscPHTg8ZItfi4YScLSJT/wQ/G9nKdklI415QeXWqYI25LY6SnjxbMGU7Kp0XAFLfSK36tFf7TYGJRW0futXyQL4Gm1ktGScEleynVv3CwBfmhyhH8YST7NlSsYYuMKefZTPnk4rMSA7q/b096UvfenmDW94w97xe5N/azm82AV/HudA1q77Ow5cphzYBX8u04HZkbXjwOOZA/9/wZ+De6Co9/286U1v2lw4N8+89wl0GsDBuQvDwWDslZHG+Osl7cpwTBhsjGr3yjafIMo8LovRyOhvCzmDGQDnL9CJwchI7AzkQO8cwwDCgivaKmDjnjYC38u2y+HO4S9LlWOBLo5fmUgrqJBDneNXZiZjVbADbZyRjtgoAIU2fMQzDs4znvHVw+EMOA9gaicAfnsGPYFqeNQxEQFz+lHgg5MXiMXJ+8AHPjDo8QyjPdDS980337Q9Ak8dynGsOn4r5yCg2zhyohtTYFqOY84p+lznOHCWOkc/h6KMNf0KhOeQdoRHwJJ7xsCYBb7kNOYAG9eAqgJs6i+7uKxV9/Ck4zbIYpmB2qm+wL0AqwDVAi74rUwgkPHiCAbQFNDCA22UdV+mJh50FjhalA/85eSpr+Nb8JMDXHBO37W9Hn2WfAdaoCtZdK/MvjK6PZ9DPwG9+aJvZQt8eV65xsf1QNfk1/0pC1/avmAcz8lXQSpt1r+y/9VjvApQycgkJ8YR0EP+8KFM5sY3ALWXkNM3QENyQ5+g2XP4IPCg7cD8wN8Al/TEBATPPGbXEforh09+B6ZOEGAC44FUAZ/4oh1Ot7/meEeQFVjWjwAC7T/1qU8fMllQUR2eyQHXDjlCU+26rzz9USDKnAF6eC7ATP/NY994416Zw2VeGx/jWzBdewVRjJnnCtSggSwCVfw/d2JNME4dgIxADOPUnNCmsUp/Ftic+mjufMJHfFO3I+pcW99XUEZ2Gf/N2RtueOLIEKYf6Bm7HAHp6Os9KfhsV6E1peAHXtitA7xtJ2EB0OZNL08umNN8wI8AZ9/x+Ad/8AdHu/Go3aT4o61e3AwI6ygmx37qO/67v/I3cLt3OTUPSyrQbgFi/NA3ZdpBoU7jhz/6GzjrKCRzxBr9zL33KrT+FAxo3pGPdT1JB5GTkbW8t8amFzzXe9Zcs5uq91uY0+at62QDX56w936ANXC1Zv5q272AuwmYnhn0Ax29mwHf8FPd1lzzRXnllG+3gXbNE4AuoG/M0wOCFXNHgXZLpKiO+hnolW3huvUquvSHrkareVFwrkBIx7QWsNVOmdQChIDegg0lmJSsUDCogLnvwEEAr3nkmnEvqIk+wHhZ4cprG3/oXzK3gn1kTf8Bh+hQtkDZXXfdNXRb81dd9Yu86Bta6XFj0JFw5BMN2VpkR5+NlbnVrpKAPvW2CxMNBY/0wVym75Ttxe/tqk231k5Z7a2lBS/wFb3ZC6155KDAiXFsHulXu1K11S6CbNRpf54ZvKxez+ub8cc/NAT0uqZP7QybgPq92/cLZcNlY6krsD7d45mCvTMx5eDYrWgutyaTZeX0u/W/AA25MA7tpMbTdvatiU0B/Mm/OqsL3/SrRKKCQgG70eF6zxQ87H2GzWO80LdVJtZdk+77w3P1ZktKbHjlK185+nnbbbeNMmTPHECXgDvemaP62I5O6wD73D3XfLvWu7DIZzYjuUBbwR88MQ/IReu+ftBDrqmLDLYeWvPWsUx/J4/uHTt25ehbO9bJW8fGqosu+cd//MfNRz7ykW0yXMHPuTZfGGNf8Ih80YeCER33iJ4CAtl45N3YlERS0Jc+IbcF/+hyf2wKz7in3YK+JRSRRfOyXevGBf30ivaNqWe6jjYfvDff0jfZugVd8eNDH/rQ2IXbO4Lw3ji3w9TubUlMz3nOszYvecnLxq6hjl1uLmfn/lvBH208+OAD44jzd77znUN2HCdaEhoZsMOodgvmDH14bgYr6Tw8167xTYbwlRzhQTxzr48dWtmX+IfP7exRXp29Pwod+Vo9X9JC9qMxonMl/KCvwE/2PFrj8WoHZw+q1zP4ZvxmYOzc1gYo4NuapDwa8q/Tke3GwsNwgfx1ddSG+yU4oMtzPmsw2lx//etfv7XTSiJYddou+PN4RrF2fd9x4PLlwC74c/mOzY6yHQcetxy443/t7fw5/9idPzL6GcVvfetbN7/4i7+4cbZyhmTAZ8A2ED0QgMHKYARwAX4Yg5yHQAXPZnQyBt0PpAlYZQQymjlpDOKy2QLWymBiNCvnetlFHe0GiOGoyAqUAZgjt2YmFQziuDBgOxIoRw49BYd8a4shq91e0FrWp37rh/b0FT3o5NREYy/d1v+OYnE29QqwFegKbC+bEK+0lRMdIFZGbBmf+pRDZrw4td5xgB50z2zzmXnGkeXIAW0CrtqloS3lCn55vqzTAggzYHbFNjgWSNgunbLJAg48p9+BNo2/Pmu3l5GjU9364dmyxPR5OmITkAzMcS3HosBTTnjvQ8BPz5SFia/1nTPNyVbWRx3t6PJtTNul0xFbBTr+LUCu7E+yonzvGzEe+F8gCshe0BN9HG/fwDY8QVeBsIKHZZdzfNXl+cAztOMDvnkOr7UFDFBe++2EML54XHljswaNAtTQkTOmnfXPdeVyBBsbZZLHdq2YA+1Y0VZZh/rVcTQBvWXHl82KBoAt2j1nfjkSzHzFA0ekJMsBNO10UwbPApHwRd/VTQ6BJcYS3zsaLWBL/wraNS8LCuIbWlYwu0CXfjS/jGW7gzi2HPmAbrT6n/4BUqVrytoUMEC3MvpXwFnfAtaAHmWKB0wHxJvXMqQD93LmA7n9JoMBuwWw1G++0x30eDKET/QZetpRd/r0I9vjUNolh4/JFp4UcC4wGZA6s1Lni+uT9zLWtRF/rAHqAVzrk+faediL69u54htAiJ/aU7e5DWQyLr1/x9hZt5zlX0Zqu17wK7nAK/UUGC+oPnXgBFe8t0nA6kd/9EcHXfrg21ijmYwUYENHQCW6gDvtRmpOkjv911fjYIzIUCCyMUkmArfwx/gYA/NDH8yXdEpzFZ+BldoGTuLB2if/N17xo4QEbeKb+z76tNnbARso1DqpfnKpfePVUVgleJAfIBp68Mc4tTOiQHbrvnbR0hh4tgSFY3sBL89Gu/rW4E1rWjs43vWud4337Dz88Dw+0XUyEECHj2TempitQj/4H1/JpfFIlxfILrihzhJajAva0iWtvQXZBJ7IasedJdvqKniOHwXd1Hvm7JnN8WumjUW+2hlp7BurdnTge/rBeHmmQKw+Wtv0P71UgNIz2gJGFkRo3Nt50tqQnBSUIqcFHR1dVWCyTPwC0PG2YHC2hvbYAvQPfY3XAHwgt3t0qjmUPWoOFEzEi4571HdBNWNGHqxFBZTJW33M1mrNyr5INtoNMYKdT3jC9vi3gM129CmHpnX3Eh6V7BCYjB+SmhyLnC1JZuMreVcWn0qOCYAtMFqg2pjrM1nNVljtIc/hX4HG1q8AfTrGc/qsroJfBbjwrJ3m6Wj8vLgezncGxgvjE21oJxv46FvbPq3vaPDOwHZH0XXGJJuiXQXmhDatrvR5AAAgAElEQVRcN6bpLv7F85//giHD7IOSjzpGtB19ZKc5na5FJ95cf/3J0e92nBuPgobRn+4seKF99JBbcpgPUyKY5z2bnxJAn65uPk17Zx4NmP6L73jkPXLmrHnwJ3/yJ5vf//3f38p9CUOt6dmcvuODuswFst+OmXSqcuni1uXstwKZ6tYn62nHz5GX5KsgYIkpeKg8WdRuc7K1Ih9Jv8mVMmTJ8+aO5wowo0k75Jb/8p73vGfQ0PF7xo5dYOeO8X7WVz9n812v+s+b//S1X7cNQnte3QXoS37Qv3TXgX1zx/UX77t380u/9EujLTLALmju0lsCTNqzdubbub/6a54rcJbOJivaSzb0i77o3VAnTlw3gpBosG6TndYD/JG40ekKBfKTT3Wmc/HFOLuHRrtb6ck18IyXBX+SxZI+2tll/im32vXoR3fz3xzE/2nHzl1c7vfn2eZ7smIN9tcamz4SvEZzgXjPNfbZ069+9as3P/zDP/yY4HO+X4HnXfDncQth7Tq+48BlzYFd8OeyHp4dcTsOPD458O8Ff373d3938xu/8Rvbd3sUEAl0ZpAGtDDIcmYZwYAJYAMAoeMZOAQZezlHjDz1lQXEMOUwdsZzDkuZkQxHzkPHdrlesILBnDOpfg4Dx1A2eM5cuwbK8msLe05pDmqOKEPXJ9ACrYxo9QXkaqvMLAY/AzkQuEyvnPCAZg6PnQ85JQWj9F99ni+7KUejYEPOazQHCJc5m+MCYAN0cSADdQui4VnZamUPox3Per6M2Ax39euzOtB55MgEBI1Bf8CEAnLGPgA9EKGsrxxdfOUQcR7jeQDICiYUjCrLrR0q1YPWZCRHs3PQy3zXZ46zulwjp/E6GcrRacdDgJi6yy5GQ7/JbQG3ALsCJgWNzIPAi7LRAUDqLiM04KHs3sB8/Wt3BLnvmCt9QHP8KBjLoUZbx0Ohod0lBRPL7DeeOemrjAUg4GPZkjnSxts4GRs09z86cgALEBacbH4XxCRj6DL2jsHi4Bor19ohkJOuXkBZx7O0IyWwDIjkXsfs6BuZQ2dgZ4FJPHFPHe2awFt9c6953diTD+2rn3wqS46VLxPWWONhAHFZs2WvG09teg7IE7iYDi0A5zl19h4zbadrku30L2d/6oALA0h0P/APSEr3GsPq0yYQjL5ovAqIlpmrrXYq4S26e++MgFRANt71bh3gXUAH+SvwRy6AJgEdBXrLONcP9TibXz8CgdLfeJVuo8PQVQCkzHZ1WgMK/Bs7NABPOnvf2MUDY6DMOpfor9ahAuqB5c2j9IF+Burh3QTLZiBTduqP/MiPDPnVPpnUd/yTiSxIRaYEf9Rr/OjakhXS2+olS2gChimjfuXwyxzp/Vjpn+QpPmofbb3LoeDOehyXa4F/6lHHmplbQDlgJ4A8WU0/nF7eIRUwXZIEfup/46UfHTvmGp3kWru5AhGbe+mQFbQrYFAG9HUnT461uWSBdgbqa2BXejJQiT3jPRJT358bOmwN+BYMLvijXDxawfF2NWSfBAQWiCtQHvgfmF+QfWZLHxzyAKhzH+/KaPe7YE6gaEBquwPw03wPmFansS8YV0DMuClrfmVnmSutjwVkyW/rXTbMvxX8b71Do3pXYFe9z33uc8eccGRToKVyBQfNWTTiTWO1rqPut/PGM6172kVzO+fSj9pQH51jfvj4TXfoU8GzgFv6pXWsHRvqWHmu3XROQemOz2s9QQ/diPYC4+3M8Nv/2lrBef97psBadSZjKzidjs5G1a/kGs/JYPLf+pU+COBf5a0gJ73SEWoBxNmUgfra9Je9nV2Kbz7ad2xpQLG+kt9VZrPR+i4xQb30lHferAkVrZHKqS95jqZ0C74YN8ee6ae62h1ObgoM0oHdT5/U7ykzMwFN/QX/mv/q80xHmCZr8RCN04afvgDaSnRSX4lC2SL6uQbQp18xjzENMC/hQdsSCqwd6rY78Fd+5VfGe4D0rQBbyUPaSzePAPHejknjxBbQhvv5MeRGPewjfNRu63fjqw11WUv1ocAqugto0SeeUzcdZm6i3RzMDsvna1eI9jpuLp3fHEj/qI8c0cH6/qd/+qdjzrSbV3/ZYw89PO2ql7zkJZvv+I7vGOuN39oqMKLP2bbr91i/z81EuFNffnjzq7/6q+OIbL+//OXpI2hv6sZpD5UomF+mrE825HqsZ225ry/4pC584Y8K+B8/fmIEeNgx+KQM3vKXfQQ4202EN+lIstbOQHVaA/DUfcE69rKkkYKB6Yxs5nbXtVa07pQskD+b/b/y1LzU36lnpn4o2GO+GNNkPf2F9k5IcC2d1LuY1vLJdjZJwZ/mUf5a+hKfdsGfxyd+tev1jgOXOwd2wZ/LfYR29O048DjkwL8X/JFt5nx8xi/jq8wdTof/c+Z8t+siUKmXPnLGABoMQAY04zFAKhApI5rxqh71eaaMeG0xBmfAYe5gCJj1O+CJUVswKCD+9ttvH7sD/J67VWYdgSA5phygDFMGN0O4IIa2c1TqMyO+QJW6Ag/bSaKva6ZddQdu68PVV1+zzVhWtqzlnBf8CXAs8LACcBnzOdyB+2Vvo1HfZcACbP0uOBNgXKBO//WZE2fM1FlWdE6B/uYQoFGGXABBgBQa0Nx7d8q6RL/rAWiB2+18KDuu8QhUVz95QU/f6Oi4BI5T2b8FQ5TVrv6WuVa2m2vthuA4dQzCCmpoh0MU2KT/yUDBs8DUgNFA5YKC+mGslAusR1OZfMAf72QK0EGT+/hrfpURbR4lR2Xioks76tDX+OF6TqKy/gJaOspvHT/jG6ASoFOQh5yrt0BXAFoArL61k6Is3YI/nglQXa/hazsB+vY+FA4wOejItAK4HekmIEIu0wHNC3IaEIk+MnHpi63jAX75n4wUlGsu4W+gSgFHvwVH8QvQIJsSD3tBcbsAA57RFu/xBV3kq6NttJHuK0iuvPEpQxIwVZBCvXhXgDmdhTdoQNMjj5zeOMZLewAADrZvoJG6/AYkqMd7AIxnwE26lvzjP73QuzgKUGobPelrfTIX7MoEMNj5g6f6FuAUkDzB7cOjz2jvXP8Cx5559NGvbI+f0idgGl54Fl3qLGs0PVgQuGBUc7kde6ve0Qb+dtxSa0KBDjtaA98CLchWshnYvgLqARXK3XfffF/Tt33bt20c+6a/ZERd+ENuAViO5BN8a0cRGUV3OkUdHbWUfoqOgGxzgw4FcBXwJSPmQBno7gest/OvHSGtKXhQwLkxU18AemBVwa6CinhWoE//0H52LzEikFYdHU9aYMtzAbmtfdooKSJ9Vz9LDmm9dT1AaDXRtO+dQ+oJmO0YyMDDAsLqRDs6HO9jTZw6ZOrnxlcZ8oKmjjdc56960/9occ/Yqd9foHOJFuppnQjAL5g1QcMZWOroOmPXDtTkqCBxeqKdtei35nakY8GoArAF4z3n0+6SjmQ0T30ESJTRTgGRZAAPtLMGJAIgC2IoG3DueTJA5oHX+hpYqBz+GaOy1qOhOR0fA1ezBfWlNUU/m8+tUepGY+/QCJAs2SOwMjlY1wzrK56iDe9LWDCX0u3GwrPt3q4P6cx0PRraSals76MpAEoePKMN8xJ/tIHeMZ/2Emm07ZpPSUfpbc+UIZ/dWWAjWycdqv+tv+pqjhfctaamj7Mt1IEX/tqFikbrTvbARXt77oLThrnQ8YbN6XYa4E/JNcZC38mAd06W6JNvUZBQefwrMIE32d7+NyY33XTztu0CifpWQFGf57uV7h/16H+7fOa6NIP/zd3WHLS1phVsVC5ZL1FrlV9tGlt86J0wBUZau5Jh7U19N/2GEkY6UUD95h7ZNJf07dZbbx3vACJf6Cthoh0f7TjLvjOuaGlXf/o2gN5Y4jU57f142dx4X+C40wLauafd1i7PpicFieiS7DDya54o66Os9V15NBsP/Gjt0kfPC1qUeOFYNDL6x3/8x8PmyMdUt3E89eVHR6D5Va961XanVPZ0dqvf6ZP0SMGN82enT3ju/NnNb/3Wb23e//7379H04Nb/mXbFTHpLt6bvsi3b6VogPFlNfySbeEAPC/z8+Z//+XjnH3+Andk8NPZ8NXJHhxonfJRQko7Pbs1mEsRTL7nCQwEza1w6owBuMtwupexo9bb7h3zlN/WNB2QTLflGnmnnd8krM6A5j5Ys2aKklJIJXC8Zz7uY0tX5OOooaKWNgj8lTzQvtdE82gV/Vsto9/+OAzsOXC4c2AV/LpeR2NGx48COA1sO/HvBH0DJu9/97nEufsBADnfGMOOOQcZRCagu64phX2a153LcywYLaGEMqkOd/vfhrAAqygx0rXKMUQ5ERq321BUwoa4cetlygNuc+gzVwBRGc8Bb2Z8dDxWYpV6GfsYzw1N/aiMgMsA/4DVndXUwtVVdT3jC8eHotJUeLQx69304E/GqIINxwIccjXZV4BO+MJ4LXHiGI+E4A84TehnxgSLKqysH8FJntd0kZbzFf7Rp15n1ZQ9zYvyhi3OCBzlB6EAXR7Ljcso47Ci2AM14FfCRA6O9AIwcpYJl+kFeOjqk/pWVSh78r80Ceh2bVp8GmLjnmARQuKbOsvEDNQIVlQuk19cCpAUTfBdU0n9tycREB5BapqE2AorIgj7hAUc5cMhzrvvTZsG5MsaVQ5OPsffp2A//4/E4JmMPoCwTUL36tgZvApYKRgYCFGAsC726cqwL5OZYu7463erz11wtOKefZYoGRgcuc3ib/7IlC16SLe3jB14GEpaRXRZzO22MYQGFHHjPkF2fwM0A7/gOsHcP/7TfcSto6kg2wEkZm5x6znMvPo5n5oUy2vNsx4ME5ChHBwCqyBPdhl66Ij2FRwUF9cH7bT72sX8ec83LrwEIvTfHi4/rJ5oKGqhLvfqnPcFDPJRhqi38LlO+cQcuo7eAibroU0kBX/rSF7fvrECbo+rQgre9/0ib6u4dCPoagP2pT905+KvPHUcFREJbwfiCvmUuFxArIND9dHM7F9LR5B44k7x5PoBT5ip9VWCteWtOmGPaDFglG+mIAv2PPHJmzNVbbrll8z3f8z3bHTrGwo5TO0z0n05/3vOet223d68UJNAeOsgNWtAaYEwnkAu/gUF2EZE9cq9v/ugd17WrXMfNqI/MBXq1syuQs6DPGtheAXIyQD70t10GBfvGjs4LF7brNr661jFBxtixcgWL038lH3Q92szDgnNda81LlwT2dJ9j1U4Z8oIG/ccTGfvZCZ53HS8ltAAO0fHQQw9skzYCzAve6+fICj91atAVSO1/cyBQLnAxO8hzAeee107raIGYAumOnlNPO27pKfUEnAbkahP9yWOZ1sa3JIj0MXks2FFAW9+S8dZlOoZcCQ5rvyCEuttF0VG4gf3ZaMqm8/CnncGrzQaQ9LJufSpY4v6Qm72jftDezsiM0gKJBS3wJ8AvG9SYG0N9bddAR7KppyBdY5PuSG+jN5mid9Dhk35UzhjhGbmny3w3ltHYum1sOj4NT/GkwHdgKdrx3Jqi3kBxbbbjSH+yQZQhv9pVtnW6QDyekLWO7EMjvVCCDj4nJ/qTPYUXyWVz2u+A6ZJvZnD7vscci5nNX/DozJmZAIXmgmcFGQpy6kPAMhqSl2mjHxt801Y7f/MdyCxZbXxaJ/QZD+jnG2548paX2i9gVyCLDiiQQJZLzEKbvjm2GM9cJz9kVvutg+lZvMlW0r//j717/b39Kut+P9epa6129UDtgeINyi0mIBIDCpUbKVQrO1ti7mzDAzUm+sQY9U/wsfGJiTEeEBWEEAuaQAVPKJSDtFuCEbsLIuDeiuVYoCfaUnpYXTuvMX7vuUZXuG+e/pJ+Z/LL/M05v98xrnGNa4xxXZ/PNcZX+cojX+NeP1jnlcU2I9oidyKYs51J4l089Ms28p3ZQr6SMqwVkjPUZd395Cc/OeY2feY+a4t7kCb0TE46pXdyuC4bJAsbrD3FIs2ddKjN/ppD1nnb/xHV+kzdkkrcj3Qw9xtb6myXsXt87tmDvl/jPXabfx75Qw7ymz/YxS233DJ2PbmvNXIQk8dO7G644Ybda17zmjGuijeKa1pPemd/5O5v9+QBUXHyxIhz3/Wudw1d2fnj1Vpw2WXzeXXqb31kJ9ofSdnYKx7T3+Twfb57fpj58P3vf//u85//4pi/VqLcNWyIfVs/6dZnfR4xU1xpbLCbdmDRI/u0G1xSULvAyMQmyE635JEkpG+yU22t731f4k8+T3Ey3bXb2s7vEh6UXQy+EjrqKy7Kry4e9Cwm7Y38LtFP+1yjvT/5kz+5+9Vf/dX9HOn7SPKN/NnArE0DmwYOswY28ucw984m26aBp6kGvh3585a3vGUc+4b84aAVqHIEAwQLujigXZOzFyAXIBw4GyHk3sDkgLeC8MBHgUOgeyCvz5xi9UW4lFnIIeTscqo5kXb+2GHRLqKCH79xjstq4kQLCAVMHa3DSe+B22WuF5xyQgOXc8bJpU2RHK7l3AZIlNEXwP/ww4/sHXB6KHtdecoRWK/gdKBgzjxgNkc6nQT+9A7glTUI5AEQ9iwJAYXAip6VoT/97p3OC170ZcenlDEeUbPbPTlAceUInpXdA+qV/60IF/3Un77r+Q0REoG52i0IifwJ1CjrTvvI2U4D+tIWOi9zP8A8O3G9+zqSKyClACdwx++RWv4XbKi/LNeCG78FRhdYZR+u6agIMpf5yG61Sbsdyaff9CObCQRWFj32/AK66BiRjscLzNBW8kWOrWQZ3UyS7t7RhxGH9BCoVgC4guuBRgGZgWKNW2OVDfQsoQijADN6UgdZXReoVR+WJVxmZBny7cJyvToQAbWNHfs/4kzbkBzGdQ8Qj6DINrIfOoq0DlSMYK2ugv0CX/3HHgKMylzUv+qJTCjw1mcdDdfZ+O1W0ndlI3dUDPCi+VBby/AGKJgf2qkVmKYestOh3zzoGnnie4E83ZGLXhylBzigG9eyObqO7KILANdtt922JxrJ1y6Rji+hA89t6dkw7FM5QB5Zssgf+qFD4It6ERDrzi3zp/qANulcu5V1/PgEDZuz6QDI4bv01PxW1mtjmc4K/l0fYOC6wCPgARCEHUVEruDiiRPzaKcVMGeL7RaKvFvnpIBh9vK1r82M8p/+6Z8e2cfaR68AOzqaz5aZQJLxrG712ZmlL+khYL4x2U4Rtm7d0h7t0G675PSvfmUnHgYekE3v6iV7BB7bUE5AoTmH3shA1+akxo4+C9BXRoRopDI71Beuow/z1eMHOxW0JZBR/3UMI5max8sijnxbCZ2VQKaPfnNP49N3kbP9funBTr7ImUBFMth5VbKD67M5QGLPukG+NN6bP13b/NaYCmwKwGUD9NDcG3GkrREJPdOouVA92XrAOPDMeI4opTev5p2VLFKHsRbRYP5nAxFb9KQ/ye66SCRjWX35UxFM6nW0buOTfaaDCwG5xlcgbUBg2d1+V27PPGSrAGukcn3WrqB0kB2yZe32mZzNrY2VdpC3c4oeO16x54CQx3Xar56SaczD9FICBt26t90MHb3Y/Jh/k6251/iTQKNtfu85KvSln/g/9bXyld1YaW6pfvIhGBpD+Vb6P5CcbUVuut78Qbf5fvUFWYx31+tbbWmuIXdjIhIpP5Se23maX14SVeOnOTbicx2PjUnXfOMbk6iIpNVH+f7u8dl8lr+VPvMNz56dRKc2lTDlvojISJz8ruKJbMnOmRJ68m2av1sflN/uTrYWSK++r3zly/vnwqiDXgLB9WUEmj431pKVvskSceH/iFZ9pf9cby1oR3x+aQTuTOS4au+r5ndHMgbKI1eURXb12dFhPZNoUbvIql7zHuBfG8ncs2Uim7Wvo9G0DemQreczZ2sly9CjegLjzRdsUXvJYM3XRm0VY3h3bUkjrbcRICXf0ZHvjK3I2uYPv5FVwgQ57Pz5yEc+sj86TXvZ+zXXXrd79atfPY6YNBZdS69sgi2XsLEmFbSuDQJoN4/7u+TMxbt3v/vdO8ecTyJ2HunNRqYeTo8+6KSHYiY+T4RYiT0lCSjfWs0P0Bbjns7MSe7hG/zbv316xFvXX3/9sCdzCV3QGZnpp+v5kh0Dqw6yaLM5orWbDbtXOYhCdqA9+qPfjEn3dazpSpA1x9Jv44isxbHKoL8IafGfsslO7mLwfBl90bX6VL/4U+acIy/a39/61Hoc+fS/2/mT37Dt/HmaAlhbszcNHHINbOTPIe+gTbxNA09HDXw78uetb33r7g1veMPIkOvIIIF1QWwZrZzPtp2X6VOAHcBZkLFmdronooMDmWOYw8oBLCAt25az6q/AR/kBkOSIPFIeJxfA4VkLwGPXCdoDTQoEylQTfAiwkCDAR4EJcIzsETGByGX0qe/CbOmyCTn7HOACSvdwuv1NAG46+jm+gY0BZr7XhrLg29ES8Oz7jtkru558ZXSqW6agHSbaEThbME8vAeZ0IdAQtAUWdoxFz1UJFCoL85prrhrZ7crxihTsvHR2ok/VFzih/wPU6SlwO0Ci/hZUlPHqPQKCjpSRHXXWfQFLspcFWVBPDrpRTkFR5ZOvnUiBbH4jQ7tG6MJf4ExZdq5f+z8iI/uku44doV/XAot6Ngl5O8IwYMU15On6ABY6lOHps8DbNRFpAUzakn7qJzruKBI2EdhTBnbEVYBRINgK+gUgjKD54AgUAW/kV/OndhtjHXkWsZE+/U4e7Y/YyW46VqKsU7prLuiYHNdqn8DbdQDwdrcYV37v3PnOq3d9O0EaY3TQ0SPJHrFYUKlvjBvy+l9bC5D1O5nowjgleyCQ+gNZ23GgDHUC7Mw/kW6RSfpR+drVMYE9v8W1zbVkVZ9x7YG565GCAWHeAe/sjNzsSNn6INKbbhwPoj0R4mTVhuZR7x0zV/3NZRO0nc8HYydlu0eck5l+2Z1XOxUbL+oC3gU20R/90GnZqfTkpc7mPO0gi/5s7qRbdqaO9Ol34xxYZu73vbo7wnImKkydp1O/r4C2etbxHZAVQXH33feM/nTkmx1PdN0Dycnc2I8QUTYwz9oCKGsXjXdzi34w/7JRYI9dKmXD0oXj5fSlviP/CmorO2Jbe4B/gT7kitCOwKXjnrWljrKl9ZtXwE3rXgSq6wLgjx7s5Ms+3eM6n8uUDshqTAVsqyNSooztiLXWeDZV4kfEC9uP9Dt65Mg+c1gbmk/YkDWpI0Hre2NMMgtwbBLPjw/9RuwHFrIl+mnd9X9zSLKyNfc2r7nHb7W7HSAlCmSrzT+T1Hx86Bmg2o41dZFNufk1gZl0axzoN+SKMW78qKtkkcan+thUOxMjVZAfzQNdy87J3dhpfmfLZXP3nX5oTWVjEfq+J18gpXZFeivbPV75GxFq6mjuKHmoo7bakb2ScGV+s2fjIH9PG+gEEZ5MkbolhTQXs4N2j7RbJF+tvi+Jwu/W75KHAvNb55DLbI2eIl0ad+T351r2o+zWJ/VFdncUWeOhpBTt7rjk/J2Ix9ZMc8u6c8u9XWPtipitfWwreypJYu3DSHSyRj7m4zbGIpQefPDhPcDu+rV/k7d5ilyBvvrbixuhL/S3eTmAuMSU4oP8HzaTbzDB6XnqQER692m3trHPYgr30VM+NVv92te+8pRdKAHeK2FeXFKymfvn2jWffdi8m3/BLqvDddpABtdHypJZXSdPzmfTuN5Y1n6yGzeRiAh/6wUfxzrGVshuHSk5RzutQ2IX5LakAf1M5myhdTzC0JzjPjLSffNCdromOWTXHeHtGuUrC8FL7z2TzjxGF35zJFvjvTUlf7F1wHwxE0Gmr00OdbN9OmE/4hdkfokg+WAvu/7lY3cQX7hy6w9lRFzk36kz/9X7sSNzp8wVz7h8JLO8/e1vH/o4dWoSSOYX7WKn5lHtbFfUJO/mjjBldKJBvnM+yp133jnuk/DR3MEO7AyWvKNcu5fo0+kM+qW5XPnFAO1GY0f04Ho6co2/4hNt5luYl9hSsWAEnvWHbO36KiGOTCU4Nd5as4sp+lyfOjYx8qexucYQvmvHIr3kZ+qPGbfMneiRue7VR/qODP5e+9rX7n75l395f/xweEEJGsrayJ8sfHvfNLBp4DBpYCN/DlNvbLJsGtg0MDTw7cifN73pTTt/nLwyfjhtnNjOpA7oKeM1skOQ0gOYOXdr1l4gi2woziOHm1NX9hYns/PV3Rfw0k6BslpXsNj/HR/VszcCqgTuMqEEyq4ja6CndgXq9bwCz2gQGHH+yRYAVdaecn1XELsGONpTpniBaYSHd8BwRzx44GXg6Rrk5/gKium6ozH0GVkjgdzTsSdlv67OMTkFgv/0T/807hMwqnsGnif3JIHAAiBGJx1foR0dcxDwVzBZxrodYTLYZBtGyJFDP5TlFgAjsFsBkgBjbYowWcks95fBSw8FYgUgbEj7VvKnrD/X6Bt1FPy6ltx0Rn/0JJAL4BLsZV9kioRaweICJW0q6AkcLiCtPn0ms5JNsTt1lTlqbLTrql0z7VQjt+sCZgJlI5sE+NoXicg+OzaITAGWATfVqf4CLe1T7rqzIVCz4Nm17iHfhZm3BdHKWcH8Mjj1ScAjeXxfdjP70A+C3HaMRVoEOGQbZR5HXqX3yBbAAYLDZ6B5x62RS7vVFdBJNxFlZC7AjUwMUG6HQLuwIhYEroE4AZcCfi/31IbAdX0cABHJGQhNJ2Qt0O1oJHo2Pv1O72Twri9dG0ms3HmUzv1Dz4FyZZTTX8d8+I7sHW8WOUwmxLh349U1ESyBYI1NbQpcaewr37Fp5CUnwEG9yCsym/vpgB2VDUuX/nev/vjSl+4e97SGkLEscdfZcbQH+o8eHTpIhwFSzZ9+U28gd8Q+GwOa9QwVfeZ/ur7//nv3R4VGpJArO2yMq7Px4TuvCZKdHNnJP/dzP7fPrFUvHTUvG5vm1nZ6AcXoSGIBmwnk0w5JB8rTBvMqYj2Sy+8veclLBpeqUtoAACAASURBVNDV8S/0U4ZsACod66sSHHomBCCojOXAHPWnv0gbOoz0MnayazIF7LhnEC0HWfv6jP6NN+OOzGX8N75WAC7gjxzqLWO4HQd+jwgvySLyJ1B5rCsHa3MAM/uNbDa/ANayk8aTZBYg2wRO53PhevZbhK06G0NssoQWeo2YYj9kYucB6+nLPa3n2VPzZHPutJP5rB19127Idt+NnVUHpHKJCwF51mi2IplDndraMYU+R/wEEDanawc7aFdhO4wa381r7RJhoxERAa8B3u7lJwVyto61O8HYZw8Rmq1vETARZ5FLZG380ik90GvAJvuhs2wzMJ9O2oFhJ6i/iCykjPGnfe5rftNO3+uTSP2VjKc/f+pTv7rIo4wSLvgF5j5zC/17NVbzQ9TLFiIl/B7RovzKLQFGW/JHIm06yrYylceuO3asHcPa0XFfkfbZq/KV0xzW+moNardzwGvgdYkQk6Q5uicGlWF8qO/rX5/JO8obYPrBbszmaP3HfvzWuuNzZL5j37Q53zBQe53zVtI44N7v07c+td/5SJftgOj5aM1v+R4Re/lxx47NeUYb1JOvVMJJa0pjvd1X2VM+ckk26lNWxwS6L1+uNTriZ8ZD53cM2WHrXv6MMWOcGsvGuZ0h/ufLm1f0kX5jK+TmLyBhjDFJIR/+8IcHCWuecG1H5/k98odP2nGi9L/Owcqmo54n57fIrnyR1nHlFQ8ZdxFj6m7HcORrBKEyIp3qG+OiJKrW3ch7R9yas/VVJIv17TX/x/851kvjkB7IHDlcXJeP2rs+7f+Ljs9n9F37zGt2H/rQh3Y333zzsNcrrpjPQopwe/jhB/fPRXK9vlB+O2/Ipb+0y/faUgKNZC3zBl3kyytDzMT/IbN1XVvNI+YTc40+RWa3w7QdV40l7az+diH6zjqiTrKbg5vz1rWg+LJkP/K61nyvDeTVv3TVfNU4VV5j2PgtuUGZ2chKtivPH9noVL+RRV9/5StfG/Ip22fXlHxTTI78+ZVf+ZX9Ltv8lY382UCsTQObBg67Bjby57D30CbfpoGnoQa+HfkDKOEQy4QKVAtY4BQGhgoqOKtlQ3HQAus5uoKaNWAK/HFfJArHseDfdz1vg1NYMBYJQoYyMnMCOZT+ciYrg0wcW8+9kT3mGs7ydPLnOc7q5sD3fIQe9F6WsTLUKeAvc0p7AmMCDukjkLgsvgLNgOcA+pkJe3SfGcpBDggs+7ozu5lmZEfPxggkVV7AXKC7d462QLFnHrmue7VFmyJotFNwJWAMdFCfrENylmEGcHBvz9DwzB86dR99BxyWZUYfOf8ruFCWmvprWwFDcgUAKFOwJSgCCgVU0ZG/gPL6gL4jyPRvmXLKDVzxHRnZ5rqrqQDGfT1zp+eyrIRHbWW/gZ0BKtpJX9oOnPNZHf4CmHrOUYA6uZAX6hdEapP7OvpKe7S77NMCJbo1tnrYLl2x3Y4vKSjvOmNDe3wuUFY23QfS0Lv/A6QKGuuPQK4A8oDktZ8DOMgp49GYiCilM2V3Hr/y2LnPAf4rcKxNxl1Bv77z2R87L0O7fgjsYKv0HejfPKOfAmvpSVsbP9rif3Wlp4J8baCLiN5IjcCzdjQ1RxR4Z6/617WCckeBKEsg7I8M9NO4UbZ2BxyubShLdtrA3O1B982zgUzslS78KVc96zFI9MHWAEABi+vuDuX7HPhAPvbEDpStj5773O8asvdg5wjLZApoDjTTd3RAHnJecsl8TpW6Ggu1I9Kx39St3HZVNjeXfes6ZZa9Sr7IK3OH8Ve2vbboe+CfNrYDMGBDG7s2EEn5kY+RQQ8++Mh43s8v/uIv7hMU9LO+Z38lAURe2mmlb+3gAfapl/7Nn+Sjm5e+9KVDzzKG6USCBBlk8noh8NNh86d1q2e5kI38ytAeAC+b6XlSJUQEItFf5J15nd70j3td266NNaEhwNyxb66LsGinZ6Rm+mw9q87AJ+2I+Mzm20EXyRKJV/3r/HPJwRweURS5Ta/00TFg2R374NMYg8Yz8o+sxoU2mZdn5vepPVFm3GRX6ZvtucZcpt9asyIs6CxQPKJ5gr0zecN3+sjxQpFS2mfOAf6ycfJ7Nef7LjKebam7Zyq5T98F4hqzQONAW+UEuHU0ZYBwCRIr2OdaOgNQ+j2dRz5rbyREJLP2trvBuKdH19FzRz5qu+/TTccQNkfli2lLZWhnR7uSSx9UDvI6P4ytekC89c/8Dcj03hF/rQeRs6037czRx/SrbGWxw+YgcuoXbWUP9AyMdU3JBfShbJ8HMXrwHBy6aw3peY7an68Zoeoa9ZgL3E+udnqxl3ZGe2/dcBSW+YGc7bDU7+2Y1Kf6TF3t/PVd9oVIplOv1ufIXvrI7w0wb63MHuy8UVZ+cD5S/pEy2snRfNquIXbQzgH35aO0fq1+dgSydhZnzN0C8xk0kUIdnWZMurbkD2B4O7X0XWUbf/4vUYgc+QIRdtqSHsgW0RUBU5Ja65E+y46Sm34CwPMX5th+xqg/IlEf6St+o3rIak7yTBs72j74wQ8Om65/WzNcq738dfbPJ7/11luH/aiPTXR8onvpDjEa6bbOVREX7CKCqOPPtLl4i861XZzGZsyh1iZ60I41aYlsyitRwVjqmV1zZ808paE5km7oi624z9Hd5I38MacgfV55w6vHOuoa19dnZGieWMme5t/ez1x8Ztjnd/63Z4046W1ve9vQjRMN1GHN9WeHmPZ1DGPHc+qT/LdOiXA/eUqQdC395NNHTpk/kD9sA4HGbyC38e8399s5lZ9GX14R8/6ns+bHiEvzpn5TRnN9MvUsN/eyGe15wQteMGyjEzJa9yP1/aYv2Qg70B66nrHXpaNtJeCZO42lTlYgU+M6G00GdiR5yfX5nc3vrfXq+FbP/JmJNzNp02vb+TPUsL02DWwaOGQa2MifQ9YhmzibBjYNzJ0/Izv9ySf2Wegzs/bccOje/OY37/7kT/5kZEJxIDnqZf11HBrnNzAfWN3W+DIWOX8c3IIl5XMEI0UK5AOMOZfK4JQGSHePugMBlVsQGiDZdQWQ7YYRUCE3gORlyyV3Tq57y/4jqxdZcjB9LjON/PRRthx5vcgsGFFP4DHnuEz6AK5A1LNnz+0fruw3jjDZA+MDvemy3QIRG2XHBcgE0gSsCXrUI+sc2MUh9yJLu3MiTrRX/Wt9ycD571lBgjPfB/589at3j4z/ALOORFgzLMvsVy89sZWOPyg4LhOQTgOQA+AKtumm7FttLxgii/sDNzoGIVspc1ug7Lp2SrgfKFBGeSSR/qrPCljpnKwFoxEE+ppu6DHgJmLFtYLDxo3xoi71ewUSBXIFqBbglTWtHckWMAXkEDD1YOEypd0byRrx1fFPAbQdjdUOCG2JeHN/pEHBZJn2gTYBoBFQAUz63neNa+XW3/qErOwLENg92aOxwkaBAmVcr0RBtuD+AIsyPfV/YyDwid1HwhqjkWB0rT10EIER0RVQWhmRYq7veRjkDBwTYLNzn9s5UPDb8S4BbT6zWdd578i/dtJpQxmN6guAKeu8HZQd1VGGpMznMovVYQw072SzAXF0kD3Te2S2+hrPK2AS4BVQ1nynve4xdjwIeSURq6u5rJ185iD9pj2RwOo6cWIeXdZOPO1i1xeSk2VYB1o0T/hcJn7jq11qZAlE8BswhI02b875fs75EUfqza5d5xVQG/mnHPeS/8yZK3ave93rxtEz7mtHhXZ2ZBG71t/rw8SNX8B9merIQMQQewIEKVt/tmuCTSrbNb4H8jXOysI1nsdDsI8eHXWXZNAz6/QF3agjwqZ5WH3ujwhvDgnwUla7acumHyTcwa6dnr3Sc6nmrrCZ4V+iR2RO/R8pYmyXPEBv6k6edQeA7927rnOnT53ar8/1NVuiI22kc6Bha45+8FBv9Xk98MB9472Eh4jvsqV9Tz73ZweRYcZkiRHq7DlLZUoHdNJDOwgq3/XacdVVV+7B0narBLAh/7wCQSdZNJ8Fpw7X0bcX+dRXBnXjuPfmKXUoQ/uBfS9+8YsHWBzo6LpIIdeyJ+s7G6IH+mg3prZb//KFlKv+dqC1bihfmcqu/eyFjhvP6b95KbLUNREfHcWrjMjkMuXpw+90YF5SPuDUGPPZ2kMOeuoZRwGTJXw0Z0e6a19APbsx9shp/Yoo6WhjZbhvzmkn9mTEJCgeH/WTm39YUg5dGV8RoMDjgNX8KGNePyhzktXzOWet4f1vbNBZCT5kyT92rzmuuS353Kt+MpeYpPxszu/uy55Lemh9nuNx2mfJXcpu5wf9uaej1vI1/Z5Pd/r0BPdLLGu8N8YjJktiIGvrHTkeeGAm78xEqunb0q868puKBXxOF9o2be+be/IrwDqCWt81V0VArwSu+tvNpqwSONTnOnWxk/w64yGSuj6QvJG+xU7K0B7rgz7mD9Gt59q84hWv2N1xxx2DAKIn19e2Et/YknvZEQKoBBQ2hFxoPjd3OHasuKm1zjXaZH5g204MIOtKarL/niXXGmOHCsJK+frMekuG+s2aYdwhk/WV+1uv82X1Kzk7Po7tu09/arOYqgQo16nvVa/+0X2yQnNHcaRrSzpoDeqaYjrHvo116PjRkZAj3iX/ddfNcWGnlfnjwQcf2O9YaUcmXWuLNcb44eO0Rhp/4kv67Dl82kO39TH78sws/UtPYgX9GImk/yWCqI8PQX/a5ppI6ZJDrAnaoX7y+iuhRXuKO9S/+sv6rznIvN0JBa15rtdXJVmxm9W/tHNV/6m/uKA40rhXfqRefjudKW/GbfMkhsi0SHf9RD/+7Pz5pV/6pf0xygOvOCB/Gscb+TOmke21aWDTwCHTwEb+HLIO2cTZNLBp4KnkT8HTDFDmMxoc+ea5P0CKdrJwXjlgnDnOaJl4gkSBQTsqBFMc1bL6AmvTe7sjOOk54+rmDCufQ1kwWhBdxqz3wIYJwk0Q8sIMQo5vjmY7JHpwvPJ71oo2CRiVWaAXkZQTSu7kKcNY3YGn9FFQJ2grYBe8FLhHbJThf+7ckSGzl/fAA0Ed551j3JEwHHH6jUxwT89f4mS7vkxb+gRYuF8gJwj0Xdn1dMUpd59ASgAQWOke9wo6ykosuzXy4/zxbKdHkKnt9JzOIokC6+g3/UUC6rOA5QDkyLWAhwIVvyu7o5N8H+FUkN1Z6OQIIKNHQbJX4Ip7a1e7MvweKBFJVd30HRgRIBRg5DMb0hZ9EcFSwBwQQX/kX8HCnnWgbnolt/u8BF/KDHDTDr+Rie7pQ786ytCrnSr602/t/IqcDKAr8FaWMnueTUBc9q3M+rB5oTIDWrTHfepmL2Xvse1ICgFwR44hX/UfEI5esl9tZJtsyJ8y29nT2KrPyn5fiad2mUQIFOjqd+2J9FSPzwGN7SJRN/1EvOqLjuxq5wqdVpZxQxc9myZdqTfCqCxgmdUFw0Ad7Sdnx/IYayvZ5Fpta4dJYBedRK4F5ArKBc/uoW/t9b/5rWceBIAFrPicLdcmn8tMj/DznbYAT6u3+anMYQCDdYJeI1CzP7YVSGJu6cjBQKTGuWMvmyPWe9s1EBjoPXAhW1YnPbdLha3733Xt5qnv3VN2c3VPYmIe7VQWaQRF87H3djZ1lCXdNo6uueZZux//8R8fOw6U11GOjQH9Czwnm+OoIokDY8uabT4JsOq4nR7aHahLHmuL8WFcAZb85k8by64NICcrHUSGal927lq2HHAYGRi4o64eUq1t61Gq1ffQQZYv3ToCDADPBvU/oIidB6YqTx3+AuMCH83NxmUESCBy477rW6cb6xcfHB/TmKHHlcz3GSjnu9aJ97znPWM91O5vfOOh0W+RXdlYcqbb1ir96zfXB+xqYzaijbWpuTxSQdkliUS4S6ohYzsnAmERMx/80Ad3l1w8H+DtXnU89PBDuzOXzOSEiEw6ipBu7vNdv0eG+i4gj12oQ7kInJ7P1njyWV/oF/ZrrQm41rfqoT/lWf+yN/3AFhr7/uezGDutfdrOlgL8jXX3m0cam9YBa0pgPR1bN+wyyPdcj8kjbzt7OsrSzgAPggcaA7EjKAO4kzE/Up1lyEf6NH+SN30BaSMFyGA8WssjoLSVHpWXjxsRmo+Ub0X3kT/WB/oqGeE8QXJ6fLfOf+rKL1Fmfmhgq3f9FFEf+dh97QpAIjfnKy+/1P/5RBG4dDFs8KGH9sf3Hjs2/QjXNGZaY3svmal10nvrnPFnTvRZua2FgfbKjUBw34XzM/LEmNT/zS8Rz9oVSUju/HplTOKfz/HA3sfyOcKytTxbbz1YSQTflYjWnJMP2TyQz12ME+GdDiRvaB9Z2zHa83qss36zc9raYRyxEScYIAP0lf6N7MhPowv1tRaxI2O17xtbxld+pnvNifrCODJmfGbz+e6uUSefgKy1hZzGJfkiw8wvHcWYv9GOFLJFVnTsYH4Rfa47mMnHr7HDzRxEFnOO+hDXz3/BC8f4KSGhfs0WmoPX9XwYysHricfmEYbHTxwbOn3jG984xmDJjnb9zKSxR4bMxlU+fqcDtKa7v9iVPPRifS45hb7Ibu02/mYsdv65fXRLV+2IN4/wK8wt5mDzzEoyt9sK8cbH8rLW0GVJTp0O4Xv3tjOqeLp41HvJI2y+xLOI8HysTqZo/rvnnq+Oa4tJ9F/jrh3w5IyY8l3JHd4vvnieDGHctM6pU58U49tZ/Qu/8Av7UzfoLUKrftzIn9Wqt/83DWwaOCwa2Mifw9ITmxybBjYN7DWw7vwpeJgB0Nz5g/x5y1vesrvyyplJzPHNwQ24LwDisHFuOX+cTteVbc7ZLIOVc1dmEaeyACnnlYMfCNLxVQWLazaxaziTBTCCgDJdA8L8zuktkJJ51tE7BREzA2s+dyCAg0zttlBnYCiHNYAu8DtgKQC+Z8QAzjruRDsDdLUpskXwFwhyIdBddrYgrTOgBUL0HnjgXs41GX1XsFRfCQQETT0nhi4KrMtqDsQhU6RJILa6OhpKXe7RlvO7VJ4cRzIAR8imje2gCBSgR3X25xoy6y/lBb4WcEfwaUOZlq4lk6CpPo/si4wQJPmr35RbxiPbAmTR5bpjjMzJ0ZnW2lx2nTrpPn1HfkXKqEP9gV8FMQX3ATkB9AJrZdBXIHKEX8AC/bLNjkfL5trBoyz16VPPBPFqt0S2SS7jt4zegB36oPPa2jEW5C5btb5fyZRIp0C86qErIG/Z6oHW9BPYIAMbENfuJOCZ8sjMDrL/SFayBACU2Uc32u17/eHagDntj7TV7gBwfRuYFHCRHUV4BA50LFbHm7RjkC46mqgM6Y70COCLqMyOA8jMgQXcHd9Gjo6ASXdPJSPms4i8yjx2r/4OkPNb4MJ//dfnRsDfuCebPijYd1+7LlfCrbER8eWz/mJ72az6zF9lcjdPK4dejaXdbpLlAX8RCcZYxFZ9HbjGdowZY/WKKyZQSl6/N5ZLMIgYj/jU9taA7D6iwGfzvH4CXJkr9F1kA11cSEZfdNE8wq6XawMYV5JCX7Id19IvvQCjn/3s545dP467Yc+RoM0LtU1bzfvrkZ0AHWSJ+upP95E54J7MPvtdu4BJXjKhjQMgmP4ou7b5WZ+RhQ70CVnN7+1eUUaEWvMl3WtfBGuAs9+z2doViOSZP+YhOkH+WPOMLf1PvnYnRcqk5+a0SPzIGDpqt8cKlAbckqVdOX6/4uD65t2SG5p/yUI+8tS3f/3Xfz0y0Of6Mo+/0QfsyN+agBCJ2xzdETX6w1qp7JImmkO1LXI6YD8yM4JDP/jO8UKBt/RFfjZst9Jtt922f4aS+9rZFzmtnnZ6rUkDHRXasWKRlnRijPtdm4GJiLGy9vUVm+mISXJpBzDS2skGmuPUF2BtbieLPtQnrmtHajttIznVoXxrX3O29/y2wMXIePow77uPrbd2tEOZfiOmqqM1z9iyW0IZEg8AuVPn14yx2O7syIXVH2p9q7/Zgeu9K5c8rTtr5jpb8BdRM2z0YBde87cy6YA9KovcHanUNflO+Zb53M1/xmqESzbftcam7wJZ8/dqk7KMcTpGLLiPPuktv0f/+j/fR110rf/L4J82d3SUk39LF80RvjfGyBLZ7T0fVH2ODUYkKKtd9s3T7EJ5dLkmGOSXzGSBebQlu1Z2SUoByc0X+i3/Kj+ULoH6+eUlGmSXgczNWa0TKwHUOE+3JSbkt/i+uSv/Sj0lSZ06NfuqmEDihufbuJZezAXA79Zu/c7n43OzK2VH/OZrkK9dXpHWyosQRlLo14jB5g7rTP1uHtAW75FyHTfIZq1/+bw9a7GEFmWYlxBHxR3ZY7ur2tGTz9H80jyn7uIh4xX5Qze+Nw/Y9WNXzHO+67n7nT/5iPki9Y3+ay33f/039PTIfL7NRSdP7MmfuXv3+LDzT33qUwfHDZ8b+lYm3dG1+d+6qhzrrHmSLUbQlJDTOLU2ut79HRkp/suPNS7pq3KUT9d0Zo7reMPWCzqkB75HR8/lG9Gdco0x83zPCyoxIZ+1+bo5oWSZdi2pqyQh13Skbjq0c65YPR9buyOjSyagf3N+O9gbU1dffe1T/C/1sRV1Nof+yI/8yO5nfuZn9ruD/N56Xny4kT97F3b7Z9PApoFDpIGN/DlEnbGJsmlg08DUwLcif2am3yR/ED/OyO9s7jLpInA4mIGTBX0cQ46icjhwgsYIFkFiR81wXpUnwOPQcSIDDJUZWBE4o1z/rzsMysxzb5lwBYocTmACR1iQoa7bb799AAFlwpUtX/ZRQUcBRABKYJX3QKTey04NsC4Y5uyXCaV9BR70UaaczKcCI/K1U6OAt507ss/IDPygh4LcgFpOe/rumA6yapcMfYFTR8IE5vq9I8joj87pA8BIdjrjsF8YQHe8iXu+8IXPjbOyySNQUSaddaxN+ipwLiBTV8eARAwG6im37f8RPXSkjs6wLtsvoqZMV3qIfNI/2lFGXbtJBEPqElzpB3KUEbvqX50Fdp2nH0Cgz1eQJVC5LNcIL9ezB9erLwKncVQZrtfX+rPsS20s+9l9HuirTWUZsydEpvvWXWfu0Y6y8bJdMgQ+6iPXGYtkCWwP8GscuDcCJSBnJb4CMsivfyJ43FNWKpsFMrWbTVv8rk7901Fl6Yzsgbn0U5ah9urDAErfRxQ3zwQi+U09ZKUHn80DriMnOwmwaqcCHZovyBk57Tf6dW1HlgUsBcQF9ASc+D1w0jXq8h15BNXaLshfM9u1w5/rCmjVDVjxOcDLHOCaxvqDDz683+lQdnPBekBiIEq6NH9GDrarxz09NDiSJnDTWKSPCEO/N+d5Zk7jzTXptL6km+YA32mz8oAg9Aq8Y2vsRr+0cyewKjKevI093wWoBFQHugR8G+OBuysxENmlD9iCdW4lpi8EhyJG6CxizJzIpmXtf/d3P2/3yle+csx99WngIXm1k17MwcpqTu14OHNtx1eyL+0sScL4777AP32kjcY9kJDukC6+V29AMPuLRDLG7EBTHvuOxNdW1zfv1M+RN3SlzY3H+sQ9dDdA85MnB7ik7XTCxiNvAkLru5UAWtdTNtjO0XZQRlhG0qpv9teRfd8r49TBeI48TK5suHUhe3T/29/+9p3dP+bAEyfmQ6q9Inhaj8oiX8d3662+dxTTCooru+PXstsSRLxHkrajl03Z+WD+i6jXJjq3o7PngrVGNG+Rs2fHtNu18aCOnrvUHF5ygjZGWkW6RQ6yIfOkvuw4X/ezNXakngjlMrPJav1E/rBZAK55oV0ykbnk1QZtJF/JLBGVkS5sVpubm9uRkl23U7txyEbUB2Qu071dpvrdmFyfN0fP2mIMuBegao5orm9+pgcvbfI73apH+8hmLGkLmw3Qj/DLjvL71MUumjObH9shUn/7HOFLR5GOJTL4PWLSb+yMXshOvtYO1+hj63rAf4Cw94ixQF3zvnsa8xEV+fLK1i+RlxE5EU1f//r0t6xTdAK4phdyNf71RYk8kSTJIXmgYy71j3sa4+p2XTpuNwBdKs9nz/zRLm3NPyg5ZiX7G48rQTDJsfPH1LXORlpFsLlnJXDUQwYv8tW21pE1mcN1kYuB9q1j5Ab+p2v6Yy/s2X3s8Ad/8AfH7o/8AuMe8fOBD3xg/M5GI6maF9rRrT18Rn1Ml+TSj2IB9Sgrci9SV1uNJX0hWcB4MU+RzVh3T4lJ2sFm8+V79gy9sAMkE8LVPeYR81IkAF31WTva0U/nEZNkRjK51nxtvGrji170orET6oUvfOEgf5q3S9qoLfkvxfoRQPm0F5I/HfumfusC3Vh/6fP48ZmwUlIL+0ZKtcuMzTdOIhojMfInyUz25p7pr83x6qU+8007f3yfv1cypesidujN3NvuIv3kFXGSr69dzavruptf1rPiWiOVoW86Di5fr/jJ+Ojl2F96bbenMsw9+i2yjB601bzfOlJfXHrp5fuxXL+t5I+2In9+9md/dswrXuSh0/xk323kz75Ltn82DWwaOEQa2MifQ9QZmyibBjYNTA3c9Z9fPDcA3CcnAOL/CTTOc+Q9APP3f//3d872zTnj/M3A6eR4b7dIwY3fA+MC8TlrnF4ObQ98FAhzKDm8gSNlsQs0AgtyNguKlcNxX4FGsq+7iXJsO3qAQ8kBljHNAQ0gcU+gVMBOhBIns90ZZGmnSaCQOnPQOaYBqQXigeZ0EBAfGCog4iCfPHl6lFEAEEHjHnXSI9BB4KMNHHKOc44wh7qgR98FzBf4cMpl92p7DrP+DUx2T+Cc8jnsggkAhz5wjzLoAahDJz0TwH2f/vS/jWBU2wEAdNM5+AX6ZCngynkvQzZgv4Cf7tZMVXWzF3IUtOqHjjpho34rU7YgORC0QJwNdY+sajZAXgFcu9OymYAFMmkXHa9nt9Od39agOnIhEKV29WDegK4y78qcDpiP/PHe7okCQu3viKcy6dk+PWsL2yCnuvxOT3NXxRXDzssQjeTMCQAAIABJREFUZTPkCjxbdzQFsNQP5Aoo8e6+dKwNkW90SucRl93Hjtst4Xc2lRzmjcaYst3b+I1sCcyNgKOviDRtM67NHRFakcra3xF7ZWAbEwXP1e2aAOWOm9N37G+db3pegT4wHpS//r7uXArszC7Ybpn/AexlSfpNvdofqUYH6i+rMVAo0kxbydG8q82OfWsXhjZFdEQQNSeUXRrQ3XhsvDQvl4E/gPVTp8a4D1DVbjajLRFpdoQG2kU6JwM9uN98Ya5Tlx0XykaK+I38gUjN/cZj42Ml/hpjzV9kiJQJoI9AKdvVtZHKgRjNfZPQenjvCgToNW+TM1JUGRHE5gNglh0Tz3ve83c33XTTID6AXesuHfd2jr+EA+0y58hiZruOi4sQy3bKGqY77TO26Zysygo005a/+7u/G7YOVDL2G0fkj3y3dnQcm9+VpR3KizjzHsi87mhQjr5fSXnykaF1DPlj/UYiGB89t8LvxhwdruQPZSu3PzpSvzKNFbK10zRg2/3s8sL11/ePHDwfih7NFR1j1zzW2t46oAzP/LH7h27Onp3PJWpdqn3NY9lk/onrtAvwKBu5nWa+JyN9kTsfoGSCQDd1reP0E5+4c/e+971v9Fey97wO1zUvsg/XZI+u7foSVLTNXFHyCTlWADvSjo75I/7UwZ5LnunoM/dqc0c2dvRswHtrA3uWec5GrEclLBjngZT5MpEq6nO9+TnA3bXqYO90lL+kLerUL8ndOk437cZxTccSthboI+AovZgnImjMV5JpPvnJT+53KJVEor3+aj+7ztYjt66//vohj517q+1oe6RcO+za4ZW/2g6+1kz9qa6SQdhQBHA22M5u8rOBdtQ3d5e4lG3QT8f7tW7XF5MwmTstI5R6Xp3fqoPeI+3yu10fWeVaZXpgvX5v7PM96FabSgzJL26H9SQ9vzH61fpB38qypufbNxenm+Rv/YyQ+eY355qd/7L6z+yjdTBdXUgeI39KXvBbBNnqj2h//mSAc3NgRP9aT3Xol+x2TUhbfWGPHqLLdJNeIynZMKLZeGg3MkLF0W/N32Rg+8rV72RRtzKNTd9F/GhXz6aMHG78t/PT2uk7YzsCryPM2FbxjDa1Y0T5ruFP+58N+BN7ZBvGJRuqn1vnyceGvMiszOIA7efjIux9z2+wmw+pq9xrrr1u2Ck9Fwetvo3v19e69gx/69F5HKCdP2xXsqP5l12003ImGM2dU/RBDnNKiQ7ZXL5s63CkZyS1vtAefdwRwMi/dga6ztpnDvSe7Plu6l7XMePGEXwlU+XTtss84oj+/OVv0k8xTuTuJLjmLmi2XdJUx2wWc+on7SOH7+ipXT7sytzqs4QT9tOOZLLrd3FXu4tmffPI3dam4tfiUtfecMMNu5//+Z8fem8ubr0vVtzInw3R2jSwaeAwamAjfw5jr2wybRp4mmtgJX8K7GfQeW44bu985zt3f/zHfzxAsgLkgF6q49Bz+gUnnNQByDzyyAg+Ama9r8FtmUkFwhzdjvtwn2CUU8u5zbEuGCRb4HtOYwChYKIjECKg1NsOIw84dfY7J1nbAh05nK4p8KqdZUJ7d31ObgBL9XK2A3c51mWBaVeZlZVVEMs5Bh4if8qiDNSNLCGPF4fZHzmBm5xgwVkAU+fIc7zdA4BTFjkEEkAK2YQ5zAUQ6g20KqhWh4xZgKKgUx+oC3mkPfTku3Rn589HP/rRffZyOxjoS1md+xw4G8jWEREFHQVvZZ8VrNMf+2IfANQIBXIIGASbHTVWHYEmdBH4ptwCEgGpQC+QJ2KhoKhgsiAaKMWOtCcbqB0Fqj7XhshR8rXTR9lrdi352YQ6AvbaIRIZVSAW4ad8/+sXbXUskCzBztHWb8Yj4E2w5xrBMnsgOxulB3V774gzshcMkqWs44CO2hXJRl+d8619dGxMKUN/kAEoRw7l6R+ykaXdJ2U5F/Q3BtVF143xGXhPgrLAXV0Rou6LdKiMCJV2D7o3wH8F8OmNrdAD2248lSVbn7nfuBMI90wS7YrQWwGGQCJtUL6+DDyLlKqNHRfkHnNezz5Ilz53zn1kmPHger8JrpEnZZrSk+varbfOs35jq9rbWCfjSiRFQGe/2QydrSRx89sEAmeGd0G58mdG6/njQtxLluaDAn27G77yla8N+8wu1v50XbqNxAmwqh7vjTHXtNawv47rCyCoLJ+bX775zfmQdH/a0Pzld3a09mdAOv3SPVLlRS968dj5QwbzCnvu2JPWHnYDsDOPIgfcT++eWdAzpQKm1e8afeG3CJDIJ+/qVsfNN988xptsYte3M6N5g86teR0N187UCIpIu9pKpkBbumzsNbfRRWC939132eWXD9LLfKNcmebtBDZvdm/AUoBs6zmddzRrO0CMi3a6WkcCegOTzUP6cCQXHGS0+197V3A9IjVgWF36yVE++op8//iPtw9fpd1NdBjIlE3QdcfdtDOJTl/3uteNec112kN3yi8zOdIiHbC/2h2Z9R//8f/ufvM3f3MkpdCbtS5Chj4C4mpLwHI+Clswl/bcvu7V5nQXuUY+svljN9rQ0YDaX2KBOhtfSFv6UG6k9Ooyq9+62tjRBnZlrTYW1NVa306UCPV2s/UQ8QjL7NBYpwOvwPZIquatdtApO7vIniUcIFjJ5zf1lgSA1PnYxz62J8vot/W640pb74w57TcX6x/HTbFRzzo0Dprf2kmcP6iOyJbmv5XYd+/6vCS/Rb6TM1Kj9brkhxJR6IRdrokzbMz17UCL1CVH5Hk+R/6SOiO81dH6b75TB/tv/VB+CQiu+/KXvzJAXfVpC3nMW/n++a9kzmdbScxLLjn9lB0V+cLqa+dXumC//nqRhf/c+M3f02YyR2DVzsbpul6Ja1oLGp9rIpHv8o2Kb1wf0UCW9L8mxfldOxvn3vX3Wrd7kVd0x69TV4RIc9QLXvCCcbSXcVgcYt6ydlrjyEon7m2eI1/jrrJbF8lqPPPNzIHtHsoHbkdZtms+i5gv0Sf/T73GFDn0u7EhpikhS5/7rb7UXtcZs/kHkSitFe4t2cD1xrBkiXe84x3DB3vJS14yyB/z7nguzdXXDh3Xt+u6Qt9+q4+Kd7L/Ee8enev+yVMXjV2Pjjmfz+OZSZARgpIhKys/Q3+YM9wX0df8kr/Uzll1GDfmIu1onkZ+FHuqSznKMyc2FshfzJnt0VN+QIkikf5rYpbv2Io/c1Zz4xw783m1+Y/NA9rX7/qzdYHM7Zo8H2vNkwryFTteLgJa/5V0o37rTTEhHSG/2G2+dL68NqtD3Mu/8syfsIDWA3KR3Wsjf9ZVeft/08CmgcOigY38OSw9scmxaWDTwF4D34r8mU7vJH/+5m/+ZvfWt75199BDXx+Bc1ntHEHOqWs44QHWZdZ3tJCKOH+c0LI4c8oFFoA/v3MagUh+850s53YKrMHt6txz/MgT8EgGf15l87eFXPl33HHHAI0L0ji4BU8BFOQvg5hTWxZZmbsRAhFcBccdu0V+wFXkE/2UHUqugnGZa0C7a66Z4IrvCxjKqnK97wKny8bSDz0gVcAteCCPoMGL7gp+BWeOCJLlGuBe52tTgSIdk8E7/ZNtHmv03fvz6Dnt9K1NyqLTJ554bJxB3sNjAywCAOv3nPQc/QCKgNkIKe8FHu1EElQKHNbsNf1UNqTfyiRVH9kK0OiPvGVwA7x6sGkPnS3oz46UHfHWDht1ZMv1k2v0e6C+/mm3gGuVQ/YAFXJprzID1NM7+SOq0rHy/O/aspoFj8AA5fTcj+SPIGksuQd4UKa09pGlbNoVXM7WkicAKMDX99nlCuZro/bTd8F/AGBBsXdtUFZ2EKAQ0BjxHDipLZE26gs4iZgzjgEkXmwpW25XQ4BD9lZWa5nY+qIMcP+bB1YAPnBCm8skN9YCLBuvfu+IncgystK98o3FlYjVfiAA+dhOoLM+6bkFvvO/wNn/dBRwT07yko/9XnvtdcOeASaROmu2efNZ4HsEWiR6Nq+Nxklzou/1hT7TnuY3c7a2twsQKKLf3WdO6pkPdEEmMgYeR84HODku8tOf/vdhzx1vF2gYQRT4S2/KCZBhLxHp6ldfdug6oEFgR7aRTdOB+yfJN8HbNetb2yMiShIoyzpyTd+Q+2Uvm8/70X/q1F/tViMf0E4iA3ALAWRskte4bNy2wyNwhI79lf1bZnykEZuyJtx6662DpPe5bP4IT3bif6R9Oy+aY31P3uw+ko2eAljdH0izkkKtg4Ez7fyxvtBjRwOxX+2KCIx4S4YAOP2dzTTW/GY9YSf035rf+tmY0GeXHDwzMOI+nbbulISiLLLQRWSTz//6rx8fc4g63BM4mW2V1OGIPbpsh5V5+Ud/9Ed3L3/5y/cJHr7r+T8RZ4HEEVjkXIFPftXv/u7vDh8rv8i4UVZkVztkuo9eydn6qA42UqZ++tRvHZEZ8audvnc922SX7RxpbaBf5XsF6Lem1p7GKXvR542/gELzs8QEc3O7piPTlK3O/BZ2nT+pjetOxgDX5qvmc7KlY3ojRwRca5g26h+AMV0hb/LN9DV/IsLfPevu0cj75grt155273XUKjma/yMJ0kHkQ8QaGczVEU3ezSPanE1rr++VH5nVjoPK9bvryGiNKcNfGZF+AbvkLsllzcxv53s7idqtHWkUiaSOfAB9oNx2FbEBx76RoTZGVgeC05//W5+y6RJ0xBnKb/0vIaa+7Qhh5bCX+jli/syZy/brk3LUxZa0b00iqW+aQ9jxJELm7sT8G7/3P7uq7Wsc0Hyxvufvuz5/JN3RU4kk2VtEnOSNdttHaNNxyVaeJ8cXj3ghW88tbZ6kE2UUC63rtrLaZd8cREa2wH8iT/4E+7eWKI/PRsaeDzaI9rNn97s2skX907Fh6kH+IwyUQSfIH21RFr1kF/4vMY6PkH+t/1vH3cMe//mf/3kcLW2tM5atu2xw+CvHzyeI1KeRQfonn7j+izyJTD59ch6Jd+bSS4YMf/iHfzjmBXbpHu03Dn0mMx2ttkJ26zo9sDGyGwutd2T02SuCw1rUmHZsYddG0HZcq7qKJ9oRp235Zj3LrfvIRe/KZi/md/dJAEF095y1xhr95/dnoz5HIvpOvBE5pe/W8TjlfvIpz/Vt/UxGa4P7I/7puKNnJ7k1Y62SfvLv8+/M2S972cvGLtv0mK/WHEfmjfwpqt/eNw1sGjhMGtjIn8PUG5ssmwY2DQwNfDvyx9Eyf/Znf7a77757BpDA4Qok5bSV2cbhDNwroCijbgXwONJlLvZAUw4mJ0+GF6dcVhfHVvmc7wKnMn/WDEhObgEVB7LgMfKnTCfEkqBJQBJw5foeXh7gzuHWpsiJgAr3RUpwPtv9pHz3zucHnBiBkKBK2Rz/dhoEukZSCJAcAfD853/ffqdUQHjAU1mOPSgzwoMeCpbUXYATSEaOQHDtsNvJ0Wz6r2yywNWyE5VRm9RL70AD5437HAAdeKQd8+Gdj4wMWDIGFAfQdPSEcssui4wrO408K7FWAFcmousFWAIPgJLAIfCuc6XVXWa2evxpPwBS+1wHdAXOBhSTqV0q2q592UZgZ2CbvtXWwByyl/XX+ejtDCJ3maPuj0DM7rWHXN59p5wAwUjOAG52LqCO0KIHY0VApX12c2mf6+hG0OraMgGV77rIAHUKmgMTXUtXyijbj8y+XwnJ+ijSK0BMX6lrfV5LQF8EV4SWMR0JshIYydoYro76I9AmkqSj7PSnbEZ679iL+kc7AykD79kw+5eRri661NaO0iqg19cRq2QzV7XLSb/5PzJEHcrqiKJ2S0QQu5cswH/vwEP2q4yyY41jfReYqw3aam4EcgR2RWaSsyOY/OaBuXQVuBuoog12t5W9Tff6pjEayeo+ZZLH2Oj6SFz611/Kc4/5kiy+0+7v/d7vGXLSJXJdG9UV8KN8emutCLRTlvn4ttv+77EDpt0DAbjshyzqXwGQ5h/1BSjVJ/SiXrLRa/OZ+yMzAvQCEBz7lT03bvW7uaFnRrnfvO53ts6OEOM/8AMv3gHnLr98Pmy841DWXTORAUh05fz93//96CvZrM2FEUbqsE4F2AWqkYPe9TO7cL85nY7Mz/Skf9ibPiRLu87oI8J5zZRtzmtNo8sSE9pFYW4LFNd/yilZIDDw2PHjYz1Vf4RoYGSfm98i3OinsvRvRxZlU+q3fmv3JOie3Htr7LLMcLJ75s/6qh102nxOHmtZSQLGoDqU9eUvf3H/jDX2nF2kF7arTxA0jmfr2Urq8TwOR4C5xvjpL1BY/3hpg7a3Ttd2ejl9+uTYwfnud797/2wdgKm+0ofus34Zu8qPVGPr7Kf5MnvNz2BDzdv05fp5zOJcczrK0XfkiEAOpFNvz+Rg79m/+yMvIovN7dqWf2hOpX87jo0X160EY3M5m/JMjYD+iIEVvF7JQ983v9GpcRBIrb3t2Gpnwvd///eP8WD+bQ6IYKRfNhsQWT1r+SV1tF6aT9URkKxcOi6xgI/SGpT+2QC/w3XJmH9EDxEF9JovSZb6I5LUeMinYz/0XULACqyqp5057RYwjtTZw9bzS9VDH5Hzvtd3+SZslw1EqDQ3Gyf0Si/Aa/f3zBZ2SP98E32rT7PTfPHm80mOzB0+zXl0yVb1K10qq7VPO0tOINvc8TKPg6XLiAPyGDPaR4bGsj7PxyrpAajvO/e387rEHPWSNcKgeWglgvq9kw1K4iBTJK7yIy/TQcksZ8+e2z8Djwz5bO7VH9qA8DBei1VuueWWMWdIOlBeSV2RHh3DbcySObJXeeSzhkTwSAyjI/Lx+a1T6uSTuKZdZ/RNNjbXXKZ/Wgf8pp/FNRLb9EUJYogb95RIxraVXRJRuwv1k/uap8lBZn6CsecZa+2CilT+z8/etT+SOBnYpTGgjvp5jZHovjXoxEFikTHi/te//vXDj+EXkM/6OhODdqPMEneaw9iK5DfzaIl++U7qYHMlIGSn7KFdcHb+FLNEjtOP/ijRpnFMN3PMzaOBGzfGSHGdMug6QtF15HM6g/m5tSciyjs9Nc4a48U3PddoEr1zV18ks3s9GymyKOKGfPkdkcX6uFjE+G6ufuyxuTur5NG1n8hiLXR050/91E/t597mcjIV827kzwZobRrYNHAYNbCRP4exVzaZNg08zTXwH//f587NzKH5jA/OI+dtd26ewW/nz1/+5V/u7r/3awNA57QGbnLmzh3cIyDkrJapyaEEWAQcFsBx+nxXhrFABGAoUOEAlqHbcwg4z4ISGZIc+a4NHPYuUOKU93BQTmq7bQQx/tZzrQOnBFOjDQdZ4NrvO4EtnSg3ML0sowJl9Xq5vyNRtEugj8gKZNEe5ZSVxXH14pxzrAVqkVGBAu2SyKmuzsCBAssy9simz+iqLNyOQwF6ud8DYmUvewXoug94rI3kK7DWHu0PzNIv+oC86umhna5hE4IzDr3+J3v61/+B6tlWwYY+UH/HRpGrLMuC7MgT19GhugIZ05nfBCMBSAVB+rEj4VzjXn8F7mTXzwWJKzhEjkDAAIUy3iLWyKbOgPCA44gbbdfHwJSecRAoHfEmyM3e6S7gRB36jK37jiz0z74Fv+6/8847RyB3zz33jf+1LWCdTWV39NAuFG0smM9emGPBZPas/HbG6MsyR8lVmwPo6ivXBZ4EzKibTSqvrF0yr2ST3yOaLgRHs1Pv+iFiKsBFncZaR7EVlLo+O5gA6/mHWnfUWyQSAK+guzZHiGijcdRxedls/WMcBFCw+9pW1uMMjucReeyhDE+/C/AD19lHYHTkhe8iDuhTn9JBZG3/m9s67o99aau/wCxtAu7QA3vvGVTqb6w2JiNaAmUCbMugNv8kX30C/A5YLwu9Y5/oOqJTf7BfbfZC9iCkgU/uD0DXBtc21/TMmQC4jjajrzJtXRvh5H5jtTkqAl2fZp8RGb4DHmofXbRbkW7JagxFiqqXDiOtfLZ758YbbxzXWJ/Iw17UGcGpbKAX+YxhhKXnNbgXgQT8UXcysTWZ0oDa1iD6aZ3QJ4HyrlE2PQemBDI2T0WE+uy+AF/yGDtnn5yZu2zNteSlJ+30OXK59bq1vyz1q6+6ar/Dp3kk4q7s9gCaSKDm7jFODnaWBbQ2RrKzgNPmlDLOyRV4XtJENhJY1o4Q79pIBz1LI8Dp3z/zqf3cGlGfnbBJNgG8/I3f+I1hUwHn5GN311//8vF8POVFzqxkRu3Rjl4B+rKmPTDb8Uu/93u/N8YpuyM/++q5ZpEt+qjM84BZ9taDudkfOehVP6rHb8aK8thQiQIrgBjorE2uC7Ru7Gp3yQ+R6tlXhKHxzL7nmnTPAO/9Ae/IQI8dhxjQ5zdzANulO/ZBfvWyaXOU+oY9nnty97zved6YN9oVZY787GfnGmn9dJ910O4exA9SOV0rR9tbl5sX7Lyi73ws7cl3XG1OP5KjJBOyKg946bf6vjHULkW/kSEbXYnMud7O56qtREO7ctq5yA+g/8YiPXuxl4689DkCglwlKrR7L7+PfsmuLH3N3vJZStjQt+TOH4yEp6d27DRPnDo1nx/FxkpCKNmnBAP9xJYjIYyF80TLTNgKGM9uI3Fb8yMxArqz9Yh7/cku3G/9oXN9UtJCBBA96ONIbG1uLmmuj4SM3CiBpd01HTOszieemPNksUIEnfLz9SdJNfUZ+O6dnfK/+IhsuCPSzOkRB8ZphJG+MtdIyDNnTP96HoebXU2feu5OqV/9po9KUlGOuIsue86W8tjsuvNKWWxQ+1o32l0UOZnNtAZrV2tnPrP4QNliE2XxWeir52Ox5+YsMquXrGzE/CbRwRGr7ZZFLpHfmPjYx+4YxEZ9RB5rMR3aKUTn6lwJvNbL1tKHH35wtNu4+/Vf//Xd+9///v3JCeaRds7TV88EIxdCSr0f+tCHhp7Uqcx2MWarrWGuLUnHb+wi0rIx7172S4/5vNpZfGVnVX5bY4W9+i5y071rYom+RcQ3nxgD6i/hkZ0XAxoz5pSIVuW0m5hs7TrVT5GkytNnEed03lpfTFIsWZxlLslmtcOrNTqbj+C28w3xxx7yHfLxzx7khTz7OddtGOvew9j+2TSwaeCwaGCbmA5LT2xybBrYNLDXwP+K/Dmym9v03/ve947zlr9+/70DxC4r8PFHH9tdevl82Pvxg90ZHOMcbQ5jR4YIyDluBSQBhxxQzuR6LIT7CyI5xoI34KaMMi8BE8ebg1hmpv85jhzQQOhACk5zgZ+y++P4cr4D+pOph98mQ4GUOjjPBTSud3/BI6de3W3Zp7sylwNkA7c5zjnS7VqIfAmIDXgNZAhIprNAWvpQb8QUWfSBtpf1J1ACwnz4wx8eQOvIlj7YyaPsiy8+M/RamdpJ7wXuOeUFjO5VZ2CjwCuwMNIq8CRZyxSMMAh4c/3jj88gIOIrG0kmv6lTcMKOekZMGYe9J+8aBEVU6EsAFpnpm60EJpSRHwHo+4Jp7SiopxPlaEP6DjQja8FObSkz0W9l/mlDu68EQ8qjdy/jhe0FBJOdPfX8AN/7vWdq2OXDHp/xjHkMlz/9bHyoW2BdgEamwC19VRAowHbmfgBKYEHZg+k8QCFyzvX+sk06ajeWIDbQKPAjIIqO1V0Qp7yIlwDiwLeCUzpWnvbX15E52iSwrc4yor1HHuvrAAp1ZNu+1wfrPOC+5qMVICJzfR/Z3Bhod0HzSkCNuQ9AAcgPcMtGfW4OIIM607nv9b3yA9ybv3xHFu3xXUctNo/VFn0RgEA3Av8AIPYU+FfGuM/ptl0K5AlUWAEo7Y0cU1/PvomQVo45G8BDF/q+44YCR+pPhDRgh00370YS9wyECKfAwAB/9k2PAThkAoay/8hnv+nnbMH1AXHNQV/96nz+jvq1p3lHvYFEdNg6of/1gXLJTR9+i0T0O9m0IwDYtfRK9wA+BBCAypp2xRWTINU+cgKC6Y+OyoguC9x11h/luJ8c50Hsh56S2V9iQ3prDirxgn4HAHvwkG3tpTv2qr+tudo0CbIJXCqr9SHC9jnPfvaeaPB79QQYBrI21iNBsrnHHn98zKkBoxH5+iHgLjA5woGtkaMdQK0zzbUBS+qKFGzONkfq13b2PvboI/tjC30f4BshRr/6Azlz++23j35nK61xN9wws9GNSfNpO+PS2bcif8g557uZlX/XXZ8dz1Wke+sT3Tb/R0xEwLY+kSvAsmcusI92QkccAVZL2AEy04mdTPTvfte3A6Z1oGQV5SmbXVh7yVW/mLf81vOEImTosF13+QiBsR1xRsfaYSx0DFBt0Jf+ehZWSQ30EPiu/807c4feM/cElz6IrO9YKPLkUzSPuT9Sxs7l87sw5s62+sf/ystm82Pcn28AfM93bBePeiJHS24g/zqOsh/H5rZbSD2uW0lEY1T/kCN7pytl+Z4trut3bWxMVE/+Zb5NwCsyLdtqnW9eVUbzhfvK5qcf98xjSx8dNr8ed8i2WpN6xkdHTrlu9Q88c6e1PX8qvyF/ZCSjHSQH5YPQeQB3YHMxQURAa+oK/JcUknzutf72LJNIVTJEJHmnE3/00RpBH8ePT2KkseGa/M7W6XaQRgL0Oznt/Iu4zDekI/2uLGuJOd96qr0//MM/PHyejiy88sqr9sfxluhiXLfOkdX9xWYIC/2F1CAPQli95gTvzeHaTDfGZ2O7+SD/Kt9cO/k71eU6baJ3MtsFxlY7pplvonz39N2FyVPGAJ12YgMi1y5b85U/tme9/9znvjDKMh+wF/XULmSR9pUwkM2oq3WK/ksSYAe//du/PU4ycA/57Tpp51/rMLn1D1067rQd6PwB821rZD5ja2c7Z0okoZvIFmt9JL3rIqr9bw6UqKFPOyK3tbhj9CKP8yu9R5A0l9Z+/dQ40LZI4/pr9YmTsbmJzTcXFaP6rbUnYj/ftfgmsrYEmtYR780rjeOIcr+py+4rSTYRxsVNg9hgP0WBAAAgAElEQVTfOXput3v2c565YaxDE9tr08CmgcOkgW1iOky9scmyaWDTwNDAf/7H5/c7fwaRcxDYIn84po4jcezb44/OTFsB4ciw3x3ZXXXNfDjxsRMnRvaaYwgEAp0BzgGUtVg2V9nN6vB/QXKOdk4lOQKUHaEmY0yQqpwyxzmckUCcxoBMjrJgJxC1bC3BiJc6OaBlZQWMCLQ6jilH17XJJljgiKuT483J9VewTV6ydYSNoMNfR8wok94CJDmyQJVIKrIFbpEpEoAuyxILxM45DzSjr4JPfaZMcpBNcAVUctxVoGUA8Mx0nMCbV8Cv8soMbqeBe8pOC6jU9wIfekuPBemByQ0zdSSv9zLBOnbD9YE0Bdjuodf6tmcDJG8BXAGF+zvawrXtwAqIdZ0guON9lMO2AtTI5Rp6EGB4BcTRQ0C/78nlNzKU9aZvlUV/gXPtcvE5GyhILzs0sKXjVHwONCWjINO9bBiAJvgEqPs7d24GXsr3GShAtoCygBTtKbObHXSu+uWXz2dq6O8VZKELr0DmAvb6ju3XXuWqs6Cf/jomSH/0AHu66BkTgWyRl5G+ydUuQPptvBZU0w+9GENIvTLUJ5l58egD407Z5prIVzosg9X9/eaejibye0dGkpfNk6G50f/aFsGgjo5CiSgmB6ID8Tp2VxzsdorIimRQVjtY6C+wigz0QY/KLqOz4/UC0Mwf/mfT7lVe2ZNAELoxbyJ/tLexQb4Ic98FbpKz+SygsjFZsK6vtaOA37zfkWS+99LH/shNJ4GXACfy0h8Q3hFo99x7z+4lL37J/ugkdqwtkTH6OFJP2WTPtiMF1EE3ZbdGGpRBHIGbHalDu2dm7ZyL9AP9ZcdsSJnnQdp5dFcEdnMZWSPayWoM/9AP/dAgT5TJPnzXzoaeVUVmWdzf8R1X7/tXXWQoG9jcpP9lTutrOqdXpAxAxNyrTT2noR2G+qMjaOhCn7pvJWnNIaOtB8/iCswyb9Iv2dhOxCTdB9LQQxnA11x99f4s/ubhEhgiU1u3mlOUFbn46PKsu0DU5lnlBdQpiz2RLUKnTOr6j1zakR2qo50K+rps+8if0T8Pz+Pl9BMyQh+oo+eaRGL96Z/+6dgB3Q6p5olXverGkWGuj9lsx8JFbrWuNcZaDyN/tAn580d/9EcD6CRTO14CRAPQ6CX/pXm9oxoDzpTnGnN8u5NK7AAwsuuOg2SjvuMbBC6q333NuyVOlMDTeNCn7VYMPCVThE/+i/5ga/7ISjbfudb4Iq95qp2v7qMbdhjRzveoXzsSin0CWx25WJJNRHEkiXlH+7I7duG31vt5/cw6b25JVxEqze35A5FTrUWnT891sMQXZQdOmmfU0c5RdlrCU4lLx49PvycSN6Ihwrj5gHyNpwvXztbf+qZrXd/u6wiv/OKA/JIPWn8CbY0xsjbnNf4H4Hrgb9KNnS/sIGIkIqtdc80ZJQCk6+l7mpum/+SVjxVoTf70mX8c+dP6Tf6SKfJryBfRUt9EGNc3rWudTtARm9qc7ns+U/ELHbWDSZvV55klrZWt2ZEo1mUxkXf2bt7Rnx17RXb9n67a1dqaos3tzDKuWjMkcRmzZJD8k7+qTc07kX9k00/Gi//ttFMOYoQc2kom7ero6mKjbLU+yGaqx5znN9+3q7SjEbXZeGdPykXUuM+c09zpnhLojO9IMe3WNvZgV7s1s90fSB7y8nPNWcYfOa2JysoG9Cfbs062YzJiL9twn/Gf7+dkBM/80X+1lc9i7mJT1gdlko28SC2xVYllfGV6bm4r3mMXXiXlaGc7IdUTAaQv1nGmv4wb5SP86HoeFf78/W4sNsmXygfx2T2R1h0dl/9nrNSf5NRHza3GRvOD6+kr+SKwyMdO2WMJBH5jU9pEN/nu+ZYRza5L9/mT+etr/OG3fCF1Ofbwpptuegr5s4/5js44ZSN/9svY9s+mgU0Dh0gDG/lziDpjE2XTwKaBqYHP/ucXBvlz9uwEtyJ/jh6ZxyYgfgAfJ47NI+FcO7LSTly0u/a6Z85jQh57bAQpQJAyyTjKOaIB4Rw8DrBXgDzHWvDD8SwTVD2cbA6tPw5sxwCou/PvA9Y518rhqCqj7fjq8R2HlAxltXkvOFJ3ma6BowH4nNXAI2UVdAcikpM8EUQBE+4rWy4AWh1dS0fa73ptKNs5cEtbAxOQZ+1WKEiYQeM829k95A3wCOwrmBXICJ7SW4FmoBbwkyzJlyOvTPcoJ2CpzDHXB/6RIXCfw+4v3SojQonOkjmSRlB26tRFT9k1086PyCJtj6yamabzoca12XVkqJ5IRcFsD3cOICgIcY0gKNKkICZQnQxkbHeAOvVVmeGB+fqWbIKdQPwAulVXQATykSPg2ucCeveqz292AwQ+BOQBtf3e8T7t3Jo7E2YGrv5sl5D+JmNZfeoPxCqDtWOF6L9+q+/ZXn0l2KTLxibdCdo74o/dBMgEiFef733XkWfkjQDRF9l1WbhkDjxs59TMrp27UNr5kv7ZdkFnQeW6cypidQ06A8jYjN9dv+5squx2I667PswBbIXu2uEXYK3cyCVlmw+BAQW1AY/ujzQDYgTU0w09+J0M9EsGAEf2H6leRrF71LWSP5Ea+hvo4ncghTJ69kNzfOMgwKg1sbHafE/O5sEAuQgU4Ip+YKMdJUev+s01jWc6lrWqTA9IRuqXYfvSl750P54DQCIQAs+12XhoBwldAJTUHUEHoCZfxHzZzx13VUYtAKnjFp/znO/ePwuJjQPgA0IjdgOSanNETskKzfGB2o6oAfoBpwPH2HNknvUJuI3ceeELX7R//kH90q4NbXUNe/PQa/exJ+SStdZxZNrKzszr7caJhHRfZJr5a91FQq/j/P6DI1PVFalnLWVT9F32snf3R5gGYl526aV7IjRCYgXZ6C6AL1Ax8HCQ+AeEbMTzOrcnb2Or3SYBqfozgi+yaz0Cjz3rI7rXJrKzF981Vz3x+KP742mzD9e3Nhg/9PK3f/u3g6xUDzAuwP1//I8fGf1hbEVguKcEhQvJn0igyB91feYzn9r9wR/8wRin7HJ9dlUEdLtVm6OV2y68jv7S/2uyAbun+5U0bx41HwBi6cEzIYCL2syOGr/5Oew6cLakkBIXmuNXPy7/KpKg9S2/TrnqYufs0jrN3hDmgdHsxnXGKpmSoWPdSjb67//9efsjTiOv2Q059RP5ShYIXM4PmP7JfJbjSnart890HHkUiawdyvTucVQRYe4JiG/+Iq9xqIx2eQe0q/9Zz3rmfhdthFM+jfrWMeX7/K52T9Fju53yYyML8w8jcKaff3bvG+izCFTlKT9dtRY0fySH9/p1+pRXDPndb/yQwT0dBcfO6EJ/Wssi87MRu98ivrLd5C8Rof7KD8gfVW+21bpdokby6o923tCdMiObjBfyKs97gDl5mt/IlD+kjdpe39KnnU+u0S7ynPerj4116RWveMX+uY36XT1sgv+AXD92bPp16vCbMslunpo7u+fz5OgTwWH++au/+qtxhHPkZ/Vmk5Ff2pX/ZLz435qpTHXqj/y86mtHdPOW3yMgazed+t78oqx8PH2ADIl07Ygy8ljzS1wgr2taFzrmsYQh7WjMS3Cw7iEp+KL8Ku3o+WLXXfedQ189Eymf2Y6cf/mXfxnPZdP2bKDkGPeo5+tfv3/ogox2X958883D9Nmt/tEG85KXMunMvWyn540Vq6rbul8iVkSzeoqZ8vnNveQq1iyZRr10q+/ZSAkb9Ope5BLiLmLOO7+lpEjXm/fYsv7vSOR1bEd+uzciq13KazJTSVNkau3W9pJkfKd8782B3dMxg81l3vN7yVi8ql+Ls9ex639jypi12+01r3nN+N+L/ORgh0ePTWJtI382RGvTwKaBw6iBjfw5jL2yybRp4Gmugf/67BfPcTa/FfnD6UP8vPnNb95dcnoemcPBH+dAHz+xu/KquZvm4UceGU6gjKS2vRd0cAo7A76zy9suHjDTUSWCojKrIkcEOxzKSCdOI0defRzEnEv1ciSVAYj0W/J23ZplH0mh3ILmNXszZzWQmDyuLYuLnP4iDgogA6oCZgJLA0voOmCoQJKT674yptRRvYF26hEQtcuh37XN9ekoUkQgJcASOPWgTzrrSIgC4J09XAdHFJEjEqF+LqgINIiU0e8C6Ygo7VqzuiI/ui9AuWDHfYLjJ5+cZFGgn9/VESFQ9pz6CtbrC+9kLkOaTvRluz6UpZ3qKrjWnnZWTPDmfOYi3XoFurgnkDhgrQzgAiDglOsiF90bkFk/R8QpC5jreu1qpwb5yOFdcBeQqy52ZNxoW8/vERSm62c+81ljPGpLZRsD2kmv+hso05GExlxnv/vOsW/6PLsOBGnHk2vLBA+wiZhhcwWVATNkDrwskG2nFZkCWLNxukpPESX1b0ReIAE5yE9vbFpAbNzTW1nRjduAy+y8NgSURLIE7AQ4RYQFONGHceN+faYudRhb+jUgW/+Q3/X+j1zMNr0rM+Cw/qOHiO0yqP0WMNcxX+oMAA1U0AYAAp0qGwCiPKCEdvjN/x0n1VEs9KmOVRfNS4Ge6+dB8B+0y/jwGxtljwgd8y2Qpp2FgXnKJ3+EY8DNxz72sQFCsTH2qYzGNl1HsqmHTgKXvAe6GwPmtnYk+j5wLVAj0rGjr9oR0hFTk8y4aADMdMW2tMP4CTTumMJ01fiOPPBZ+/SXNpBB/wOBfuzHfmyUze7Zq/5C1LhH5jabff7zv2+/M0g5ZNSunk/G3oBevus5X8Ao4BHdZr90prxALf3YXKpcc2JrFfnoSx2f+fd/H4QzOb1833oSSB/RUFsjspR50YkT+50qdKLsbDzyfx2LrmmtcK1DtoybyMXGYeO1XT6RUD673thTf4kH5iI237waCV/SA4BP3e2ASgfPuGI+i6t5PfA2IDbCkV141gaiApCpTeTwzB/glP7vOXOtda352XPETy7nuXNnh+38679+fGSck40dsu2SDdhoAHpERM9S0172pm52EFkWYN1D733frgPjlv3Tc0QrEhbpST9+C/glmzmjuTBAvXla+4x11xlj5IoYZ/P6SD0dCUa35CQDnbcb2bXabf1qzgBo6hNAZxnk7tUOY0FZ89i7q0b56nFdu56U33zst/wLum/u9budx81138rXixQpWYFM+QXeH3jgwf3OwcifwEmfI2wjRBp37Xj9zu+8bn8sFXlKWFDPJAhnwkHztT7P5wm4V1aJFY2jbCzfgixdr6x13mxtarcPOfRjZK/v2wVQokfroWf+5Au6j6z5bumanshs7EQiRkh55lJ+RIkZ+WXqaFymh3yVfIbmzHzpiCnXk0OZ+XXsTJvaqa7sO+64Y3+Mb+R9frIyjPXsUnnm3TFvnTs3ntnmmU9IW+UYt8aicReJ1tjVJuWT21rApzOPe+aT99b31hWydnTq9NMuGYS/dcX6+Z73vGeQE5deOsdyNpytk0/7IuGUgbggV0cd8w2aB8lEN81j+TMltrGZEmvyr8nUMylLdlOOcs0FduuYF7QJEWOO8Vkfth5ad/yVzGENbh41B5qbjCF2pS3qJIt2mBuQj5HuzWvshs+D1FY2n9r8QjfFcN7nmjHJXWvh7/zO7+xuu+22/a5gciDcJHOoUx8jyYttSpbQno4DzwejI/pcfazV52dHZMs/nXPRHJf07H56bE1mC77TDus1fRij7qe7ElDUuZJozd2Nxd4j8thIvldJAuw0H9Z7Nky+5lX3GQ8RQ2QukUrZ5p2S7tRJx/mdEc7q02fFApGrxXodH4pA/Ymf+Ik9+bPKcWTb+fM0R7C25m8aONwa2Mifw90/m3SbBp6WGrjrv740yJ8nnpgPFp3/P7E7dnRmPzmO5I1vfOPuzMWn9sEUZ/HURSd3F5+Z29SPHoCBgWwFXgUetuiXweXedqsIcALZCjY4iOvRKoCmAF0OJ9nKAg/kANR07EpHCpFBoKBcTrJ6ymbmqLtOWRzOHPQIlALNAtkyRldgORCSvGVFFaiWHdXRHpEJyg9IW8EXv3sVXJVJWPDrPgFOgUVOsnoLFguKIja0ScDXUUg9t8T39fPMcJwBe6B3uyDUIdgomzZZ0pXrAgLK4vI5YKVssAKebMK7+tvFdPLk+WPnAgEjmMgVyBYYmE4jjwroAz3KjHUf+y3gIK96y9Ck/3ae0G/XdtxA7WynSsF1xKXrVqDf75E1ZdZpq2AsUI4s7b5wbfbWkUTaDRwWFKpXgEyPBUva1PnfATmXXHLpCMCNGSBHR+C411gDRCBFBbKC6I985CP7zHc2gXwzLtSpfAANYGLNgiWX3wKjGqN01vMvAibJxW70A3tWN5noDVDZ7gzyGrPZWHpq7DUfRC4pi87onO7JCTxkB4E7BePuiUCq/wMs2UHBbIAy2chd8Kv/IpzYV6QFfZHD79oSIdj4L+s7EDHiM9ttrlnHLZmzTXNdBHSEGUCp3UcRyWVIsxvARsF7Nkg2bTFfsHe7bAJ9yaD9zcH0HZgRSdOcos/pW/llZWob/WZvbIeOZJvq8wBvOnKP+tTlRc/Ks4vFUWbqA2b4a5wF5AYIuj6CjJwdt1db9Q0bYrN+i4itXd6T1zjRr2RqPgLeKgOgokyAi/a2g8p1kW5lo44dMwfPospuAzBW0AxYBzjy6nhCzy5QP1BROY7taYzSh7oA32RgA2xO9rF6AECu0S+uC2wxVtmGfk1/5IiYdL17vQOdygZW/z333rsH1QL33ddYiKiJtNcvHcNJB5+76679DkY21rwUqEjfyRLgFDA61qiDXYsrGawtgdWuLVM42wqwoqMIbvfnH9QHzQcBfRHEgbf09sxrrx79UzZ7IK06A7yBpfQNcH3Xu941AEm/+e4Vr3jleBaFeY5evTeelBtov76fdzRnBvMnPnHn7k1vetMYP+ZhIK35m11HfLabKwIlkJsOOm4n2/ddR0i1trM533UEG9lLOGAb6qPzxp02aGNAfDpL9trT89baCcqvYr/m546/aq7pWFM60hf0qBy6b/caOY3jxgCdaoPyjQN2GWg9j+Cdfqq/MumNtQiTQNE+51toz9wtfPYpfbSS35GW7dKNDCmBhuzqjwCL3OudfvmazX36Uh+UrDGz42cSDHlcq031zTyWcu5KWuf41hf1+j67b41rzqZLc0t+VOtH/ez+CBLXRCQrs4SV/BRjvh1xzQnksPMlGSONI1CNv0Bk7W7nqvY1fz7wwCSwG//Kbj2k7/yQ/ILW5UBzcrcDtl1AJUPkX2Wja/JJRB0bne2Yu3f8b91ErLA5NuX/5jB91hG4iJi77/7q6FOkABIoAL+13BFtyu7ZTGyAHNZkfRP5w1bStTbpA2PI+l/fGCMSJejklltuGWP16quv3e8Yzm+xdnnlg9Ev3884b61RbjtMI4fZmza5Jr9fe718bv5uzVN/tl48w/aMT3WSNfLHrpn8kI6I0y7znTnJPXwCbTM/+F4/Io3MBdmwfqBD13geD/LLtR3TSQfarTzPE9SXjm7Tj/mv+bOTKNuNa/XTO9/5zjFntZtfO8mq/7WTfOZmfdszB4sz9XFHr5Gho4M7dYK9lgxBj+yhUwDomEztbNF/ZO3obnXwm8nmN3XTQfFm5C0d5SNHkBVvNd+1my7CMJmUUZybrbu3BM18arKbD13buuo343JNLPR/43rs0DnYaZXcc+6dPso6X5In8jkC+oYbbti99rWvHeOzeSB/fXdkPjN12/lz3qvY/ts0sGng8GhgI38OT19skmwa2DRwoIHP3fXlczMQeir5c/zYzEKSkerPzp8c2AGsn7l0d+LkPLLryQOArWy8MvgKCjmtAtuCvkAmzl1ZnWULcRoDY92fcxowWVZlBAuns8CkgKcdCpzLQCHvEUkdiRSIWvCuzECnGdjPY6EKmss4CggvqyrndXVmC9BdI5ArMBv6WnakRGZELAnY51nqc0eMz+TrGUIBAbW5B60GavY8A31XFnlguT7Iefcd3SN/yBp5EiDAASc3edfj1goCCsIjS8oyzwYCTgSY2uj3gCX/z/PKn7F7znP+29C571aCqSBAvwdw6F8BVs8KWI9NKLALpAzkcY/AJiBAu9iYcgNNA7u7d+3fjmxZQaGAA+VGYBZ4BY4XMBfcCIrd17E29CZgLWDKTnrehmvtjuioOAGwdreThF1OouuhEWTTRTty1NUzGvQ3ANo1wETHhQABAAsyGT//+bsG+QMULihXboADuxBoeRUcRmK1Ey2QP0JQH3WMWRmBylAuG1SOdrHRymWr+j/gtCz+yJv0G5BmTkH+uL7dIoFzri2TMoLHfdlg2YrZW7sL2zWmHHIHAgBEOorPPYAeZAOb6pgp9/RadzJkKysBRI6yUNmeerPJ5iJlqZ/tA1AqZz1esLlKvymfffiubGjzbURD5I+62jngf32ykj8RuumLfO1mVDZ9amsAYnX7bu1D17G3+icyIXkAZWy2Z5a4PrAgsFfd7D6Svx0E2UAEN7DXn3YDgiIcfI6Uoks7aABo6xzsmRXpURvoJJJe37JXbQg4bL0pi7t5S5l+CyiSeWwu0EagNT0jERyTZ3wEuCN/AoLcr34AUzv3ytKmG2PaNcAic0PzNrlre+tBRy8GOvbMALbcsaPadulll+0J1YgFbSGvNrYGRLKwP9d5sYtPfPzjwx7IVCbzCiitZJB7sjXtUM59998/ZF/LbHxEPDTvBPw0ZwQStTusnRP6k27IVX+t64vvfDZeLj0zn/elzZGCrWXGpDWipAt96ng25KWXPrrxxh8b5I+5nBxdqw6vlfSJgDjvfD452v3xj/8/uze84Q0DjCVLx9Z2byR785T7ydUzSfJLOs6p37VDG2pX5ChbMn8GtKe3SOn8M+U0R3r3V9/ko+nzAG/3d1RvCQsREd5dSz/6x2eJKa5TVuBsO6ADmCMMjCs7CbSZ3o3RuftyEmTtaKCj1nW223yYHZbU0TznmR/a7zV3El25J8ZbByJDlVfiTfPjmTOXDVuL+I80i9TyfTtnfNccWcKJnbdzB9E85imbLinAb9qkbuOxHRbKXefqleBxnbHdsYjtzi4RpzFInnZL+b8jsVbyRx0raRto7Dvtevzx8+QZGbq+5BhjIqKyXZM9r5AtPfroI3uSMWC/ZIEIy3zxiKR1R4F1Q7vyU1r782eVZU7seCt2Ty/tZq39JT/lL5RIIymg3TDusR6xL+NbmZ7Zps10zi69K8N8yKYRHtY6a1c+Hhl8b844fXrurtNWddbXjRG6KomuOsn/jne8Y1zv2ENraH6B8WWckcHaZ7do5E7+VWuzcryyC+VIJil2YIt2PXl3bQkG+dJss91e9N5OQr6ll51RrcfWLnqIuCkuU5f+Nbe6Rnl0RXfqI387looT6IPPalfOVVdds08u8j0b0T/mBolOfF8nUtALu9bP+oEt0svdd39p+HP6A7mT/84f1mbtci+5I8u0k+5LYij5x/Xqzlc1BvML2kHa2Ctxg57WI0n1kXYosx1+JYV0CsNab3PXGru4t/m5XfHKrZ+1sfmiOUQ52Udxss8R1c37+cE9x6ykAH2Tr1+CSH5UhNO6ziev+/u92LG5vxjgVa961SB/ZrLaeX9ttH0jf867E9t/mwY2DRw6DWzkz6Hrkk2gTQObBpA/M4tmnmedg93Onz//8z/fvf71r9+dPDEzECMxvuMZV+52R4+MYPmLX/7yAEPLciwrh7Nd9uLcYv/EAB28d/RC4KLrAk4iZTiLZesGPuVscl6Vswb3ZQqV/dwzLzi4BfDkD9zIcc5JLbu9jFd1+18d3VPwELCzZpMVpFZHYErgaUHCmmEVoZbjWxvK8OKAC1TolK452AHJBcvtsCCvAKr6O+JMHQKy9Qxx9Qi8ZK5WHvnLdg4gBbYEwNBTGZeRae4N1FKvV23xWeBWoJAuy3DUT9/zPc/d714qKAnobpdHGd7qlqVnJ5lrBZbtEguMcU07acoUi/CJyApQaeePeyMwapfv1F/QHrhdxpr3QDX9mr4ivcjn9wiOzuAO0Kd/ZQtiAwoDfJ1TLgDUTvIIcu0U8Jns7lEOXXjgNUBbtqbxo/2AYcBaBCFbCvR2jyBV1vVf/MVf7O67755hL+rpWI2ILu3ymzoLCJsj6Nif72tz12QvylsDuZlpeXQ/6TZ2IxCTl52pR/80ziNgydLzcATt2at6ynZXQYF+xF9Asna2I1D5dENvAR4AE/pxne8AInZrABHcBwB473vfO4gnOvcC5JehG/jgnawBCBGKZVgaa2XL6vcy3APX2C5QQN/3kGN6pdPAwjKVA13os6NP2q2jv2XdZh9sunP6jcuydwMDIl0D6joGKlKY/B1xog10R48r8bM+24J+XKNv2vXVjoCXv/zl+6xe+tKOxrw26wPy06+6VoKSLuiNLO0oaP0oYxeQZV3STuXTATKFnUbsHD06dwD6TJ9kML6Uixxt5w25On4msjjQTp8pgzzsxV/Aq7KAT+ZBJNArX/nKARD1DAzgqT6IPPE+jmP7zGcG0O1e44P92T1Ljx6AXB+wu4BP60M78ZTBlo17fZfsZGBr5kTyXnIwful6nXdbW7Sf7tlcthfY7f2+e+99yi4/uigzOKK6uTlS1DVlxn/jALhld4H4K2Hq2pVAUZZy9EeAVjv5stnmmYD36q0O1/uObd1/3z3DrgYRdd99o0xzaECWMumpNdYuaEcDBdbfdNNrduy4tbldju3UWWW/sB097+TOO+8YRw6Zt7V9zuuXj/Gv7giFsqmb39hC45z90alxY06jy3ZqBPK2S1YbzWM9ByOwjp24r/WwNS+ALj+mOTcgN+LAdT0LLZ+pXdZ+Q76yPeO/YxvJT9++dy1bZuvtfCSDsdLD1B0d5V5jTBs+//kv7ne+mCuB9flUPcckwiQCy1wXGHv27Exy8VJmO+P0uz52D9n0p/lBne0env7d3JnWsQFdCwgAACAASURBVHp0w77ygQPMy+7PFrP1yy47M+roeThkIF++G7vUp2xXf7fDm8wRTPl7jWG/uT9ysB3vJSpE0LS2l7gQ+e6ze7WznUP5dCup4no7jyNg8gUDtlvj8mGziY4GY0/f+MZDe5vLn29Ncl8+c3NKdq0NbIruvVwbEVH/+40s5kR6Sy/m3wBnOm1+64i8kq+UYx7VJ+Zc+rImsAdHjhlz3/d93z/m2Y7o8pv7In/IiyxmF/TfkbzG+twVPZ+ZQw5ECzmV1XqrH/PPzDHK1a73ve99gwyVPIAoYXP6oWQhdspHUbe6GqMlQ0QWBfrrG+NHkhCd0RX95r+yBX1Al+2wiqAqvoq0Y8v6Q3nGvOuVVyJHPiM9k1cb+avaVQICXdCjHTmIochGdWqvMUF/yB/zZGM64lNZ1kvtyXfrKDayNT5uu+0f9rsU23mjX6+//vr9caTarG3FCCvRGnGuvyIr0lHPMyNzBKpy6DcCTb+0Hut3fbgeUxiRyMbpqzksIlQ7LySa2Uh90Vqnbf7IyN6KcZMjH9znyK4I0hIntCFZ2TF79tdYUmZrVOv7mjykP33WppIKSlRaY+1+M4cq/9WvfvU49s064LqSdVy3Hfu2YVibBjYNHGYNbOTPYe6dTbZNA09TDXz+c3ef49wdOTKzVP0/go0TM4PcQ47f9ra37ezv4eQVWD3x2OO7J3eTLDpy7NgIFgFMAYpl1+fcclY7KqkMVuWVtcppzGl1LSfPq4zwAo2y/AJSlLE6mMopsytAPiA+sD9SJrIj0iHgNWLH7znHyoyUWu/nfAcqRY5EhgSi15YAaOW470JyKVCrrE7OdA5/WcXqWB32suLJVNDOSe4IkRVQL2OsYIQz//DD87iLeYTKfEaO4CTQjSyBdwHw6iqAEQwI7HqwcVlrBVdrwFQ/BbZox5VXXjEABuVoS+c8r8G+4x38DuwXfCOy1G9HREdUlJXbMWCBm7VD2wJJ6bUM0QhNvxVAtnOgnSQzQ3U+9F69fu+Yh4J695aRym7oFEhFRoGqdtFRoKD+7/gIbVC+NhZwydAvuFJGthx5QJd+P3Lk2ACsgF7sWB3J3fjSfz04GxienTg65B//8fYRRNNDNsMugBsAD/rr+RqRlsrTz4HtgZGBjJFAXa+f9Q/wwrxARrIKciN4AAa+6/gg7QvYJI/vyZ2eARrADfoMKKBj99Tu+rk+i5wMHFbfnPsmuB1IRKb1mT5AFgQQQEDA+Vu/9Vu7W2+9dXynDoAKvaq351kEqJURnv0VvKvTWKMPug8oJ5uX9vsNgJI9shn/t5vDmGUvAfXtVFKX+bgz8+mffejn5k91+L1dD4Hq5FPemvFdxmXHlJTlHLnv3jJpIwkCbQNzkC7Gw+233z760jnu5PqHf/iH/fEfldNznXwmi/4FYGoT8FfZ7I/+yibVjkjszulvHWF3AKQIpEDOOSYnmGvtkv3rqDb1IUfpy5gALgGxPvCBD4w+9hfY1lhXh3LoyLhg42S+8cYbx9z60Y9+dIBWN91005gTPLdhPtfp0QH2KQfRo2661NbAJPYBMFUm3RmbxgGZ1zUsMpF+XKt99M5mZF27xw6Klex97PHHxxgPTNau+rcxqB3aZf4LoG0t++bBA9H1cwBsa7N6AmgDZiNB9a3/v/DFL+6fdRfo2zgNPNYe64k+1h59EiC4ZlRHXLZ2rOS3MkpEKcsfsHjx6QnUzrVwPhC+XanKpkdrjj7TP+aFX/u1Xxv9p6/+5//8v8a8ULa3/mkNVd/a7vyC5h1HjrHFL33pC2NOsSuz+ZY8HQfWDr6ytJsrhu915Mj++SzNF/pYn6ubPOxL3/ifHVk/OwpLP5QlTn8lt5Sh3rrDJs0d2VsEHWDV/WRqDVav+81T9Ke/6MK4bI0zX7Jfc6dXhAkZrGeu9dLPykL+sEfj//9n705/fk/KOo//zr716YW2G3BmwMzgkuBIBBpb4xIcDeiwGTPAPCAoRp8Q4n8w0UzU+EAfGhNj1AGJohgVG0RjyyKrTQi4ocyADQ0DyN70dtbJq+p+/05xgtM+PJ3z/SV37vv+/r7fqquuuqrquj6fq+qrLcaYj503+pGtm6etWdru/wjZkhhawz2nr40xL3zXxrXPArP1kzb1MnmymcM81/x9+fI8IlEZJXEEyLKf5me6UK65gC6s+dpl55Ey8znz7cgfWUIGZWpHvnMA6kqEKs/z+cqei6jLT2nHV6T++rx7OmLUfcD61vjWycZQvuKpU/No5ebqkmPSZ+O8uTjimB60UfJJfgK5G8+rL+xacYnxku1li413OmJrrVfa0468Ej58p/+KBTzrmnvzI3pnirryBX7wB39w96xnPWuQ8up1L/0cP35y1OnHHEFfA5Q+dGj0GT3nh2iH+QPRkf18/vOf3d1xxx2jHnMK2fwg6cncbl5rkbGmDOOX3NaTBx98eKxTJdVYU+jYOvuWt7xlkIrZgOvtTim2yV9WhjEYQB+R2BGha3+ws3yq7LTjhiOWtdN8KdmBzOQzdo13OmG/7WQnizaRlTz1gzrtxlGWejxnNxHfWNvd+/jHP3HMM5GtkaQR+RFF9OtaiR933333mG8/+9nPjGfpJQKEfVln1sSv/MPmYLKVJGR+JZ91kv4jplyXtEWm/AV6yOfzm74a8+yuo55bO4yTfB36KhEhgs4YN8eUrECuCCbrhv7UrhIjSqIs7ikJc85F027zI8mqDM8qR/s8Z07XJ5Fo+jICSN36pblwTSRTh/+vrH9zx2SYQnGhtpCzGA7588IXvnCf0FUcN+adbefPdYpcbc3eNPDY0MBG/jw2+mmTctPAdaWBRyN/AF6vfe1rd5cuzDPjI0EefvCh3fmLcwv9ydOnh3O/7tjh/EUmlfUYiNFOCc5jYENgJ8eRg10wnKMXWF/Gr+/LMs5xdY3zySkMKC4wV45r5HV/GYWBrcrPUSV39buveyJCXMuJjfwp8ObI9rx72r1EpjJokymAVV1lT3bUDjnJ1E6gQNSA6kiWdOC53rUSCKq99BnJ4JmAYY726LuTcyfReiQAuWt32ZDkK+uzLLYAKkGVgMCnd9pE4gQIBhDMo8rmcRNs5MlP/g8jcKETGf5+PBsgIIAUwKmr9yBEwgS0u7e+1daOOog4C7DQV37oNQA4UCOQIkC5vnJ/fVcGNv3QX4SZNgXMlD29ggr0Tkf6R7DleTL720/Be7so1CfIFSjrV9cDOArQlDkD8nlcCNDGPQJIH/KUiauNxkVZe+pX9u///u/v3ve+eS66dqcf988j+Z40wLQytek4wDGAF4jVzg/yXD1u6IiuySKojwijs8hE5QIGygLXP2XSl+EbKN1uLoGwsl3vKKGCRzJoQ+OvsbqSsPVvpJ9+i/RcgQ7lRHQBZMiDELebBggBlKRLxIEx4Hv2FvgVGKGNkcauNY9F9NJnYzygTJ/RWaBl7UjP7g84CPxpzg0UQJi282sFVdq5QE523XFe+sV3rusDdbum/9IR/TauAyEbR83nbC0gSjk+wF46IjMgQZ0BCWVppy/1Z/faAkhxr/axuZ5XLhndH/nuO31G7tYT9kV/+su9ESQf/vD/2WfJApr0nXKQi+Ydsrvfc/p8ZqvP4zCzdXZovNDFCpwgfuiAbcjAphMA9Z133rknUWyWjKjTD+qjF/pl6+k+29Y2ejGHAsvKFC7bmO2044Hc6lc+G0UAIgYAN8asth4/6P/Kp7fIfDrqWL7mPHJFnqr75oP3FdAFu4w8zIkKxImgzIZLuHDsW+Cke1sLI46yP/ahjfSrfWPX0sEureai1t1IoAAp8jY251FL00dAiF04P494DMzL7gMnkQ90IoO83XmImt/5nd8ZuvmxH3vFIAxbg7KXQPrW8YgfMrae9L4Z7137lV/5ld3v/u7v7n0EetJfymFf+U6B4CsYT+ftuAFAk5XMnlNXu4IQKsoBWtMJ3dJHpJ7f7idj8kZWN582b0aYmBMD9D2njHbw5At0/GOEU33Kho0zRFC7CrTX+O4IwfyrdK8fyaTP1Hv77U8Y9sqGjA1zYuB+9hSQnQ8TWDnBy/nOl4jGfNMASmXVX433+nD6m2f2fnHZ7qvt5wdFANA/ea7s1DizP5ZWP0XCqpP+In4i1NrNla7rD23J1lqjyZHsrRMllzRm3JteIrB8145v3wXm0rm/G+uTNJ7HZOZj6dvWOtcieyNcPZOPrE0f/ehc99WTjK77WQmUlfDR1gi2SOfsVFntWsmHzV9f13XXAp3ZofIjW80vzeXGk09rALs091jL6PbECQlMjxt92tjXfvKZc/WXn9b51v4I94985H+Psdq7FitLsgH9vfWtbx2/zdvmG/akfrbB/3jc475u6Dhf1BhXn2QDu4M6Si3ytmSbfEbt6X1bEWN0E3ifnbIbdegT8kZIaBfdl9hFj+TTHv7jc57znGHrnrO+mnPpkszq85z5wlqmf4xhsuVfKyvyunce8WO0f8pxy36XYAl1q2+OxCkxJH+YHG984xvHmuydUxEk+X/6u/cDGgc+xVHZb+uhdqlPeyONJKvxHch9zz33jO/NX+pna/qTTkoUiHznu7OZ1sr8bf0ZeUtnyRnBHQll/Pg0R7QzNEI2Qj8CK58zgjI/MyJJe8jkPnapTcrIF0vf+dvkLoZeCafiSfU2vzb/KCO5S0zyf9fYhnf+vOAFL9gTtq1FIx49PH2G7Z0/rTrb700DmwauJQ1s5M+11BubLJsGNg0MDTwa+cNJBnQcunxxOLGRPw898ODu4uX5Ppvjy8ser3buyszm7AWQFDD4v+y6AOqOlgmUjASIPCjDtIDMb4GE6+5Rnk8ZyuQj0wr2ckY5sQGlAR0rQFOA7941Y7dnA2gDu1byJ9Nag+kyaMlZIM/BDZDW/kibsujd13Z937u37P/OMacnTnPveFC3QIE8ZBTcqVtA0LFKAip1ccYFr+mrwJnu6CxnPSAuML2+oSPlC1gAitrTDg2BIhk6mioQoCOPtEN53/It3zTq8j9Qqheu199lIwYqdKyFNvpJb3SjPDKoN4CH/tznu8CVdBQoFDjg+tq/Zd6TJaA90KxjrrLpgsKVICrzmMz1O1noXj10J5CN7BT00oNA0Utq6YJOBP0FSwGa7iWXd/4oqx1F2h24QteANc+ShS6BGZ4VbHt5+Xvf++7xf8G+e8kXGMNm2mFCtwJwP64HhHecRO3Q1ggF9+h79sk2eodJWbqBmBEO7tfuyDTPBvaxJcFoxAabpr+OCApg0Y+RgYF4jbNp8yeGzTe3RAarayUI6STSiQz6xTU6jcQQ6KsLqAEo9nzlRYBH2HUkhnoCWunF32vWYzbYsXMr+eNZ5TcOOmJPH/kgBnxnPJLHb+W45oeumvvoIlKcrL5TVy/BbodRc53yA/oi4wPdmtP1o787Yi0wFwklQ79xq6x28ziexZzUMY50QUZlKIuOZNACuCMQ9WH6ZRfs35wYeaNtEVERItrHdn3MWYBn8582sXs7ydgUGzXu2HXvT/BsRzuVDctGgSLaHAipTm1Rzite8YrRr15ajdROZoCYd/9M8P22/XFEgA7job5SZuMkIj+AsnerdJ1tdsQLIMpzvQRbH/WyaDoN7GLDNx+QVmTuGbK3BvUOI/93XNIKpj/+9tv346g1KrCp+XhNGnAtAmOM7fPn94BRhFrl+B1BGKAcGK4/zIvZZmTSmqjROksefet/2fMRdQPg/ty/7Mm2di0rV98bP7L0jXFgLBnMn7/927+9+/mf//kBbr7yla8aZbq/OZY9tZsoID4fIt9A2xz75nP27JlBxP/SL/3SAEL1j/LWHTwlZwTY5bv0W99EtCONyEZ32twuB+OjpIQILzZDpx3rVBIMuVpTIzs9Q+7h8x2A3cDmyH+y0BH7Y3PrztAyzNvxERmgLOPQPOX5Mv/ZqfGV7ZTk0hiko3n81JFh5+4nU8fM0bs+0Mf+zmabp7Rv+gnn975Cc/IVcg64P/uiI6HW+WsS3xfGvKC9ZC+rvzHgnpKmAv4DSKdNT9nqm3YKRf6sfmGgZ/O3NkR8Xe33tN7Ru76lS3pSNztvje4Iuwi8/K70RH/6saPvIs71+QSHvzjmXvMuuSKh9E07J/Iv16SniLn77//S0F9jnQ2sO93UoWzydmxXyQ/5z+tO+ojMOb5mksJav+v0ra86Cq4dbcrLl9ZO61P+s/XC3GveZt926SjHsWvmBvanTLI1FvkJxhP9kSvSL58dCfFP//ShMdd6RluRqSUGeUbCATmNab/5bXRhHSObnS/0nm47LtXRlHfdddf4Lv3QAxn0i7axB7Ip18ca4UdZ7DySJh9MvXRkftTn5PMdG6x+ZbEvOlL+M5/5zD0paz7lB2hnR8GRT5us7e2Ii8DNN7J2eobuEdueJZvxbedf5FI+OV2yKbbcMZCtC9Y5u6LsOCajnWfFphFP6lKm581L6tK32WzEfmPI9/qJ36o+O8QQJXSpLmu1dcOYMtcphx/TTjGyqVN7+R0lnGWXdK3NxWERsMpXdr5fpE3EnOdbs0t4KxZuHTHfRP4Ufxbn+e17fa497UKnE7ozTrOB4pNI6fqguao5r9/k8dOuJdcjk2pvdmCXuGPftMentX7Y3JGZKLqRP3kW2+9NA5sGriUNbOTPtdQbmyybBjYNDA08GvnjvSBeLuqdPwVdnN6OfRtZtgfAOyc4cEfZkQ4cxEDeAPXAWQHVCmwog/O3HmEUMBEAUIBcpnfgtjrKNlQnR1dgQiYO4wqiBsoEEEX25FiSX3nKCKxyLTLItQJ8z0T+cFgDDwJSyqRL/jIdI0RynNNZIEEZbAXrnHNtV07nUAe4B1yoKyBAOZExOfsc7MCAuQvl2J4E0w9lmru/oLK/O06gAEKd5CjTvKBIQFJQEbgQkaQNHSOmP2655aaZgX4AdGozva5kBz0FCARkR06xl3UnhP4piCkwiQhKRwFb/i+rrjYFGgQqRtqRj5y+JwvZ+66MwjEWzp/fn08e6ErmgGo6FuiS2+4eAZWytJfd05sxAQQQTAoWe49DGaTKKPhG/vioQ18EaqhbkAYMUzZyYoLNt+6zMO3qc+Z+u8gK+iIEPNfxGY+ce2R35PA8F97uBYGyDxnLVIxAiuwIcGNH+nyCJfP4G33cGfDawrYEzu51tEoZ0pGYkU0RTmyODgMwIgLJxMYD3CLLGrvtvmm8R5Zlg3S77kyjz8C9AISOENEm+iCDejpPn57bBenZlTCJLKZzugBGRBKWlUtWzwBmgLjq1R7ggDaX+cr+ACftpnNfZJidLgCq3o+hTHK1e0f/yRwOdCBXoErzQPNHwF6kcEfoBE4oW7DfC8uzRXVpox+gD1tu54U+ioxGCrEzpAuQofoDYZTTsZIAE9fLdk2f5jJlN3dGZkXU0JH2GVv6vCNWvDDbR/1IGrI6ZsSc6/92CCpvkq1f3r+XqH5tN2FrArtW18tf/vKRId5Ri/rO83aKADPmDrEJOEZu62Pl1fe9RDyy3tiJHCEPGfSL5wO5zaHKdC87J4v/tVs7lO05fWLnj+vaT1fsMuBdnfQdOFbyR3MvvR09AG1KtmhuHd8dPTrqaz5vzfX/fq072BHrf/WsiRaR7uYxMmqD+YbezJ2RG83rPdt6rbz8EbuvtI/Nt5uGHJ/+1Cf3uzHZSAREaw47UE87FukDcPiLv/iLo6yXvOS/Dx21PrX7gx0po/V5XeO1dfoIFw90dHyQU7/8y788xiz5mrdbT9Ir3Wu/8thJZCvbai3UZu+7cixlPoP50vU+xopP5BDdttuiuZEeK9M1f6fbxlJjTvsD/Np92g41NoXI8jzQMHKZPMYjuwLwmh/ozNrXC99LHoogz7bpwFwHfJ/j6EoSTIkldKVNkVjJ73ufmRQyk5LoqXuzzfyedB9htWa4I39KPGrnSuPRb3oa/vLBi+bzg5U917KvjHrdl++ZL0Te1r2r5QtENV94ls3UvvxSciuLXasj30D73UPejrDL30m+xpK+NB+Y033aveD3XO8niFs/pavmoo5w0hcRleouJrDrTZ8qz3yRj1wCCvn9uKejMGufOkscYr/aUB10nh94dds8V+ywvjOtsuiq9z/Rv/lcG9mq74y5dmU+8Yn/bhASjuI05tSF5LBemavojQ6MDWX4X3usAxIa7rtvHn/oe3IhdbSl3VbFCMaPfuZjkFOf6KvTp2/YH0uY70+3dv68+c1vHnMbnWivv9shSib9pz3GJH11MoD/6TuyN99In7bOqkN/5DfnA2ubtvvRBjppN5I5rff3dUxqO8xKamt3p/LTc0fXIVUQ7WTW9tmeW0c9Ec/a0bHX7qEnbSeXPuNbWtfr03/5l0/vfRcELD23y4cOyOxZum/MlQSUT0FvykTmsRttNvfpU0eGtuuWbThOVjnshb+TP+6a++lnPYKOLUQ++Z1fQwfsaz0pQj/1XqjiIHXmC3s+P7DkrJKu0l+xVGtAca31Tz+2o7TjPNuJ3/pNVyVR+a5jAxvvkcvKb66IZCxe0w59UJ85VtWxixHw+QnDj9iOfduv6dsfmwY2DVx7GtjIn2uvTzaJNg1c9xp4NPLHy80RQKdOzGOkCsLPP3Jud/nQBCkfOtjNsoIvFJuz7JmcyECLsnw4ehzONQAvo5pjXPaP+wsgC/TKzM/B5QwGsgdUBkQrvzpXgKnA1e81Y7kMJm3w7NUAVgRPYFxAT+UESGm3a4GuZdGRJXIpedTZzqn12IMAnsoOlCBTJBk9Bq5dDVaoR/0CGJ92GcydCBN0KGNyBRnKkoy8ilRS77o7KaA74k1AXeav+tJdYGTZlXNXzvH9+4PIUf2BTOnN9TLNIhsECJEg2h5RFxCl31xbQZvaugaQAbx9R2Z/136/AzKzf98HOPle3wg8tSl9qdf1ghrXfQ/MpAvglYAz2478UW4vje/F3BGiyiroZAeOXfExVgRogs4AJ89m04JegSy5BY0DjP/oR3anTp7YEzLKC+TWluxI22tbOyPIHakjICx7lHz1eX1JtgCzgGvlAUkCfTzTOyEEltms6wW/kZ76zm4RQXK7f4AGBba9u4juG3/+rj0RQvUN3XZeOx0AJBojEcaBuO1A8Kxx6acdCI1TsjdXtvOsvu+ce/KqMztrbiJju4f0JWBJHyIB9KdPxx2yc2OJDpqHmq8AqQBvpN1NN960B4ubX8wbiKXAW+U2n9K39mtPu1DKIO6+SNAA1t4l4D76KDuYPumgo6CAE2yFjtkhfaonoqlz8APTjREAQi8rXwG4gNHk9n/ksnrpiXzAIDptjQngnETI7fvdDPTlPsSCD1BOe/QTPXhOO8gcYak+/RNw7H6ymytlrLZDB7BTprrx8rznPW+A3I5tzB7ZQvN+xA6gPILa2GotLdEiwLcdYGXxsgs/EyCcmfn6hLxkad196GBdVV8kVmNZvyA2InFrZ+vPAJgO1v7muDWhITK5OWglFdynby4e7GiNdC+5ovFaNjeZyA0I1A4gnf+br7pf+wIi6abxZ9z5uyNEjSV1feHzn93PEc1NrtN5P+6lV/0aMfNbv/Vbo+5nPvNZQx66C2Slb3YaecKWArtaW+bvi+O638rybkXlZp/aR6/05MNOyKZ87fV/xGLr0yBxLpzfPflJTx67RwO6yR4g3/rJ1prnlR956XdAuu/1f8Q3ef2vXNcCoj0P5GwHWeAiu6Q7Y0hbjCn3RFZ1FCnQU4KCsq0DvV/C+NfOiEdtUI6x5J5jx+Yxu/p8JSdbg8iRr+WZ5kft892JE9M/yMdL975zb0RS+i5pSbvnPDlfUh/AHEkZIeQ+5TTPj4488I0nqfGVMaeof77DbwL1+rH+ynYaI9Xt+cjv+qxn2FMkg2uRv8rOz2HfEZ6tlWRTZuPO9wB04y8fICLD/HrzzY8b95ORXdJJuxXd59l8z3ZYNkYnITaJoMgUz7MX+ug4TOUGGiurOV49ZLh6Xp+k2jz+rTGd7rLZ5pkSLoot8kfML+xQu+z+a1cFP0o/Reg4ds06bVdKhP573vOe4dtoP4KYHMYpGSIq9Y1x8Dd/84Hhy2TT5ift0jeB+SXt0E3vz9LumSBzcsw/5mn6pZ+Ife/8yR7otPcfRZDp6+ZUf3ckKlnNednEmsRTMkf9s5IR9SMSxLpFfkd2RbhHWERumS+M+9ZO9fEr+TzaYK7gx5hD1OsIYvZU8t/c8ff1+52sEX6RP9q0HlunLn4vvfuwhcaf79yLkMl3yefKtvOF2tHIDtgN3SLvyavfyBXpYU5DpnV8LzKIzrTFkdb5bfkNzY/Fl8VOzS/uL2lGuerLL1CudadEqNaOjodrDWHjysuXKp5rLlnvY+dk0x62STfsuKNXi9maY/M1mi/JUmy5kuutiWvM6hlyaVNzNd3bPfb93//9Yz7oueE7SCq9PP36bedPK8v2e9PApoFrSQMb+XMt9cYmy6aBTQNDA49G/jg3+o//+I93N5yeWWJ+xu6Qhx/Z7Q4fZO8cZO+WkRMQo/yC3zWDswxRDiMHtPs574GuHGiOpucCYwP4CwQDaTijygxED3wNsOAkllkdqNE1jvSasen7gp0C6ogCciar3+oP0CuY8Hx1reRBjq32FMyXbUXOrhW0K0NwIYiMUGiHhroCTQVFncEdQK3ewIzObFZuGXzpbxJW0zlfM7PKXI08acdPBAddl63ZDo36JqCBjAKGCJKOMvB98s+dCBNY8hMoEQBTkKp9PoKY+rkMdoGC+wrmAzHpjt4EcBEA2uUaWQqirt5BVXDhd4CBvyMyC8oCYMqo9r/gSfnKDqSgO4AleVyjw3ZMCJQ61z/QJwKml8YCLSs7WwsMmFn183gT7egowAIudQoQ1SfTsWxKYIPAe461S/txFskVgLVm4mm/+8lH5s63p9Pez9MOhvotQLT3HEXS+r4scH1Thl/gUTvTXC97ut0n5gRyyGwFhLCNjrKLWHW9fmjMki0nqgAAIABJREFURnoEFAX+aSNZgAoAH3UaMx2NGAjo+eYnNteZ8PToOvCArtUXWD8zyyd57B76WY+0ibANoMqmyOTZCKl2ZQSea5txELlG/2VmB7wBTe77xH27Y0ePDZlGYL+7vDt5YtrgSqBqS/0ZUNfcRBY68Vud+qNMTWWSOUKErhq7dInccK+dPfTZsUhsNfKvPizzfSXFla1dftObsgNV2gHp/kDFAOfmALonrzqU43njaSXXgJcdO+Q5bVR2hLHf2tIL5tke+/B/ZLN+DWBpntBusrpP2zv2rSMKn//854/jxJxOFMisbGX6YUtAR23rfQ/kb0y1zuiDyF7fKV9b6ZfO/PROsYAmbUqO8we7cAJTlJfdlo1ehr36A9jMOYPAOXp0zD/KDDxa5/PmrNbd5s8JvJ/YeVW8chsDldt8zg6zQXpHGBrvdELn6mzt9TvQ1/PGl/a3+4DsHcvVzsFzj8ydfr7TnuYuctOR3+xHXwbEsV/v/QKSfsM3/Mcx9zae6NEz+t24b03O3Wztnf9fOiAuHh7t+eu//uvdL/zCL4zxEtk4AfIreidjQPQELyeBUwa4+icoP9fe3p8Tie1ac6B2KZ+8VwPz9YN784/WvqlO37NjNmZsAY3bbaetvg8Q1Q5roX7M39Af+gLhr8/MebUvEFaZygnkbi2gi8997gt7H1OZK2GSTdb2gP+ViDt16sSemEnXgd6N5ciK+jgfzX333vvxPblRZr1yyNIY1f6ItezZs/r4gQcmwcdO8m3oud2nV/vUEa/505FRzbutd+7z05zgd7sIGsNsxKe1UD/78LfpvHeysOV2gZA1gmQe5Xfj3j9vzES4RWCRKRKyOTlC2M4r3/e+E3rg+7jPvGl9ze/UnuZ/95f80JhN5+ld/eRunYy4jEx135o0VUxAVmC9MWks6Qu68D09slXjTv8dPjyPuuMTffd3f/cYK3Z3GFv0oAz3Roa0nvlNB/fc896RpJFv3i7i5r9242iH+7WbfO3cs3OfHB2Z6m/9ZZz9xV/8xVf1bfNg8+WajGV8NY+3+57e2ZX/2z2ifH1Q0ocy1V28od38S33D7h1xaidMJL110BxON3Yn69/kUabd3wgj7X/nO985dEnO/AllRl7wW7zzSz+SUd/4zjzEdvQXXaiD/6vuNR5g56dPzx29JQOYf8wz5LUGI2OyI+uO+VS9JRaol3zt2KEP+lGGj7a2W1XdjofT93ZlIrla9+iDjsV77otQzrbppnU1W9DO/BD6d2+JG41R15TbOhEpza74fL7PT2j+JHfJI+rSF/RhLHiGHHRHTm1tVzoZan/9HeGzxpjrnEb3zQXKnQmJk3Byn/624+sHfuAHRp3Nc/Qx4sVLE4PYyJ88jO33poFNA9eSBjby51rqjU2WTQObBoYGHo38ecMb3jBejnnzjTOA5cRx9i6ev7A7fHQCwscOXuAZOMLx47j5fwZIE2wM/Iz88WxnVAeSBOZ0RIGyck6VUXYb2clS8NpxPJzGAtSyiiIzVue2o5LaVVAGdQ50QFnBegRDzqr/A3pWh5Q8BdeuB6oV4ERElPnay5Bz8l3Pue+YAjqhR4FJTrXvChIEE/RVAKkuzxTwB3ZEQBXkzwBhHiMU8JHutCGir6PWtJ2eO5YgIkMgUcBN/vo/YD+wKXAwEHs+M89x9gmwCMAJcFemZ9lNcgWwqWslzwLrA2QFcAGOZQdHKMwzw+euicgn92av7iNL5UeGBLz4TgC2kj0RdQVz2i4QZ+vrDo3aqh3ZfMcdqF+gKehpt46+9H0gfGUJ/tUlKGMj9WNAMfkEpsAH7aUPLxEGItDvzTfP4+ICirSpsaqudkXpnwCCMuK1WyDsd7ZA7z7Zd0BLQWeBtOC44wLtQAl40U66ohdlXk3Oqksw3ftZApUiY9VXGYEXK2hXP0dWpq/1uCs677z5wCFtajwpQ7sBAfQju7OjRAp+AzAbT+rpU510rh+aL+g1QE4dAnvj3Pc+BcXNo/UH2fW9usgd2PH5L3x+d/NNN49xc/HSxd2h3SRJI2/qK8+rt35sDPd/Y3vNrCdfn7LHjcVILrLLnGaXZUtrn/6JeNU/ylR34yCCMf01B6SDdZ2gx0hVc2E7VQIPyc3efQc8UgebU4fvAGh2Phoj7epQvnJqq7ZlG2xBGx3X024vOoiIi9g2X/pRJhthNytJrp9e+tKXjp1XyJ9sVl3aTU/kHMeyHbxbhQytHeqJaKaDMn2zGe0MDNN+shozdKVf9Il7Rv8fgD/1S2OeHJHUgTWtfWsG78kTJ4aM+octt+Yrv/UvEr3x2Lw6AK6Dd/RVtvpbWwO7em9BADF7kaEdANe8HOjc8TDa0MccV596Lrs5cniO60jH1vLGQGO1tV47fedl4RN8u330dQC3dvje/KCPstfWoK92O+f7Rx5++MH9+5pe85rXjN0/2sDeAuEC+WfCxnxnCTvxW39ks9qsbvonO5+B7UdoN79rZwSDejrWaN1FUZsCVQOk150d6rjjjjvGbjltNHcCUtWn/SUU5Ae2K1O72g2XfxdwHcEp05wezGe+s4OALTePzF1dp/fJOgMMvHhxv5Nn1X9kbn5YtmhDaGux7+r//IjWxeaf1puA88985rN7osc1sg1S82AXc4QjvUY6k4ucxrSdB+pqB0u23FhKNuXlf+ejaIM+zGdUv+9a/9ZkheybXVgjyNB7oVqb89v0S0f3qqPdhPk52hKxQ/8lArX2dQSdMdNRoPkEbCggePrUh/akfL5aOy1bO5WPcInIJVNEmevaH6kUkZUP1y6idc6pT+mk98W0xmlbiRdszTFj2qEe9+tf6z2bRBBdvjzJad/1jiM2Ts/ZQzGJ8iLdyaxd99770UEw6H9lKsen97XV/37nj7OD4qAzZ+bud2OlXUXGu/5597vfPcqOSGguyq+qn9JzMRG53EMP7W4u2aI1sPFhLeGr6g8f9SJ1ItYQP3Ygktcz5EFw0Cm/wNqszPqcTu30UJ+4EzFmrleOeU25dKHeOc/No5jbqea3xJd8jsifCGn6VTd70Kc33njDfjeRNrCjdid3RGWEG72WaNT8WrKBRIB2mfI/9Afd5eMq1xrsPjZkl5U5k57pnz2QjX48xx7YS3adb0HHkd/kzRc3no3jSLnW4davYh/3KKuYLnIvX1Afpc/mK3bgZ/W11W0eIUvJSNVJ9uLp5q3mX2XXh9l21/LJ17lX+UhVu+raCZs/P8redv58tUux/bdpYNPANaWBjfy5prpjE2bTwKYBGng08seunze96U27x908M6c5qhxegchwFA/eT+G7srMDKTmc/uakcRA5wgWegQyCocDAMic5xJxaDuoMkK+8kDjAowBOncovo76MoDKfIjbKjOr7Mpc4pepITm0SFHHuVyczh7TAN2ArMsb3ZUyvQIMyfAJOcsYL2DnjK2FV0OU+bUIc+LtjouZujwvDEQ4gCDSmr4idCDa69VPwUJYvnQpSHVsRaNIOBTKVLUtPgqGym4ENAgV6pDOBiqBXoEAe17rXNXW7tyAm4CO99MLlwLFVX4Gdgdr0QT/6nv7UuwI8AZeRIJ0R39nhK0hIj4GDK0lY/XRMH53RHpgTORipFxioPO2ln4CHMkYjM8gbOJVO6MyzZI7AKRtS0BMAyoYEsuxOEKmcmZU9M+UEz/q23VGNr86WpzvgGWDu7rvvHuNR2267bb4zIdnVV3CsrohI5QUadK54AESEHJnYhufYAODb/4GH+ixwRd1IKTt4BPsd60ROH+0p2IxoILMfOyIE7t49RG/qZ+/6JvKkTFXPspH6rUzG9JrN64OOmfRs47Iz3yMsI5LJK8BnO0B62fpkB0i0C2fNQm8cRspFlDdv0a0262P1q9fzHfvVfOc+bSB3Z+6Tw3Ns6YMf/OAAPs6dP7c7dfLUJMLPn9vdeHa+e0B/1MeBHYPMv3Rxd/jQ3M3oQx8dO9McGoHVXOa+7D8CtYCenAGt6ms+1xftArIzKIA4QKCx6Hk/+qQ5J9JLue1UiBxkE4Ai9ztPv+xdOvFdO0yBkQHSgBzvrPDp/Px2Oag7UFS73at/2LTjdNh3pC35tJEsxjrdsQHZxmw48oiOAhF/4id+YugE+b7qLBKzeU6mcHpvjohsiPxqXKgHQGX89nL01ms2QQdeTp4eyezYN3OGMq9kk08bYIOArObs+iSQfKwbFy7s7YoO2SVbVF6ETmB1AGZJAIO0vvXW/Zze3Nj8Tnf+pt8Ayl5IXoZ2xGngsvuGPR8AauowxswLdBLhsJ+3T8x36LA7zwVqB6QqV1lkMLY9rw/Tp3c2RZzo39YjdkIX+Rtfm/zxTpZ5LBl5vvEb/9PuH//xw7uf+7n/OcYxHQbkN/+2VtONegM1ydg86R527HkgIxLWvK9/9KH76LWsdfdqL1mNjbL481t6IXvPsYuOKiOHLHZz8frus45WIj+9Vib9NMbVHyGpruZpOtYGfaxO/RZYyuZ9F/EHfNcW95VwkJ2pszm4pInm9Xyus2fP7NfYNUmmpA/3N5dFWpA1stT8YY4pice80y6x1iD91DpIxvyr+V6LaZ8++QnmltZRdWY7jY+uecaz5pvAdfqhx+bV3unjvuai3rmkz5Td/KrNfvLzlW++bKdTySnkZEv66bbbZkJSuwLyPz1Lb62l/rf+BAprg88NN5weNq6e5kZ2a6x1rK/6APG9S8r92qBN+qwEleZJMrimj9p11fyg3+m/BI/6XJvTmWfZsjZ53j36I98fedFxr44dtP5GHmVfbMDffiuvBC5tynaU8Xd/9zdDJ3wg/lDH87ZLNttrbJA/wkFfPeUp37TfaZh96FfrgPUHkawN1ob8rxIG2l1YYpE26y/Htpkv1NUu/5UUaS6mFzt16EnfZafmi5JMtP0Zz3jGnqzWxo5HQ9J4zhqDIOrIsshqcaf7HalndyE7Ix+dsI/pD087I5M+pFPvTXvHO94xns3n6YQE/Vh8NndnHR7Hr7nmfu1tV0zjhIzq0M8zYWS+o7J5jL9OZ2zYfUgdJFbvciqOVE4Je8aSdvudn60NvcNRXcrwPbtzT2tdRIy2+L44KN3kl9BPsZrnfR/5FYmn7JI5Wt/zcSOUjEc2lC0W67cuk0u59FHSZjEEXWUvya/85jDvfPW5QgRNAr75V53Pfvazdy960YtGW3p2klQe3I59GwrcPpsGNg1ckxrYyJ9rsls2oTYNXN8a+OTHP3N5BGKHZkZVwA6nGJiB/PHeH04aZ7DgkkMboJ8GAw7KIMvx9H2gReRHDh8HsqCyLKGOMeIsAt3aPRCBU0Z6YLP7AhjKHgp48r9gKWCEk1qmtOCoQJk8BVwF0hzPQFu/c3ojNdqJkc7or8AzkLegkxxlgNOBQMzza/ZTz0ckCGQEEAWMPdc7PyLFAizpKdCSvAIkAU5gJ0e8sgV3ghWB1tcCFeqf2lpw67oyIj96tsC5oC8wuPqSoezFAJw1EzVgvgztyDQyaDsgg710lI2yBFOei6wqWCKPoKVzuclVEEKW+rVAaWahzl0+ZGO7Zf2XURsA0H31e6ApXXe8AnmVla0WsJE5kpQNKFN9AjUZjvQRkdERTh2hESjU8QeB+Ok2mw/g0L8CU+WpX2AmuES4KKN3ZwSoBZqRia60s5c9k1vb6JQcnnEfeelecNgxEgWUBafkV14ZqPorQMexkmwQ+OEeMquTbN0vCDdWO1ZIm7QFYNDOEPJESgTS0QcdshEyBeiSNbK3gDYytqC1gBjoFNAJhCAX0EIdEQrO+CffPIZkvgupAFq5/lZPxOtKcNTXK7nUnOQ549R35CJ/QbtyXYtYoSsZyffcc8/uU5/+1O7okfmusQCx+icAqHlJ39FPc8sA6849srvt627bZ+xqHx2Qo8xX4F+AUER5dhRQHQHQ2AwYVR+blVUNmC5D3PVICGWkG3YE+DOWtbNjBMvE1k73ej6Qgg6BOn4cp+U7ciqjXT7mVW3Sx9qlPdpVpmsEAV15zvPGKHnMy2yADMZDAJ9nmhcC7LTlaU972h4Q0t4777xzHBl244037w4fOrI/miggXn1koXt9LPOZrHQIFCfzOAJpN8/ftxMFCE+nPh3ZZgzQHfs0x5DVulL/t3bTj3nMeGnuYnuRa63ha/Z4bVYeYMv95Cerfux/+nJvu9joyN90+fgnzGN76HIlHSJnIyObl9UV0E7Ww4fmsVHNWR3rZn7RDrpujs93MQYCUQPFjVt16Vfjmv473sjzrdXGvuxt7fSMMumk3QeRd/5vd0hrfP5NRKfrAe0zQePQ7qabbtm95jX/a/ezP/uzQz/0wh7tEPHJD2ku6L0U5G2NZpMdh9m8HwGv/5Wh3ABybSnxJv+sbGx2BpDWZp8y3pvTmoeUy/bYZuC08gMc9RvdGGdkb7ePfmA72WO7DiK49QUQFBgaGL36XyUi6bsIrNVHbf6LwNZueo9cVS8b8VN/uNenZIfm0XZltEOmebr5wjOt//QSecHe2x2TPNUZOM1+m+eVswK9K3kaSbECwu3MoWtjIzkjTpuXJ9l8dMwHymG/ESfa0rvXWic9tx7L5XrlK2u+z+mWAXav/RPx17v+Gn+Rlcol80xeuOKfk43s9B3x0jGPruXH00c+FJmLW4pJ1mQn/eB6fRWxHNGpnNZ6thGQrT792rzT3JSfWJ/SOZsuiW31i+tj7VZWx6PSl3nc/Mj/cZ9jrRAp1nDHpukbc5F+IktzZAB9sYQ1ZN3BRV6y0J+fP/qjPxrJD3bn8auU2Rw1/dx5JJjn+GHa6UhL76apTfnh684v+iS3/kfMuBd5Yp4oSau4hF4lHSCl9BfyrJ0m6uYDtFuJjZGbDqzb6qQvc0tzjz5tB2skIj0py8fO9le/+tXj7/RGR8gWeisxrne5kd/HbnI2TReR58rtfXHk6h2E7CDCXb/yq5WnPm1onmbrnnOv70tMqI6IwPzQyH7PSI6prGye7GTKtuTYlLyVX0m2Es3YafN9a2Ljg0yNg+Yb/9Nvvg29tLuo+a1Yu3kq/77EArLn+5WIV/naF7FNzltuvXmM35IEz5+f7//Kn3f/S17ykt0LXvCiMX72iWkX51p0/vzcUb8d+5Ynt/3eNLBp4FrSwEb+XEu9scmyaWDTwNDAv4X8EQzYHl8GsAChQAvoUMZg4HPBVCB6WeQBDAUufgeMKIOD6FmOYw5tmcwF4O4vA7VgzXNlBQXM55wXNBZAcSrL9G1LftmJHFCOboBXoE5AlGfLhHNN4FwgFaBQ9ulKlkQ8RVIFhNPLmgmrLM/7zQEWHAs82tFTRpT/I0oCMwLryVzGK+CkrfKBK+p0r+tlQSs3sCfQo35pmJRZF1Hne/0nmAvMinhL18os0zV70V4243eBagRImd6CFGV7pgxK1zp3vReq6g/XysgUGKzAsPrLrEv+ZFV35GXtrw9XEC1SoIAocCyAqaxK5XccXgFn/b4C/2QlcyBHfS6oFASTqfcmFGxrV0dOBP641r0RW0AXttxuHcAdGQJ13Cc4lxlJ1o7OIG823pgKFAtEJEuAS4FntlobGu++L1Cn0zKgldn41efaCWTwHMCYPBE2gcz6T9DnqC3Aq+fJFGApuMy20ndgl/ZG3AVysaNIC30XSL5mN0ZyR4YBJ80VgZvtcFCmH20wTiOtI8H1dTv1AnEaT2SlP/3afNjOg3X+1IfNS2RUnva2W6B30SiXDMAj+hptuDgDY8e9lUlKbwGvAc/1D70EkhljZHOPtmcP5I50b/5r3ER4N7+xg4DSwB6gVjsDI+S0IcIs4l0/RR6y2XYVBu4HlGbzlQVAU78+a7cOUCfiUvuygdaIefb/PNvex286DrTpiCHt88xKftfHJQa0UyDAkbz0G/Hie3/bnXTLLciWW3a33/b4fYavupWvTnbGttiz9wNEbvqePvTRqdMnR7/LPAYWAcqaywPf3MsuWpuMfe01jtQTGO+3a+pRhmd6D1ZzZOPJ/+RorSIDO/F/L82OkKHzCHr69Sw9AOQePNgpSI/5FysY1HpV29tJEjB/6WAHgeurTBGO+QXKIcPav+xAXe5tfpi7YR+3J13pOJDMuHGkEX2ad9hHBHzzceDwv5X8OXF8vktR8o16gMJ2Zv7Mz/yPMU6vgHHznRzaqf/UTc/sXxsD1+hQeeSKlGBv9EU/5M6+9XckuHvZC510/FS+RO+zan5lz+xGXR1LSja23tFX9NDRQvkg7eTOx2pupNMAY7JHVCvTPZUb8KetzfGRY4H0jc9suDmJjuiAfWu3MlqHs62VnAvIzJ9sziPTusumZ9XvmezY34Guq3+ljpX8y+8NSG5Oar0IFA4E1o76OEIpwoEOXYss8judRUS71u77SAL6dV9lR4Llm7Llnvdbn8wjz7Tl0JjP3KN+9tgOHeOInntPSDqvP63nX/7yF/fvsFmJqXbBluBAT8qNUFYGXbPF/C06ZBfNH+RsPs43LXbQj6t+ejbbDnymz+qIXPScvjWWtLkxpM/aEZJPwqfzXOszHXfEqvbQAZkQI+Zv48m8T2fmU2Mjf7q4S1n6QVl27rdLqeNfG+vZBX/PmGoXbbEAGR07Rz5/pxMyIV/YieSJ4js6oovswvWnPvU/D9+NPqxB5C0po2Qg84m/lVVyVj6S/qEj9tQxa+QvNqNjpE3kvO96p05xHL0UA5LxbW972+71r3/9/kQF7eL/KIPOzJ/sCAlFLuQP++Vjuh5pS0Z2EKnkXraeHRQ/lJiyri3kyE7ondzFjvn+6mnNW3ckqU8dEVbNu54rLorwlDCgn5Wdv6Ut7Ux2nX6y49bIfINI9pID1KUva7ey3Gsstf40F6xzXmu6ctzfMcSt355pTW6evXT5wjj29dDhy7ujR+YJEY1pJFBE54tf/OLdC1/4I2NslEx14fxM4Lt0adrtRv4UWWy/Nw1sGriWNLCRP9dSb2yybBrYNDA08ImPffoyx+1f2/nzJ3/yJ+PYN8czcOByiD3LOWtnBcetIKzsuoLGAosC5QBsjl4Aa6CzOgJiI2rKCsrhVW8Bapl6Oc8Bkes9ZR6Odh6AFOQlO9BKkNNuioiqAoA1ozfyp2M6AtOSryApIKJAlEx0oL0rcVamYzqNWCBvAG0ZaB3bUPvaRRApUSaeIK/Ao+NGlFumbg57wW4AcM/UhkAHeirQDHgni2sdKRLYUBab+wKR6bu6AyI6qsZ92hEx05Bc7UPgpI8FkJ0xrX5lkTEwkAztrilQ6bgftlEA57sysiPOyOdvn/rK/37UUbnqcK8+DHzvXUsrARVArqyOsCmI8jy5CqDZOnmAfoJTdbJJbVbvmgkroKMvdZZZJ9vSdXLKPhQ0K8/zwFsgc/XRg+DcUVL0EYki0Iy4SHa68Le+6F1TAYyRi8aIewL3IiUC4JRRFl9EVvr0nfH3rne9a4AdjvUB3JdJXuDsPseqyT5nm+7LxtUNjPCbXgKmV3uLqEpf7QKKQE0ebSlQbfdGJBaQkIyBKx23JnCmO7LRgX4hSzvEyJEtrnNAfd+8EZgXGBW5QLYywiOyIkgLpmtzYytiVR+t89R6dGMvRGZb2X7EtN9kDRhu10Y7HcihbCCI9gJQtJ2szY/0EpHXOynYET16Xj+zKW0AuHTET0B3uip7PoCbDI0pdZVMYFdLYx354R59BPDxMUbYe6BGY1fbutYaRW4f3wHXgUGBWdrNDtif9msbm/BJf9rZGPJcR7I0v5AZKUUHXlbtnRnAL1nZzYMBHMoHqGk/YJB+yBP4rRzyl8lMJiAaPbvej3LMDe0W8X8AaYB4dmYcuI9+gYDqjRSM1Au4ay3RfroxR5t/jK2y0T3TfKFMbUhf5L3/IMt3JX/U1zxQgoRnylKO6BlrwLJ7JuLFvQHs2up+Nqkv8huay9XFdgK9/K39AD0ymZfrTzo0p/q43pyzrpnKj9gln//7WcmF/fXdJGWOHZ/zhvVOH//Gb/z6yETXx3Rx5syp/bGexgyb16Z2x7Um5XOQUbmebYdHc111N07Noe7Tb9ptfWBDbIFd+r0eG9Uxg+wwEojMxlzzlH7rmMKOFdTfnqEf5UYUWZOaQ7SDXGSJ4GleaI7puv/biapM9ZhTmsvzpyLM6J8M9EE37dS9es3P1gJdJ8g4dxaw56vXKPX0jLLytya4fu/o/0ik2hJZGJnfWGUD7TT1XcBt83y73iKw8lPotbk7uX1nriJHRBE5+1v5+jUfhtwlYOWrRkjmX3ZEcslZhw4dGXbpe7ajH9mHTzsr6ZwMHbXW7sV5fNp8P04JAdYm+gL4Gwvsv6QT4898aI42z5Otne3FBsUD9NuRb/qO/iL43eNa8Ug+dfNSOyRc16aOYGU3bE4fKK93yymrdbcEjeZ7pD056LM5hZ5LOKv/yWLOjMgtgUd76W4Fz5t/JxE3jyAji2N98yFXYhORY3zSZTqwNuqft7/9rXMH6UF8oqx8R3NMJII2aHP+FrnJ+tzn/vDQiXnR0bd0sxIG1nnfKdPf5NN/5Gi9Yw+u2aFkblMHfbjX2pi/XxKBNY5NRfBGWkb0OqnC+4JWP1/ddJSPZ87he2qvBAfX2Zey+l/7WyvpSp3rEZ8RJ+xDW2oX+UssIEPkarGDOthnR/UaM9ZN81Q26HvtZxON5+LX5kE2deHCPEZTncWKc72Y7+IhmzY0N7YGRMC3DkboFOuQlZzpPl2PRIUDUr5YqrVGHY0VMtNB8amytC/S1PcXLp7bXUIg7y7ujhyeu9jrQ+RPMR3y5/nPf+EYP/Xf+XPzZIJD27Fvoz+2z6aBTQPXpgY28ufa7JdNqk0D17UGkD8jUDk0X3QfcNKxb3fdddfOz+nTM4su8MR9ge+BHz3repmvfncMXKCq+7tXeZFAZQ9xXDnMObllsOYEz4zDmfFTxlcBbQ6yewNECwwDhZUfsNp57QXcZIsAKrNdWdWtLQHa1REJVLvIsMr4tQys7wPM2+0PgFybAAAgAElEQVRSkBdwIQBQvkBYkOTvMqjU19EaZcB2jIjyAp8KOiJpAu3qyzWwDKiIPBOgBCxpRwA4GQR6viuIC0Bbg5OOowmg911gt/Jy+AUHZf+WhV2bfNeLUAVYEUYFFu4rwNJu/bcSX2XE0kfghWcEI2XvpZsVHAwgLbgJKA/c8Vsw0+4i/5M9Um/NTM2G1Kv9BUHpoCxp39FZWaTa0bjRLjYQASLYYr90ojwgt0A7Io9NtxMqohaY4Ec9AT9sqPfGlH0XSem5wK/04Vl69p37BdL6iK0EWCVDu460gyy+D8Q3lv7yL/9yBL7AcIF+wKSyy1LvqCXPBtwFBESOsQXf13/J1hzQWCBnAL3+orvGfGRCwFCZ2+QNBNAuctOZZ/3NNvURfaqfbgLo6/fmQ89HDun7iGn3Nc8VaJNP+yJqlV07C9ojitbjrpRbn3XMSHNyZTfOO0qjjH/3J4c6ksv3HXPnbwAJWQAknfdPb55nS3ZJkVs2L1Ig0EB76M73ZH7/+98/xmp2URZy/a/M3psAJFFWO5vIxx6QIwGz7tVfnmdPEfv6L5Co8Uv37qOTdqYE3Dc+ArOaTzpmsiOMAlcDpFdCLwAocHT9H1DnqMNDh46NMW3s1GcreUC/xhd9K2dmy3956AugFdAKpGPj2o+ganeCfjYGzQ3sM9KNvNqoL7Q/QkV72k1nbqFfZdBdwLffZdT7m+7UZxwjQpUFaNSukkICyDuWL3L78MFxnPVJfkXgeEQYO2hdCbz1v50/2pGdtv7TpWtspKzo1kbyNY5aiwIK9Xe+RXNItqEf2HPvMyPrBKDmMWI+V5M/fR/BkG/QPHf+3NypcPbG+f6e+v7v//5vB7EK6PTMTTed3YO0jkN63eteN0iaiLl8gq9Vfzup02ljX5v1Lxtyzff60PrQ7jD20q5TdTV3kcmP8UqHZKUf45xtRnZ0lFTHJRm/nmPv6tQXJSywuzLb6aEdic2dAZKeb+eVdpdAUQJQ9weS6xtjr2MjI5vZbmNSn6/z7OrbBdDrH/XVtny4CDf1RhTmv0lcIEe+Ax2X3FSShmva43m6sIY3D/eeqYhP9ul51yOjs9eIt5X8GcTisWP748zUOcbNAUkdkbGO09V/pdOnP/3p+7W18cjWZ5tm0o1+6/inCUpP38jY8Uwxgvoi7ebRlVdIvnbdeKbjAYHfyuu4sJIwWn+UESkdMNzup/xybaCj/A6y0hGdl8hBVjJmA81DbLRjc40F5ZAhu8tuyKfNHcGXX9z7zyK36TlQngzaSd/6vF2i9OOnncnaQ4birwhG/x8/Pt/NRx+SFczn6tDGEiD4J4iZ1kbrp3qt5+9///v2x4hFAurHjgsuiSR/x//FT9YUx5aSn07Yru9ay8jZ0dMlX9C5snp3jrpK9LHD1/pBP/Rop5AdUfo1wszz1nXPq3dd0/W3Nr/hDW8Yx+k1F9KT++nHPGT+Ni7dQ67GyJiHz54dxCJ7cA9CiD7bJe96JA259FNklTr0Wf5x80LrUGOADiPl2ynHjot/yON7etRPxWL54sorIe+LX/z8fpe9utl4MUXxgXmPDtY4VZvIX6yh7cW9vlO+dlrD1Zu/aXxoh35WVz6zttJ98ZfntcnvfF730D0SbuwMunR+d/7ChZ0dQJcvTYL8yho/EyXJhPz54R9+3rCv6kP+zHV3Ygnbzp/rGsbaGr9p4JrVwEb+XLNdswm2aeD61cB9935qv/PnavKHo2Xnj/f+nDx55TixlbjJEV5Jg8pxX+BAYGgZZmVf5xgHVgXmBubnCAsIOaWB52XWFcCv2+YLJjzDoeZARiwF1AR+katdNpUZEBL4m6OcU9zRBwE6ZXNGJKzA+UoCFdQFSpCBjnOQ6av2KSuAyjXOskC4Y54Chdv1oWztpE8BReeuB06qsz5aQaBIEG0KoF3toEzBAIayx/1fsF6gXPZqDrx2dSzcCmiSJXJAG/0vuBU8+AT2qiO7KeO94z70WUCG+gRnyhJ8kJm+/A3ADLAq05mtlVGbLMqIiKr//O+ZyLGARXIFkEQ86S/XOwKkjPPsLQCkzNqO4RDQeKbjaNS1Bvr6W38VbHXuuLZ7tqxt8gvAZYvTecc6+FvZ9EYmWaDuIbdg1Vnsvo9Ui1BNTn3hw960pWzHjrijWzrW9ojBjjnRR7WFbZIh4jHbcCSJfhLoC8x9IqD8LRD3rLYBJTsKKdClDNmIkUiebDJg2+++0xf+JvsK/pe1u85v6hMA00d1+ls/sDEACIDeWKYr5fl+BZU91xxCDt9n164HXLeToLlqJXkLjAO1Axj0Y/0SyJcutCPiNuDI8+rRR/Sqf7TDp3cSBGJOcGkex1HWpWv6vpexq58droBoZ/STEaCD4Fnfx6P8Mn8D3+igY4iak5oz6DXyRV2eCYQgd3OlvvJ35IX+1D6fALQAmexBprl6EKqeR2QZF67RBx0FErq3seq6v5OlciPjaoPrgVcBi8Ys8uu5z33u7oYbJnjWzhRyBXr0fh6ETzutgFGB2PrRvKiPAGLK8XcAMT2zBfUBF/1NJz6tt+y1XT+1NVK99S2QvvVKPRHnAVOeZRvGaURp9bTG+U23fvfckQOCpvUlUsRvH/e2hqr36sSBL37hC/ujLrXN9+6rfREWjXl2zBY6rtP9kUfqaVfqenxobaNDdtzLxj1nbKyf1pHGaaTSv0b+HDt6fOj/hrPzxd6tX97xw96aL/hfgZDmm1/7tV8bx8Oxm44+jXSJkOtddPkGgZXrWM02m0/andF8we74HYHUAfy1px06xnm7XCI7tQsRTPfGl9/sVZ3Guro6tpG+e6cdfTY/6C/tDpwPVC9ByHzQ/NnRaJ5v3dUu9UYg5Esp3z2uZ4vN756PtA/gXG2j71xTfiR5dp2fQM/mH+OG3takDuX6vvWsHQW9n8v4ck/+W6AunTZ/+xvAml8XYeV3fZw9tQ5kl2R0T+97W32b9Jc/+73f+71jDuyoYGXqK332wANz96Rr7TTNh02PdM1Omo/z1QH9T3rSv98TLuy43ZR2hrETdsM3Me+ZB1cds++OsFvntGyktT2Av7kkmyB/RBAdXh1bZEOuk6Wdvfk1Ef7ZhnIj8SK7ldFO5damiLL8VPZt1ws9NpaVScety/nGkWnKn0TkJCaMz+Y8a7P7OsLSmub40EhH80dEBM46MrzjyTznmXSrXSX2tLODbtne5z73hdFH7eKr3LXvIw7ogoxkoxPyIJmUr+3+1s/0rf+9ww5h0/htBy6ii24iVYvllGH9EbO++93v3r930X35uO2OZYMf/OAHh76bY7Rf/7VT0nft9CRrhLV5mZ3WRv1XX+bjKr9dmbXffc2NrqmLLdGzdrczOjshh75c1+H8RTY+fe95LHhka75jY1KZ+XHk7zi2xmA7Llv7mxeLz+mteEc/qUffNy+2S9j9yoy45XN86EMfGqRj86t7rQf6b+zKu3xhd8iO8YvndsicfLlJ6s2j3LXDO39+6If+67DJ1tOLF+Y7iredP1/lfmz/bBrYNHCNaWAjf66xDtnE2TSwaWC3Q/4MAPHw3MnjM8HK+b4MLwz1A3wI/OF0BX4LrHw8m2Pq/4Aujql712zCApcAYPcLYAogCv6VF8gf+bNmVZWRlFMascQxJjsHs2w0jmRHRATMBTgF1gYyRQJFYgQuFDxydCNK1uwu918d+JaxGfmibYFYnuVEq7fMd9c6KqyMavUpR4Ana0q7AscCsNNZuxQ6kq0s0MDOgv81oND+Mr8D38rELpPL8yvQob5AM3qJFIqgK3ioj7KPSBL68xPo0M6fgLsyUcvMDazwu6M4CqyVma7oMcBkPc7PPYEpdKLu+l2ZyafdEZoBhgH1gT4FnfVpZ9p7tszfsu3cU3BYRqY2KTuw0jMRWY0bNqF9ynRfR3O4LogTlEUAapf/6RBBgpDQN30860e9yB/3aC9bEmBHBmb/2VZ6ifBRvk/j132CS/KsIKSAVXsAfZFvgSeBeAFivX+oc987bsxzxi7ihd2rCzjg+pp5SZ52AkQ+ZtsF537vMwYPsgnprHnAc4ED/lZepJVguV0e+inicO1n7aSrjrkJFHJN3zVfBIxEOAY2RnKQMf00Dpv/AioLkAv+lalf/e4M/MA/7aD3APMV4COj/8vkDVxMJjK3I6CjP5qP6abdBBG0AZLsoOxa9wGaOnqkeVpbyOZ6umou1N9l2tMH3QNbfE8OMvs/0jVC3b3K8wHiNP+oK4Ai4DrCTNkBso43o0c7GNphCZDJNrJlgEzkJrvvOJXmCPWl/0DZyL4AX3Kq43u+53t2T3nKN+2+9KX7R/91lFgJEB0X5P7ICn3S7jX6bMcqsGzd+aAfsld2ucpJD8pzT0Bkc0xZ3e4hrzIjIPTBmoARKR3B5v7WTH1kHtKX+iOCKfAyIBX50yeCcyVKmouyy5IGmou//KUvDQA7cK7EDPX46F8yqS8bIUtkujZ0dFnzn//ps3U6smt98TedBsQn/wrCR3K32+BfI3+888ecdvzEFWBw+hHnR7vaiXT27Jn9MTzq9ULzd77znaPqQMaOIFx3jTRv6O9A6NaWiNwIwGyJzTevKtM60RGDbEAftE65tyxvskYKsJ92FeqL3p9VVr9rHYOlnREXHbsHIOzoouyuXRVX+4DmsMhj+na/a82h2U4+hPZWRjsm81PSDbvwo6wI2YgcdbDrdNuYz2dRT2t6JJr62jFeEkJlZzf5VPlVzd3ZcfMlefLBIzqy3XxxMvohS0QaWXzamUPG5u/mxNYmdajfB7jfpxihpAvvLGMD9Xf15ztoS7sStbdjQOnAzjV2XuIL/Rpj+p0PYbzyrRAA5hLzMVtUJpBfuRGztS3/lhzaxOZXIqZ+9307HUr6ac1onczXyY60fU3iYctk9X1zSEkVtb85LYKQ3rK1iCxyALb1S4lb7u97c7e1SX929G+Ex4ULl4aOzFc+6rWWGT90jQSxdiFqrC+u0wF5527eeVRt81QxEX1/4AMfGD6XuU5/kE855G8tRj4B9Ne5JdnopeNfW9O0tV1Q9R1bUEdyui6B5FnPeta4nr60r11v7RBuHHTCALLGjh67dsyT9Jqvnb9HV+uOx+ZLdTWe/K0u9kh2MtG9ttENPUSaWVu00zORf+vcygZKVmGfnstnU555U5nmQ+3J5yCjPnOt+Tb/L9s8d+7hYYPKU6e2+B1pU5zqHuW5rs7WlnZkaas2tP4Xr69+IrmLK/K1/c6Xp2924qhDduQIvz/90z8d9qV8awjfsN1pyJ/jTrI499DuoQcfGW1sbkQql0Tyspe9bBz7Zsy3rl5yWMlG/uzn5e2PTQObBq5NDWzkz7XZL5tUmwauaw18/J//737nDye1T8e+reQPhy6AJwCgo0oCYwpAInwKCgINOGxl5KlPxpvvOIQCu0DaSAsBQeRCWarrVv3KrcyAW3KQNfICkAyILPAt+6/szQLEgt/VyS5wCxRZ64wI6P6ABvK4P7AsJ9p9AVr+rr1lw3GwOebKpTsOeaBFWecBd8ouMCyAKdu3bLpevkvX6iqgjNzxfyRGGbbkKxDWhrLBOs+9Z+myTD5BQ+RYYKfvC3YDQwJIIpw6oqOAkF3VlwGJdKrNymAPHSNVRrOAJsBV8BWg15FX1e13waJ6stH0uwKbkYcCGjJGKEbmFSSyyY7Dqr41+PX8JFNn9rLv2kVT9lw2lxwrCRB5FClBbxESZfR1lII+7r0bkSfVGwAuOAai0Jmjp3oPRn0a0Rm5oe2RVMqsfxovfgv4OgLNPZGgAudAkWyZviI66UV2YO8tEpyWEdpOsHZbRCwXLNNLgOJqv+oucA2sKaB2PZ3Rsb+zIXrQTvfqR/OaMQQooPv1PT8riGYMl5WrzAgOf6fLyJ/sLXK5MRkwXIDv/8BHMjWGGpPNWfpG3ZE8kZ6BkQF62hjBVHDd+Ete1zsWxnfKjWRQf8ftCcgjICKMsrEy+tmW8aEMbWYb+i0gJWBulU+ZZbsHro7s0EuXhr1qq7mtviA3ucrebi5Ub++P8Kx+iOToiLTa5dkIWWV7tiPVGsPJlE2vIEwAcGtAa0v2Rlb3rO+dUV87T+z+efrTnzn02Y6EjkYMZG09bodCRG12CiSxXrgeIQjgy1aMe4BLc2r94v/WYvdGYAfqGMfNAZVN5+0GoJ/Wt5mBfuUoGPd73lxDN+2qslZpK/t1zCM7cexbYGt2ugLx6btEgUiC/IOHH3poDwTzHyJtIwHYHDnXnaHNqa3r+iN9aaM1pncduaf3ZyQDewqYT4502ToUQP9o5M/lS/O9aEePHfmq99x4kXfvUJhz/pnRz8rXxt/7vd8bRyRFfNM5Wy/5JMJF21wr65stNif3npLIEDoIeIxU1n79BIQMbG/+yYdCSuhr40pfmyu0ibytcREodF+iQ8/3rg3fKUNd3lUXSJgvow/pnQ3VJ5EQrUeB7RFAAczK9re69WNgqTJXksh4CwxvjYi0iIhrh6v78gMiPegm4F+faI9y1KEdfvd/64hnV0KGnI09c6CPhI12vviOTMZ2/e3/6lZ/a4/6SgpontI3+Waey4aSMWJdP5DZ/+4pQUu7fKzbT3rSN4zyS65qTK1rkPaom30Zj/7nM/j7E5/4+OjnuYtovqOEzbTDW38iF9gq/ecPt+OrHXrpoSSfbIndN9c1P9ZebcgmanvzbHNQPn/+Yu3Szu4tMcp3kcxrwpB2u785WNvabVu8ZL6M+BGntJY31iJcIiuzl0ceOT/mfn6KsUAWfp1xaIwg2PLbionYRkk5J05Mv7Q53nfawNYA9/d94r7dE5/wxDF/qLOdahGxXqNaW+icDMrLJ4uEMOe03rfbz3fu98OG2jVqHu/It+YmsrdbvmSU+oDsHUGN9Hn7298+SB+2pMxIRPW7T/t6x17vDlK+8vRViXO+80wECdujA7ph+5H/7LUEq+LjYjyyNUflb662St/GgSMz+e4+nqEP823HsjZ+PJtfMX3iuQtHX7e70JgtJineYRf51q6ps6Ql+mnXdfLnL5Y4FGGlDcUzxXJkpmvlkdlxtuzUmvBXf/VXY66iAzrvJIOx1h87vDt95swgfx58YI6R7OfBB2c/KPenfuqndi9+8UtH+a23G/lzXcNWW+M3DTxmNLCRP4+ZrtoE3TRw/Wjg/0f+cAqdn4wAOnXqxFBKAUZgcWeGr5n1BeIBsX4XgEV+FKRzEMskB1KVpcjJLpMp57RsrzWIDlwvgOEAc2wDecswdiwJB9v1ArkyvQrUyp4MhI/QKrCOHAusqg0Fk2UlKSdgNz2ROVAggC0gy/V2pQS8ej6w42qSoICCXnwn0BEw+gBeytj0W7tXcLzAPfDXPQXM9FFWu4DHT0dIKFs/BRwEjtaWAgFBgp90FhBalqXfbEG/BcKuxE+ZtytRpbx2VQjuIgSU5TuBbhl1dLpm3aW7SK6IqfrIc+yhYKdgvOBLXYGWa+AfgF82Jh0LVAr03es792mnNtLROibU3dEGAehrX7MZ9uvZFfT0HKBE9qG/151BkVTKjezseWUIvAEpABXnqUcORmimh7Ik/U8XnukYImOUHiNWtV1g54d9CIzdSwbtCqivDxvPzRkACvf5Xn3akz4iQpQJ7FRXgEK7whprnvV988M6ft0TMNuuAP3q2kqqqq9sycZz7Q+Q76i9gHxtDvylJ883ltrFF8HTuAtk7Lgf3zdXZDtlyRqDkbrarA7g16rjsqt7/00kmzZkt80X5E5P7E05/mcT6tL3Zan3TgXfNT+S3fXGfHauHnJE0HT8oO/LNK5v1UHv6mXjkUORS/5XfgRQbYh8CJSMHABUBtQE6KVbOogkj0TVlnb4lNEfeKWPet9Neuq4TcCP/teOQJzVVgODA1/9bvyTveQAsinz27/9GXtwVRvLzqaz5hJ/629yem4l6YAkxnmEhvq/9Vu/dawJY0fJAfFB1nYPBURqJ5vIXunIR9vY0Zr00Hzv+3RPz+yx8RNZXxJAOzQB+eyJzXREoh2HbOr+r3xlvx7Xx9msupQZ8NQ6GaFCpi8dHJnT8WRlPrsnH6I5LJA2Ak2/BMhpq/m7d67ccccde2KcLgPxmx8DOMuEDthtzgn8ezTy5+KFefzWkaNz5zT5tRPZQ379YO67dOnC0B856dILzckagB0R0fzfUYmOYiMb38qc1Du62JL+MWc3rt2n7wcpd6D3dGUOLLtdnSu5SD5Z3nSE0JThrR3Kj8DxTHMwnZOz9dvzrqmL3sjqOFL1AfzIR4/5f2RvTdMPjTH26/kAcvKwebIGfPsd6dK8FfCbn8R+PddazMbJkb7J1TyXHlozGt/ZbqTcSv5E5mc7vssv0R715gcqnyySpJBk/DtlsgH9VLn5M7XP2Og7+lBm83VAfLs3mrNa8z2HQNaX/C1yKp/9kEc/mqfmrrpJFgSs5/f5nw2ps7meztiw9UY7lHP//V8ac5B2R8hpbwB1NtnY1dcRePlOkZL1QXMae8iPTBfka4zmh+YDp4eIW3L7ab6MEKptjbmeJ3fHoYqL2mnavJqdGR+9e43NuddYMQ70DVvj06790bwf6Vwc451Lxpr+8EMm5In50Nyhj0vgMfaRIdqhHn1zyy1zB3lxmfL1s6QcsZ++KgYgT/NB8cwTnvD1Y7yWIKSs/PoSzfJz833IQKd2ezd+yZRsxn4Elv4iKz1pk/kq+2gu7Pg09/IR7YhEpKxHkNJNR541tnsnEjk77pP+2LU+y4fSHn+rXx0lULVDzzVlsEPPZ+/tpFGvezt5QpvdX8Kc9YUPbGw0T+b7kDsCsriqpBftQN6VYELOkh/0R8Qhu66P5zPz3Uh0VHyszJJ56ueIObKXEBX5U7zdvMNOzBXab+1kg+yYv9TRuGxRHcXXZ244tbvt9tt3584/vHv4ofn+xXYBIjU9Z9571atetXvZy14+xkgx+IXzlw50NXcOb+/8uX4wq62lmwYeSxrYyJ/HUm9tsm4auE40cO9HPnF5BGiXLowW57weOjSDvde85jW7P/iDPxhgBGewjLx2Q3AmOYdltwfepz5ll8kYwMyBCwgX0PbeEwFhz5d5WrAWOUKGwMvA0uTuOidboKNczirwiePoyKsyoDjKnFwOeIFUoNNK9lR/wO/VBEA7TQKeezZAkF4EEgHhZYtrp4+gQ9AQmOh+ddFrgIv7CqhcCyRRFuddsCJw8KNfAq21r5d/F0AUkHPAy1wsO746C9gDxgIU2qVTsK4NtafdAO5Vbpm2/l+JEs59wZY+8VzAtfs61kHd2hMoUrBZ2YFByvNMwGMAMD2mh7IU64sy2ANoA9zYFtm0X+Am8BLQdG627wIhyq5t11HZwR3nQN+REgHIK2npu7JT6bGM6wgQ90b+sLnIskAAMnd2e8BZ2YfuEQQi/ty3ZjvTWwH0CsB1XFJZhb7r2tX9H7i+jrvKZG9lRfpe32pHmab6qiPDtJUejNN2Q3SMiv4s+NYXiFvnh7ufjMos6O0dLQFUgWNlqUYQeFZ/dbyk713T79lKY6tgns1kL2VQB/ipL0IX6EBmQa9gvqOjOsddeeookPa7ce56R4aQtQCebPqdvD507Dvv0AkIZxvtikvWAnPPqFeZyqgv6nf603YAsT4w/wJkyMWmfA/oCCytDHXqzwCrdk2t5KY5yTwMQASakPdtb3vbKNuxIHTfPBL57LvA6t5rE9iYrpurGu/G3ZpYsILz9S1dp9PGnGfareadJo0vugFkaKP21x8AKWAJMMO84BORTUZ/R9ioL5Csses744JOAjgcbSNzHgmiHjZkHMh6RuDQq77UR5HejkAiOxvT1lOnZtY9PZQZ3Y4A1/VrILd+9F0gVkcsAWkcd6cMoBt9+GhXL3wGJEb+Ru7ok4Cx3hkWsKPd7bRyn3qBOfTHDtnZAL8PjpBdExQCeDwXkEs/Eajdq/0PPvDA0I05wG6dALBkdE/kUaC+PvZDr+nOfXQF9PSxM0mb6Mr7MthPLzLPxuir9ysln7YF5ge4Ky8bJXvyDzD50vS5Tpyc77zQ55NAOD9sIpL33ns/OmSlM36MI5n8v5a9rrPGMp0YR/kEAcH6OhuPNK1N6i5Tmyz6ia5a+9sFtM7B5rh3vetdw4Y6AoqdkwcwHPjYPKf9vqMf8rF79bJf88V3fdd3DbvTVmWynfw+84Z1z3cdEelvNqwvAvvzMcnpefOrv9VTsonn9Bf70L/0mU/Q+qePSthYSasIILoK1K5f9X/JAMZA81BEoLa7VkJMO8/Ir7zeMWe9I3uJLfkp2S9ZI+o8lz/nOpnoSnsledAZu2lnoXvZiHsDvpu/rTP6oXZFQkRw6m/68uwtt9y6f+eQ+7K3jgpjn2RoXS2bX18jQbzbKkKnOEI55je7nSID6USdvfPQ2qMsuiNvx4PlmzTW+ZDtEnKt4y/dly0EiNNh81fAOVmuHrPretMcRS7zg/6i28aqNvGJ+GJs+Ju/+ZvHb592MbnXHOM5MjoK1zzve+Most/3ZGx+nGTXleO23U+ndJ1/gbhhI/R1zz33jLnS+mI9M+4c790nezFviMve/OY37+e3QHv90dw6/c4Tgxzi05WA0A5q5eUfubf4ii3qt46wLllEndaeZzzjGfvjfs1T9E1n9NvRqNpHb4019fi85S1vGce+qc+cwGb0NVtvV5a2KNN4ojPyKsv/dGc+6CQFz5cg1vzKxq2H9XPrUvGr79iBeuiSfUa49Yx6OkpTG/WPutTtOe11r7/JV1zeeNKm6b/cP/qaDRsD9FrC0dqvxTDKK3lMnflT5Cmenn7FvC95Gtva0WkB6klO5fuJwPGs8vJJSxhpPh0JB7uLu7M33rg7cfLYDplDBqSzdp07d2G0ha/70z/907sf/dH/Nvqkue3Y0Zm0cvjwtN+N/NkP4+2PTQObBq4hDWzkzzXUGZsomwY2DUwNPBr543iRX//1X3ea9HAwA744g/92oqIAACAASURBVBEeHcnA4Q6sKhtOHYGROX5+F4BzIDmNOffKFNz4nhMteCtI5lAHCAfSc7zLrgzoEWwBDQSQ6gLkkFEWUXIHNpRJF4hY5mYkj+erK8KmzED/B0C4x4eTG5nkf/cKgjp+JXCljKkyO7VBABJQw8GOWGq3lToKcsvOIp8yyh4ULNJnmYcFOisAXmBCNvd53vd0USAsmBqZ1QfZtAE2gUTqLcNtlX1kMR/ssiC3/l2PhPN89/eOjtpZnwiY1FemHJ1Gqq0gB7sSQAm66KasQzJ3BriAsUw/ZeqbiJvADjoosHCNjBGdncWenZGxDLxsI5BvBYH0fcEwfRQI0VkES6CHewti013AeKBbevW8sUFOMtbOZFAnGT0H9IgkiPwrs1idZfFFanlOm8rG9Gy7S7Ir1yIyyCLw90zAhzoF8R2bFtHnuXaWRBQDJdQFhFBPdqAvtAc44B51ICHe9773DT2yUzqIzIlUoZOeaSypt3dLGFOBMxFu6g+s1Y6yiOmn/mluWEGPnqfnQCV1kRe4AehnmwHMAX7KIpu6yMLW+06bV+AuYD3gq3klArtdPtoQGRIAmG03TiOXAmOar7QzMINeZRwHIhh3gcTZv++0KSIVqEWezoxXL52sZHWAF/DRDoFIBXWRL+C9Ob8dQdoVkNH4by3wTBm3gS9lbidrQO5K2DZferaEAjKzW9/5WD/aQcCuyWCO0VZ/W08iACP3Isw911hYM66BburU3/ozsh95A+hjN2zGGqVvvO8ACFZyhfVM2QgOdmCM0dPjHjflo6t2JyERjD+66qXhkVue6VrgTbvq2DRgUL+k39Yw4793uJQhnL4arx0d1xoacFSGPn3Qrbaqw30PHLwzUNua+/wd6NrffU8e32U358+dG8SwsQQ4zK+InAjoighmv/qBbTfvlShAr+xAX9JlaxUwVht70fia8FCGePN3yRnpTRmB5tlptuz/06fOjDX22PGZMc4+6Pny5bkeI6PmrpoHhgxeUg7UJL95pvID8RrX+SrmQ22yxqWzFWRvd5y61nW8ZATX2Wp+UnMcQNN82hxELsRtuzv1NTsp2WOAfZcvD3n1UYSgemS9k9s4MLba9RBZGWHu/3a8sille0ZZreGtXdmIfnAfvbZjIKA3u2ynkPHQzkNrxvqOp0D01tF82ea55lXtq08aH+SPJIicoBs/tW31/XqvDb1E/NNzYC0Z3E8fkVxXjwvfaY92a781FpmivHbOard+8iFrYyIAlszGgbLoJaK03a2TlJtHc+bDBPKqJxKreVmfRHQ1D91ww3wHjnZ07Fs+XsfstXbRgTLy95RhDHQcV3GEevOZIwrprESI+kpZ+Zbkr2+SZ11/8qsaV7VXmeltPVoyYpautaOX1fOBim9aS30X6ay/jPfGo/K1t90tHTGrfeTzvrjIAvX7qT/Vbc1ij3TbcWuSL572tKeNeeRv//aD43nld8xka55kDe0oOaYx5f7mmaNHp++hTX5HekbC6u/ivWI765N2qLMEFPUYb5IPvvM7v/Ordk6rr8STkqOKZ9rRon56fNOb3jQIA9+XXEZ+Y4oek52NzXn28hgjfrNzcvuu3dzFbfSXz+B3u4Vd1z73lVjUukGf7QAvMdF9HYfrfjKt8SL91Z+to8pgf+rK/tRh/H3yk/eN70qq8nfjrURCz3VMZvENOVyLXKY/Zau/eN3fxRrFg/TTriJlREauRFhEknr1Q3N/a2J2sjt0aeedfzfedMPuyOH5jjV9ob/saGYTkkVe+cpX7l74wh8Zc9De19/Inw3C2jSwaeAxoIGN/HkMdNIm4qaB600Dj0b+vO51r9v95m/+5s4Z9IJnjl/gRZmMEQ9l4+fU51Dm9BcwcyQ5jp1RzEFULsevZ32P+BGwutaLTldwPEe0wIMD2q6fjp5yTxmvZXMFoCs3BzsypkCm4IWs606H1YENwHDvCr7Tz+r0tnulzL3IhzLKcmh7CScZyJx82t6unK6pYwZ/X9oH32QriBLYlT0fCBEAoex2w0Sw9R4dukw/ly5f2p05fWaUX3vSi7oCccjk+zJnA2Ai6tYXjQaEBHqoL0BlBdkLGNWn3AiqlYCjN7rRlsiMFcRSR0dK+Tv9R3JE4pX1m235PoCAfiNrBCeBLAVKkSEF9OoJqPTbJ5JUPWzQdXJmNwWNgdQFVAGXkXK+J08gCJvLbgPnIjroj91FqBTQkYfMgRkRpytoGCiiLQC9wNIID8+UDQ4UU1ZkZQBObQUSBgAAZxEixn3HRSrTOPd/Ga3qFZQCcVxXR5nLdBd4XZ8HKpFLfe0EC4RTX8QOPZCnfnM9IH7N0qa37Eo9yvasdpchm20W7Pe+GL/pDZChjI7aK7NSGQLcgDhtLJNUva7Xf55px44xQI5eAoxMCVAO8CnQblwFojduAw0ipQOEO1oF8BfZ1DubIsSaC+kroLwdXeSW5a+eXkzuvkCy7tOGyBlEALDK7gJBfqCKZyK0mgcibQNGIlQjij3bPNs80lzWcVER5nTUGCvTtyMU9Qs7aGyyPc9rC4BbP7kWsJGc9BogFfFgDqZL/a19QLUIQb+NZaSm8pWp39km+5d572g0Y0ZdyiIb+6Y3QJcjd44fny8Lp5d20wAStc+z9EvnHde5kr8Bn8gB878y7EZis2Wuk00flNnbfNE6GVBWpj/dBnw2DzZnawObAsSxlTGvP/LI/ljCCMv6p3W0cvInIku15cjhw4M0c4+2Nh/qj47GolNjMtLU82uiypopra8ictq5BIwlC/22c0JZgeGIOPUhIiJ7q6v53/fKbS1tXN54doLDh49M8os9Gyt2XrvHEUbILRne+qgdAuzRfdl6O88C8V1XX+8sU1Y7JdzTmptP0K7GCBB9ka/hu6vB13ZTeb51oiPa6I0etYWcxlKkXL4UfbA3cv7DP/zDmOPsUGEX5GaTvmOPZAqo9Vy7S1r/tCUANdDfs+k+4D+if13/IrPc29Fu2tM6byzQRbYZCJo/1LxbckbkT75F62T2FpFRZn1gbWS6tnd0mHHd2sbG9Z85hK7YXseJrckbyRH501ptzqDHyDhjI5nyJZWJqDfvRKYF/Of36m92F7mMfKav/KXsm67b4dLcXJ8E+JP785+fOzsiUcwP2kxPyvAMWeiVjtTfzt3mc/exDzJZv8x77fwgGzkikfMxGue+6504+cT5miVONR/U96v/2DrqGpmz9WRj//Wt50veKnbwPHtupxZ5kc0+7XRpx4p5bPVRpt2f3x+LhlgyB5G33ai1j21HPESGzN0m83gzY7WjwOiQvr2vpXm+8eB/z9PVTAI4vD/Wy3X9Vdxh7WsOjyxpvSWLv9uZk4+MlLrzzjv3O130U0RixE9kY/6f9tI7skq8yoaqx73kNA92fF1Eo/FlDK1HZRfTtlO4tbP5qDi0+bUkJHOzPre2Wbvpkxx0qizymEfzj+kxctx3zYvZWjGtNvZuy3z7fD5lIH982h25jv8SqtjWStTkW5Kleb96I4eal1bitr5v3jZfuN//+Vp04KfYXvk+KwGUz3nk6KHdCTuYbr15d/TIPH5bee59+OE5pyjnJ3/yJ3fPec4PjXHafHb82MmD3W3bzp+h4O2zaWDTwDWpgY38uSa7ZRNq08D1rYFHI38c+faHf/iH450/BW8BZwWwgW6BMmX2BJAHmkf4uF8ZHEsOaO8iiFzKSeacC1ojf3Ik18C7TN4Ant4zwOEORG6ngWBKgKTe3nUSCN7vAIMyxMiaQ5zTWnu0Qb0BamVzrgCH4CLgw/3q4SgHKGR97dQosy+yR1tXUkzZAUf+DigLhOCQC/T8tJulbPnkEigN4OyATOjlqNrnnuRznzI6BkG9gRtrJhjQzTN0Vd93b0eRaYPy1iCX7AJGzygvO3I9/fi+jERtU0/HuKRvzwaeC379RKixA+3rvQ0FIuQroF0JlEicQFhtD8gpqzFyy/9sLPtQXiCIawVEV5M/tS8ZBaWC0/QT+EQvjQnlrSRYgJhgU1vc6/vs2nOBfAHn6dn92kCPAWEruNMxgmXB910kVHZXVmCZr/oq4rDMQkCMegs+gSHaUgZw4LkgT7DqQx/ZVPLZ+QAoD5QMaI9YCshWV4Amm1MuXZB5Hb8BwPpAfY0F191vrlhfFh2RqZ4ySgOB2AGgo+CUzHZ6AAGUra8idvWFOldC2RjTdrLSjzlKwE9e80EgHcAlm3KdTsqupjf245nmYeNDHzXnBLIpx7UAf/3mPh/2ZMwqv3en6cN2lTTXaav6gW76QHsCLdkPnaxHDNEbANNYDmhCptDR933f9w1yhEy+p4+AHuUag2X4RprSPZl7d0IAZPZnrnUP3ZHD9bJ0A3LXzO6y6iOKAiNd1x/aD+QnR4BesgUgK9c8o/0BVnYx+ARqkksZ2lff6Hf3IwvZHp1qj356+tOfPmy+LH96lc2tDLq75ZbbBtHILuwK0sdsT5+YU+ja31fvEgiMiSxol0VHwmlDZN9K/qyETnMSXUW6svV2fdAPu+94I7sP2BWAmU4HoH+w66AEkasJklXO5ldyBZghf/RRc6p7mlP0d+Q/mdxDpgDJ1jr3NUcGXkduuI58oV/jwFjxXCCu+iLbtMl3EayBkq0F6s93qZ4Tx+e8hPzJ7tmFTWjqdfQSeT/84X8ciTDmeN+XpR7wr45AN981h5kDgLnkZpsBo+RsDQ/AI0djjQ6VEfjnb+tqu6vsUGNnrrHfjrokA9vxmy11dOFaTuBrc6l1hu7sOvMMGVwL/O9Z4yH7zLdp51V92s4r9Wer6Xzo+WB3Qv5FCSFrf9NN77BThvY159NZxHCkU8Refll1eHbNfm/uzEZan/1PDn3DTs0v9K08c6wxZO7xPz3RKd3p52yMTvM9/F1yTUlAns1fYrPa1M5rcllvjE3HTXphu7U20tb32QNZ3Veyxq233vZVu6nziUoMikDxfzsRjJ2Iu/vu+9iop2vsO4JHX7YrWP2t62wg+T2nra2d5O+YWKSiI5+tESUrNAbzWchL53RGr5ExEb+9YyniuXWlhI8I4NbPiMbWmNZj9Uc4+c54JHvzEnuTgKC973nPe4aN2aGjLa1pZA3kd23uDD699/URp8YnGUt0s0aU4BUJ5VljaRLic3fH6mfTGdkc5Zj8bCuCQBvZqDLuv/+Bg3c/zSQaZfVurI7AZG/5rv6OiNMX7FrZ2sn3sNtVHzaW/FYOP8eYaN0vtvS7mOTVr3717rWvfe2Yg/Vla4Q6tYd8q78ptuz9U+5XTvMp/ZUUxrZKjovQVrZ7i1+MF2OCnAgsbdAuNmh9oBftUFY+qb5UZ7u40nW75puj9Kvviun0b/6ud8GppzmotUdfs6feFVl8qBwf8kRctT4V39BpOxGbK/Kd8qObL81HnchRPFVcrx0dhacfS8Bz32jb8SPjnT833Xx2d+ni3IGu3OnLXdmJ9+M//uO7Zz/7v+x35Q6yeiN/rm/gamv9poHHiAY28ucx0lGbmJsGricNPBr58+d//ufjxZ8yUQv4ONCB9Zy6FdwomM45F+QV3HK2OfsFJjmNHMTA6kiXtqoHbOfgc1AD0ALJy64MxFnBdQ53u2MEF4IsgVhHinGGlddRIJzPMstyhtnDShBEwChHnQVzgot2QGgHmZMpMiEnPJCrOpTVUW2upQft75ggwYa6cqL9T4eBG8pWTu/jKANXcEG2NRMzIi8AL1AjUDqCpWO/6CdAxe+c9M6arl/Sp/LTC92pXz/7CGI6hqdMNc/px45R0f6OJBAUBI7TaXruHuVrM70IRvxkowJRoLPgTV1lrZGfjGUeBsiQr0zVdvGUcTlBuXnGepl5Zc1m5+028X2kT6RL2fSBUgFLZc4FEETMBMoUcAV+RIIqjw2QLzKjHRxkjNBUrk/lkLkg8WuBYXRtnPoNTKCrQI6eE0yXUbsCXI1XumLP7RrxvD4PNHGfDyBHG8jdcVvAys6uN07JAmx0j76P1Cig1NaC2WyTbic4MY9F0R/ZfORdoAMZu9YuO3qJaPRcxEnEsbaxj96347iisnLdL0PfXACQJ1+EWsB4oJP/AxCyt3b90ZX2dCRZZ613zKZ6ms+0pcz2lZyPFClb1D3K0Q67qTrySD3sI8JL+/SZduuPjtqJYDKeAJPtgsreAwD8nzz0gtjwDouOwwNymZdd944PwLY2NEY65z7inHwrOOP/AObm2GyrecRv8tJn/RYAV38mr2eBLGRArhgzAeEBPe4t4zkwRP/7m87NQQBx41T2sh9zN2DIWAKQ+8741e+RgIGdzY90y27J2A605lcyBFbq+5tuunXMp9r5bd/2bePYLLLoF592aWXD6ipruTW1uTdSJVKqTG7fl8mrzAjZwKnm44B/1yOW6aQdYMAofd4OqDE/Hhw1EyjVWpsPFtiXTM0bbHWQzRcu7NuzykVfa+KGNjcuAmr1XeuNvnZ/oKP6yacv2vnTi80DbslmnCiX/gM128VlnLKXAMeSP9zXOnPs6ATWkT+B4zNT/Mh4r49sdnIhf8yDjSl6LTEh8iZSRV+1dgScuqedIhHL5GvHZ8BufpvrdNzuouYG7aEjddCdsoxpBKT/A//1p3nG3AvYbT2mA/MZW1CG++nTDh924e9IIX+TsblY3e2CpKM9iHhAjtITObU1HzAgOvKidTE/jM2UMFH92mfcWYM6KqudAORdwdJ1N4J5oF1v2XNzkt+rH9nYow/tDHBVfn1MNqQ4GzTGXTdHBBJHZLruk10rO5/WvEMHze/uc3/kH5swvyPerAf6nZ2z6xI3tD0dGdeBz3MtmO8XKg5Yx0FkVERPCVnpTznnz08f2j3teNW+AHHrBHnpOVvgx/uwk5J6/G3c5a/wF3yH/HCNfPSY79yY9X8AfLsg1vWjnV/uae4sFsh3rh/aXQhwJ3PJShEUZC6+0L6SZVwno3HkyLL3vve9A7RHIrS+5Ou186QdJEeOzHjAh47MAXPn4KFBprhfezoqsjVMn9OJnSMlBrAT9m5NZmfWsnYLrv5FRCLdfOYzn93voq497fKhF7I1JtUT2UU+cmmzthj/Eh2QJtY1/eO5YgftaJx4rpiHrbiPHf/qr/7q7s/+7M+G/2/sRuhUZ765fotgphf3GfvZqbb6PvJHfcrXFjruGGnrmrmNrNpRookdovw+9bFfxxWXEJIfHHmmrept7dIu/ef+YkBrunEVWdXRlOQ6c+bUVyUUuC8fTtuKoVxvXiAnmem2BA86LCaNOM6fZQPaX0zHhoqXpw8y5+XigeaeEkrUGzndOqxur+u52akWZ0+Pd/6023DOofNYZGW//OUvH+SP9uQTb+RPHtL2e9PApoFrWQMb+XMt984m26aB61QDj0b+3HXXXbvXv/71IxOVoxhwIHgHkgWwlZnnf45dAWYv6HQdeAEIK3taWRy8jsLxXJmCZbgGWhSEB86U+cip9AlQL9uLI8rhVUegSgFvWeS+b1fQmukV4FjGfdmC6lFG5ZAhkCFHNXBaUBJYXzAZuBs4UbBeUJjzG6hRsNJOiLJay8oKcFVewSn9CHYEEGXRBw5pb20p67Rs/UibAskyGD1ToBCAUQDTLoYCuYAR19UTQSCIUo5+prvOry/gKTBRd0RGel53CwU0+y4Qmq7K8itAdS0womBKGwqclUMm33V0gWcDkQNpIjI67z59B+JFnBSMBnivtlDGZAFV2brZbUFRmawFyx0/Ud8aR4L5iA/tF3hGIJXFPY/ymC+ObbdNILL2p89ACLoMvFUWsqUMQ3owjiJ/GtuRaL4jX8Qm2emsjEZ6C2SJqCyz1n0RQ4EpkWQRkcqnF8CieWNmus6+j3yO1CswVWYEqfaw2QL3yDhykpFOA6LbJSHYJE+gUIG2/xsjZNJmMrhfue1Aqb+AAcZQLxSmO8F7AJHy2tVD/9oVmUzv7fzL1pQbcEcP+sg9QKLuye7JlS3qu0jbQKiOswMM9k4H97EtsmSrAZTtPqu/ldcxYIFSyo5QbTy75gM8By5aMzwLWHKclXIBNYAfwGMgWoB/4H3yKzdwseU6UFDd2QZ9tJOjY470F33rh8CP1grjXv95z46xQ7aARs+vZAkb8JNu6A8JBuTR53QHPAU6ap86XNcfyiavNvvb951j3y5abQ9M1cZ2eARalvkdsXvy5A2jXWydHu+4445RdyR3u27SCdttPWzNXglx7YqciBB1jRzNXa3B+sLcGygaCVwGvXk+8ql1p7nfdSDZ8YN35Wlr64G/I9cj4FY7Jk+7GC4f2HrEi2dXIikQkcwRYM1jyih5o53DK4GkHQDRd7zjHeN3pI4+VRa9G9PGhSx9wGVEb3MnHa3kc2MzGz91cu66O3J0Hn1FDqDrTTedHb/vvvvu8VuGt7L1Qe/1cOyj+Tqim3zucS1SSj3s0VxXokX+SzuNanPETwkO9Kzd5Is0zoeI4Ete87O/88PUEXhpjvK/uUL/A+XZczt5+AXA78BINmo+IK+xEvHpf+WwhYDJ/M8SJ/L73EtWu6eGfg92DAdyRiT7v91QAHHjK6CTfCW5rIApWyJ/ySatRyXvZL9+t8apv3U0coN+6IQstcPc6H8ytfaQJ/LFM+plf+0ejPxpzgsgrT46D+BvbfVsdsw27MYjQ+u1v/UJudmA/vBdRG73AWkbo/m7gf3aWYJEgHtJRFd86km+BUJne81NHYPqf/d1CoD1T1klC6inNbLkoogq9kVv7LOxHzGlj+hL+a3d+e7uWeei5rl8uuaZkqpqa+9B7KjCfE/yuFZ7I0jZmR10xtAb3/jGMeaf+tSnjrk8/7s1MH+xtl+4MI9kzt8lb4lt+rVdzeYp40p5rlkj/P2xj/3z0A0dlJxn3uNraicSjf1oW0kq606pL35xvodFn2eH2pte6ax5hT3z12o3fdsZQ/bv+I7vGEkg5qrIEOujMiPbm3uUH/nTGnXPPffs/h97dx+7+VXWefyezpQp00JtKaWFwgaREAQrhrbQLY99RCoVJDaSXboQ/YMY/9NkoyLGxD+MIWaD9Skm6uo/khgQqFseFFQoRXwIAbdsXMEFCilIH2FmOtPOzOZ1vr/33cPsJvPvr8z3Tn65f/d9f7/nXOc61znnuj6f65yvnT9iTOuKPjfv0FOkY3KQ1f3Gq7VZfa5n265t500JAc27rSXqdE+kB5uiI+XSXcSesowdbfS/uYAM/ncN3+FFL3rRaGOJenSjH+hJeeY/OiGDedP36iKj/kGeFp8pW7mu7+hWc2exlD4p9nFP/nB+UwlC2lPCW3EEmVsHyBs5pkx2ps5Iz+bHSKCS9Jp7i68fPXZ084hnLx7YP8ifYv7Fj1yOW9een/qpn9pce+31Y05srkT+KOcMDNJms3nmsy5aMdac4vV91cCqgV2jgXVi2jVdsQqyamDVQBo4FfnDof7jP/7jzb59yxFUHFhOPOKHMxYQVuBV5mIg1QzwcrYFJmUhBopwHiMW3MepU0eAUMGn+wOK+61svcimHNmIkwByQZMA5uTjbAKV5gBW2QEMAUaB634r4AhoivTgqBawFNySL1A7ENH9BXGBUmVXllEegKo9ggTOvPJ91o6yCslVxlUgvHoECILgMl0D9ApcA3TpJyCgQDpdkjsgsn7V5oAP/+fga0cgdmB7pEwZwT6XOdx52NrTWekFGoHUAa3VKXAJgCxLTdnqpeeIQ7qkRzpsx4f2sjNld5xVu3UCswVXZczXLvezRzouqHe/Niafe8r+jxhh9x17VRa6e8r4ry/pQznawb4DZss+LIiOpNA3dEB23/XA2DKuAewdgUducpXZWv/4vuOZImIjBIzPAGnX00MkZXYfWBj5VTAeoVQWoDZpc8FwdhowST+BX2VU1hfaqHygKp11dIl7y4xWdsTiEgieMXTSHBLZ2jFEzTfq6FgkZQn8gR3ujZwKsDHPFZRG/gRgRQCkl4LjSNoIWTbuRV5zWc8nIB9dlhnZvBfQUgA/95vv3A8QFnBXV4RVQGe2H6hQZr82RLqrJ1CsuZVeurb+UqZ5xOdA7+adjkuL/Gluj5zVr7LXyUlm9+t33wFpylSlH7LoZ6/madcG1DVvtgZkB4E7ymodCij2mQ7onX36TMaIpfSm7x13Qw+InABnv7unHV7tJEMWKgcAD7RrrjUe9QvZlNUYCbgK3JzXjObTyObqpitzViS1z2Udk9+8c/75F47xwSazZYBRR+QgJNqNqi0zyNS8QFclHjRHl7DQWhDZlP4Ca/0eyUzO1ke6Np869k5ZAan6FbilbmD7k889d0s2uSZQL6KiBIbmA3oMzBoA8c5xROqgN797tYZECkfQuyciTF9k2+pp3qsdkT+OYWKXwK2IZbpvHVAe8Pa6664bNlRZ7dRrfUuHrSkj8WDfsmsD+UM2dgpwfeYznzGIi9///d8fvpYMbzaqXSXg2C2X30In7aBWru/pg67NbREbgXYRBa39ZDoZ3CYXe8knicSJEHGPOujBNbOP1Diky8ZphFdrtox2a6o5rd1wzZN04GWcNbdELrQmNbbNS+m2HSP5K+y6DP4IxeZc8w1dNheUHFECjN/1c+C6MgP8W/PISHa/tR6RMwKBf0UmdRsnAecdRRoRNwP26gPyluygrI5aS4aZRMzvaT1pnYqMzz9xb0D/bIvuswYOMnZnx0rjm3xkjjigI22vHSdOLDvxI47UrYx5TczPUn/AbwSyHW7ZTnNxxJ1r2Bxdqa9dSnQuocD1kdt0FQGYvRovra0RE8o0R+RHNY9qb+O08c++8n3ynyMz0l92oN1kMfcb9yVg+b3kArZurCAc8pUam+4zX7773e/evP8D79+8/GUvH8RAxGJxQoRecQvyTRvyo+ZkHfeWgNAOOJ/9lYjlWWL0pK3WcvNcxCLdW7PNP+bGknrS73KM2bKD1W/5DuyJnuiYTiMO2LC1Ulusa2zLHKb+1772teNZU2yFLPP9vmsMpYdIQ1IdDAAAIABJREFU5ogZz6WVqEjmdmiSKZKsWK31STnGnL7Qd4hOMhl3fOjWC7+Rs37Pr1Kvtvnze7vatbk1PhIecer/duGwY/eT0+4u/7eTUTsRWPwjepU0w/+LrOrYuHzNe+/99+84stTYMWe2Q1BflICQb11iC3myde0b69BOMmVjnt3M/oh7OmqxHUF0zufoaO/Kogftilyd/TM2hvz5lh3Ke45vDh1cjnsrXjt6dEl28Pltb3vb5sYbXzd0GKGM/Fli85X8CctZ31cNrBrYfRpYyZ/d1yerRKsGTnsNnIr8+YM/+IPNb/7mb26OHFnAJc5Xzy+IWIkAysnLWS9wmUHjOTAuwOys6IBDzrFAyO8ByAKTsqALnMtuz7EPjI1scT9H2HV+izTJgS8Dy3XtWog0KhOYoxx4USZYmccFlAW+gYQF2DnBggMylD3qftfOwbB6OLcRDQG+6vB/AWuBSJmXHPB2H5BP2fTjf457u1nUXfu11zWCVH3o/kBv9affAoNAhMCeAFGyCGwCAgSUggPBE7k6xz3ARJsFesrXVkGlVwF+IKjrIq0EO4Fl7cBxT+RPvxWw0pU2t8MisqVnuLCnMn3Zhu/VC7wVdEUUsA0y1peCG9mS6hGwancATKQeWegsfWm34L4MW2X7jY7azVWWvO/V126qAK/A1soUHArsyE3/6lCn67TVLhm6L/M6sPNk4jFys74rMJtBNLoMOKKjMvGyg+y3wLiMSW3qSKXIS+X2wNpk1o9kj8Alk7IaL4EIkcPsBTih/Z1Zz17bXVB2dAFkQEHEYARGu0ECO13nnojQdvbQdSBVYzZCLSDSXKW988u1bD/w3ruX9rAxgErzSnWXJU8H2WA7XSKRXKvf6YEN2qky649tq6t+oud2egSW+M54Cxhjc80VbGHe5ROYYyy4nz7Ipg30ZbzPhMVMEERuus71CBWAHcBDVjNZ9Qt7jzSnn7vuumubgW2MeKW/CHP16Msy52t365Pr2ES7Po3VQCd9HLhETxGpgR7Gjt/pCBBUP/qO7swtkWfa1HNYAkDYhTLZGLuNrOxotkha19M7HTefuTfyQ30Bw5GtrXPKCJD2wO8l6xrBeHxkzB475lgcx7sd3Xzv937f5rnPfc7mec97/ub88z3Twi5RR1cuz4diY2T0XALtbdeSOjp6JnA5YLcx0c4Z/aMv60/3GRfKpSttVR7daWMA9iCWnvjELUEWedA1+qQdv8ZdYGa7O+jo29/61jYBoX4PrHJ9pFBga0QBGfvN+GocsJtICu3Rv8arV8+jCczM7uiDv8JWbrzxxs2VV145+pbdqc/8oKz8gZIBmi8jnZXrHvPY85733HEE1K233jr0w/+ib2OCvq1hrT90rb78LO+us/a0C7T5yrvvStDomEvyeeXjtPa3G7F52RhtJwB52lHUEW+B8O73f8/K0Dfm7cgDOo90z5aby91H52V5txbSQ0RLpJ3fkj2iL3/O9cZXek7vke/aq7/nY2TZVASj+snSq3GXTiKT878i/ernQG4yKLPdc4075esn15kj6cq9Aa/tLqDbEq7IEKmoPK8SALRf25tjyK5ecvVA+o63iijxO3vQF47doleymFNKyBpA7c7xdOr2/yAuB2GwzJeRffM64/8+R9x372Pk40KctRujtcb1rd/6x5jgz3bMqfkU0dr17Rh37SCFT5wYaxT9tnuNrrIxfdIxfQhSeuPjuT8yO/Kg+Vm/ReY3J5OLLF52Xvpzje/YmfGfz4JgcL31u8SUQHPyKNMxj7fffvvmqquuGmPLnBLhQ/ZI+fz6PXuWo4zzh1t/yNPONf3IfiIr6rtlnTtve0xYRFe74tkKu0HE0mHE6uxTf/ObyxFz7GLe8aQscqVP//sOoV3SoM/q0o8//uM/Po5Ky3/JN2vubHdVMVTjVDvp9Jd/+Zc3H//4xwdhRm/1VT5mhGRrqHL0S33PtzdfIoPIWP/kR3ffvBY2Ps1r+W2NOd9pizrmnXP6wnd0hvy24y6CVXnuswZYd7SBfXiP0M9Pycd86KEHtjvaivHovGN69XvkD/vyWf/RZ0dokr3xU2wc2ar/I97c31F3+k4/svF243UEZoRZ/gtdkq0x2Vww1unjS4IaHaW7ZZ5dyEM6/Jmf+ZnNj/7oG7YJd8payZ/vCDnWD6sGVg3sUg2s5M8u7ZhVrFUDp7MG/s8X7j4xAObjj23VF3R5xg9nzpFvf/qnf7q5556vbc9/55AVrESAlO3UzpvAMg5dRzG5JkcyQK9M9TLrIkUCKABIZQR1r3vKNiNjWcvKmIHSSIoZRC27OKBS32tD2Z6dT1/GqPdILDKVJToDiAWCBd5kCEzn0Ee6lK2XnIHU5OyaMhMjHVwrKOm4jcgp97pGYO9dG2pb9ly5giP94J7INP/XL8qOPHBPwSR5tT9gWrkz8UU2oKoAQaDsrHDvZdqSpyBfG2SBK1/wU58FHLInOhB0BCT6XFZp2eM+K4Mt6HsyKKsjZ+iv4J2sBR1AA/cIysklE7qzsZVdpq1rCnzoRABd1iuAhN4c8yRAnEG3AB/3RGKV+VhG6UxuBWCWxe23gLpIxDLcZ/shu3ID1/Wt67VTGwRjbE/wJ3DuMz3NGdsBO5EZAavKb0wE9gYUBVo9lp13dBugBRbOBIAyycC+2J1+r4wZyCjgjBh2jX4mr+vYQ2NYWwNyfR8wFehItsijAMt247kvgilwwf3s2x+Qmg2T2Y4OYILvgDZAccFuhBf9RTZlu5XdrrOeNaAN6mP/yLmPfexjQw9lRC/z7WPPkogA0BY2EZjVkSS+T6/0og2VUf8V8JcN3jXupbcIOmBAY1IATndjR8bO8W+BDGyi50c0ptSpfNmp2UrgbgAp2enjn/7pnwao0RGfvpt3NQaUtIOO/MZeOz7otnP82XRkZmSrNjQGyW58BIbQf7sGydezdYzfeRyoI9sPRNMv5AjACFTx/CI7QjoWriOs6DfyInKBbnzPdtUXiKyv7Bhp/Qi8rR1k8Zu2uK+5r/ERiEcHyB9rtkxsR8EABb2fc86TNw88cN/m/PMv2Hzf933v5qKLnr55znM8k2DJKAbeRhAGkiLnzI1AvwDD5FZ3yQ6ti8kVEV9WcgTwDMTN6+5YB3eeh6Wtkdn0VFnm9pJDWs+0d/vd8ePbo0ybG8nlFXms3MCzsq/LCD9w4KxB3HhZG4z/jsaxE8KRb7KwvfgGzTPZWGu+MhAW6rzmmmvGEUbsT930UYZ45D6ddbSPMlt3lAMM9XrXu941xo2XNpV5r47HSK1D23mEPo3RHvQNzPdqHg0wVR+A33hUpnnJPJeN0z05553aJaG0o6y1BOCbz1eShzr1UUC1fqMndUXUByC732/sS73Gf+RS817rZmMz8LDxEZlYn7u+dSbAMb/Qb+1m0sYSXcwL+ij/QR3GdARb/lzrdGApm+FblA2fDbbelVjjGnXpGzJpNzsDPtNlPpE+Ms+Rhz74Tcoy73gGFFu0FpU00FyjbPrWZ80X7IvcxrE5Eyjuj+1pe4SBOs1D6vV9pIv1zRqVXrPD+pVODx48PMpMpz1gnszarr+1TVvIzVbaKUY216svIF3ZnQ6gTe0cOHnXqXK8kKL18fL5yHa8KZsejdvPfvazw29r3Oa/c3fIqoz8BDLkt5LRbxHesz1pv3Hk/vR+yy23jHHlOS+Ae9e4V3mB7e6pvBe/+MXbo8DUbw7md9CXXSEdHdfzioxVtsbu2kHtvo72a54ucUVf6wf2ak63kxr5hOyPIG5MssUAe/WyPWPWOqfPjIl8ZuUhLsjVGMmf0Q/5dyX6kMfYUXdrvDrOO+8pm9e//vVj1492kSUygtz+IryNl/qN/pZdTXvHjp9f+ZVfGbbS0ZtsW3sadxGm9bX+UD+9KYetsBN1SEDxm8/5mI0X7VdmiSDu0+7uFRf4ja3ng9CRsZS/1AkAZGxHpnYpQ/l0PSertIOILBFb+SXzeC1GYjvNV/y7TiDID/VbRHjEYCcBsO8IdvV2vGZzCjlLWFvWh3uHjUei55uwlYj3iO/Infz9sANzojFTXUsSg7/lmbk///M/v7n55p8YY8NrxKhnLcdRn7Fv2flzyTOftmKsQxPra9XAqoHdpIF1YtpNvbHKsmpg1cDQwKnInz/7sz8bBNA3v/mN4SiXGcrZ40DmwAVu+TyDXBzOMiNdw8Evq6+MpjkbMOC7wH8mTMrsnkkW5XGAOdec5kiOADYOJMeVQ5tjqr7k5ZAH2PtdgOaeyImAhJk0itRQr7LLcCzLUdmRNHNWnusDjwJp1V+AGGkSMFxwzNnumrJ7I38iJtJNQKPyC8AifyIABAQFG+6nQ/cJ6AIbfZ4zS7WzrEfvle+egkaBaVlsgbMFE5FqkQRlOdd+5bs2QJPe5jIiF12jXYHNdKR9+qvAP6CpgK8sxDLV1QnoEJyrV/Ah2HJfx9AYGxFk2keugkHXA2IK0NhIJKXyIqbanaNvCrayPWX7TntmADrCgqz6SABe0EjXBXuBZdrWkWj6lf4LzgIJyR1B0TE2ZetqcwRIgX/2G4AXARdhS/fZd9l5gSIBShGcfo8AVXdjJPCjjMxA8wC9dibVd34vWzHyiRzsqGzIwHOf/RaZVGZ05E91ND7YAv24jw3L3iWrs9plYNIn8I3+zWXaUEa1ANkrwDggM0DBdX4ji3L035133jkyTIEn7ZALnKxf6cz1ZaHqy8aOvov8G8T9zpn/6bzAP4AisL75etkpshw9GalMDiCFV7vztCWyg+4A0+bYQHX1AiOQBXQvUC84b15UT4CK8s2vygVekeuyyy7bgiTNufTcvKHvXG/8IdOM2cgndfV8quZTctBhhGh2EDDSWqB89QSIZOPZcfcFrrYrDHlnR4Z+jzSP5HWtNtTXERQlA+gX/5M1QLtj3ZJfn2TP2hf51xwSkRIgqV8i5+llZMXuHA1pnvKZzerzjnvxLInXvOY1w/6OHl0IerYR+a6PAgwbI35Pd9oQiE7udgk0T0Xw1G+B87WtdUT7zjv//C0gGJGpL7TBZzpkA/VVfd9zbw7v9KG6A/xnciAird0eygpIXkj/5Zk96gocJq82udazJNi9+unZtcZ262HzKEDv7//+78d4BfzdcMMNQ4fkpKvmQWVrn/LIRJeRk2zHvQBMZSF/2H1zSgDcPN4RfOk7PwaQVtKN7PJ5V086Vb92sRHAPzsse50e1aU8rwjk5pXIA++uaQ7XNq+Z7GuuCgDPL9Pm1hny0Tdbpz/zBB3ThbrpsHm0Y1nTY+Opfi4ZIAA0/yt3P18zwrPki/o1sJo8kc/ubQz7Pz9DnQBJn9kpUNjLd+rxnfmJ/OYuZXfMVL8hJWa/NoA3/9r6H3H/oQ99aPhaSD3yuq+M+XyOWW5kpPUrcsV6ks+dL852zAvWPXanLWRslx7fovHULgi2w1aWPjm0Bb7ZXOSAfis5Jx+vHVD5AI2J7Eh5yjWWyEde3+XXtJOlZzIttrkkdKijhIf8Kb+XYNBzUlzXrvBlnlyIHjKRz73aEUGRP02/Hb2sjHZ5Kd+41S9s/eabbx59YvzSRccKktFaymYiQCKk+Zz0f+mll47x6KhtYxj57PvIAvpQZvEOOVxDduOmZwn5vhhLmzrWTT3IBvMcu9M2JDVds1N1a6f6tMfcwQ4RRR1rpj3qYwPqLgmw+Giem+aYImJfP7Sbk4288IWXjrXIrp9839ZHZXcyARtxvXJaq8l6+PDBcSz5b/3Wb40+oy/9kF1re4kuxX+R3MrxnX6N5GQb7N9cZCzqs9ZFZZLHOCeH7/Pj2xFHh8qMBHUPueglwrLj0kqSKDmsta6+YL/t+iMPfZinizebI8gRwe+efvd/JHbJfa1FZFS/MaMvyVTyhzZnB5HZkaCDeNkhhJddRN/eErfaQR/amh9VrMl++t912sWWyEDfYil6ync744x9Yy7VR29/+9s3b3rTf9oeCTz8gzOXuWLfE5Y1aiV/WuHW91UDqwZ2kwZW8mc39cYqy6qBVQNDA6cif5xBLbPK2dBlB7WVPOKkID4gJAAzkiBglSPaM4AKqAMTOX6BfoEMruHgzmTDnOWn/rJJ/c/xLgAKYFFW2csB8BzaAsWA4jLMA3fb1cFhD3AqY4mc6kkPyoj0Kms5IKRsOL9HEih7LrOgoAf7zmA8R7wjYwrqAiYLyunbX4BZQVeZpd61OSCEwx3IIJM0oJZMAcIFj/1GJs52AZM6vMgkUPUqq19dBc36q4zjCKNAKuBTAX9Of8RO4BqZ52BCeQGn/hfc6Yd2/7hfWb4XKLG9CJPaH6DaQ23pQLCrPLbSsWKB/Gw04L/jmgTbAha/uY9e9GNgegBm9qQNkScRHQG+9DGTFXQSIBSREyg1B3kFWtpHBzOxE5kAYAggizxqTLABeotIK4CnJ2Urs0xvOi9bPnC0HWcz8BpJqa30UpbhDA7U7gLQyOJsICBaW+nBKzBK37QrJTI18HYGn5veI2iVHWgX6VbQTMfKaL5BMJQFDjxzfaBHR3xonzmgYwkjwdhfxIz66KisXP8H8DhOU5uAgsBXOmCXM2FlPHW0RvWkz4J8NhegGgAWmVufBd6SMVA3XbUTwmf165uy4ckSuRxZkl2XgduuqOau5kIylcFPJ83LxmRALrkakx3B07yiXe3SCexyr/EHNO/4EtcH5jVXaEM6iSyPrIw0IZM2NzdmL9lmc2n6VrY54lOf+tQASQL2ArWU29h0b0Bn82AgeWM/kDp5krmx0HxQ8kHyRAx5z2aMB20BKupDIJ/frIdezaV+a/eaB2xff/31myuvfPn2mUqujWSM6Aisi4AIxCpBQl3sLXApIDUykJyRE/kJrefKevjIkS1waty1Tka+uJYs+rjxHik55rgdcC0grXmvOa31AqGgjHYjpF+7onrWSzsO6AHIx2b/8i//cgBU7eYDLrZzbCGPlmNx9IE1AbBKzzfddNNYDyN+2SM9GW89+6u+JZeX32X7m5Md9wZAbl462X5cT5898JtuXBPJFyndjlftdQ39NN/RjaMYtbU5tWO0XJOuSviZCUdl6YfI1sZZBDQ5AmoDCyOhlUdWY5k9RsxGFtK1ciI1S9Jod0xjKPB8znjPxozbZFBuNsjmXF8SjjlFP1Rfa2VEeYRkvkDzXmQTPQBryWoeVz5/Qn3mxnaOawPZkMdsIhKGLHQf8dDa3JhVVrsK3v/+9w87fOlLX7ol5sjBnuobttT6aYeJ+um5I3nVF0EcYaTP6YFtky0bbp3P92sua/eEcXPxxc/YkmSuYzNkKctfefn/+ffNjXRVwoB2+4tUDrRWHpndU/KONpbYsnfvQlq36zbfyT3q8zJXR1yzIWBzZJ9jywK01dX8k02Qr53GZGi3vLLpTTmRP/oX6WvsSfBgK/lvfjMWlUu/EVbWEnOo3+ygpbdPfOITY+5hF+ShQ+/sQB+0nrMx/Up+dkKeCI7AevasXeYWfayMjm4lAzLIPZFjfreOSHwhj3p7hmT+HPshk/LYuDqKrYprGnvZSgkAdJWsdPmGN7xxYy1S1kzs6rfIDuXnO9c/+nch3u7bvPOd79x8+MMf3tqJa7RNnXTULroIYTLRIb2Yy3tulHGsP0qWUw5SyvV0pkx61FcRL5HWylam+8lbcoJ2kKHYwG/aWXxZclMxMx1X/2zzJR+wp+ae1l3yddpBxE9JG65Rjj6O0Jx9QPLRLZmsZfpP+9rlSq523jdvei856/jx5cjXds0pr7HXeDcO1J2fFiFJ935jbz1bMwzBs6zojVzveMc7Nrfc8pahs3wUz8ob69lK/qxI1qqBVQO7WAMr+bOLO2cVbdXA6aqBU5E/jnyTcXjixLHtbo92AAlyCvoDJ3JiI1U4nWXeC956aHDBdNne3gOvc5gFhxzEdiRwHjmqM9jLEe7hoeTiwJZp5X6vsn0DmyN/lKusAUI9/PCW+PB7515z8iuvY1c4oR1dUUBMD8qLuIr88X2ZrYIDjn3n7btmzjqjzx5M7j5/AtcyzAN8Ij/ovKxechRAa49y/Al0I5MCudSrTGULRN23darPPHP8pi10G3ESAEQ3AbxlLSuDo68fApYC7QuOla//A2ICAOm247Ncq86yMMmgje3Y0K70WjnaP++mcj+5OkKinQN0UDAFFBHo0T05Ov5J2RFDBdoFpAVBtS9AEJij3zr3vUxiv5N9ltf/gbaBuO00ox+6DkzTJ+os29Hn7Dc9BHw3vugyokrdAevtilO+a2tDwGyZsvRIRmNO/3U2e0B6QSbdz2AkeZRRNnLjSVv0Q2OrrNpASJ8DaNQRSRjgHrmnHEShvunZTWTILrITOg8Yoc8AeXoIFImMDBQuyFVGoLly6Agwov/1L/kC6uglws3/7Kisb7ZUcM0msvP68dWvfvUAI/7wD/9w8573vGeAC45iUX9HgzTGzJX6KLI4mwhE9Zu/5sd2PRbs021gfiTAclTK8iDrcWzGzgO6s1WfA8b1ozKykxlkjciN/AkMaB7yO3KU/vRfNqMvIhcjdSOekqd5m6zt2CRHoIT+6Ag819IP3QS4kLNxRzdsWZ3Zn3tdo13GDNnI3TiIZHePI5MiPc2l9z9w/+b7n//9I+vZWuO+9B8xEiEUEOP7yJ36zH2tga13gTqtKa6NnJrHc7KzM3qJ4C77u92L9BSI2Trss3aw2Ze97GWbn/iJ/zzsMXCILAEwrScRRvTgXnoBZgdqRbi0RtTe5qk+u66EhcjwR48d2x6ZBMgM6EtP1RFwRQbtb2w8YYc0VV6AeQQUOQO72xXMRtoRuozNJaO8Me/edIoY4fsE4NKZXYHtRAroIpM+MH7pXKa8B5iTkU8SoeA+f+24yS7nXQG+c2QUcjiiIeB6IXse2Y4l/SPzPZI2UD/d5Xc0BlvT6WoB7i/ePs+o8dIuk9b4jglrXY40nvs2wqd5onGg/ogtbYkEII/fPGeDbpCqdBeJpq8BxABBc6Nr1dHO5MaX9jYXk7u1dfbF5sSZmXDVd605ym3Mu5fN5ffow4iuCFj30Ue+RsSb9qmDL5tvR1YkLLvzR17JMtmwcdR8WHICnbSm8S/0k7Xkfe9739CnuSeZzIn8PG0IYKVHf641P6uLzv2uDfq0Z//w9UrIIrd6lN0uMAky/i/5IH+ZrunmkkuetX1uGZ2Su907AfglkLQ7On/TuMnfyUdvzW6dVp42GnvayVbSzzJ3L0k3+q9YovmzNb7jw7y3dmgX3+TQoYe3x5ZpU0B/9qBs60sxTzam7GR3bWSXY9z0xSc/+cmtL0LfdExf7Ny6qNzWNzLZTco2yKS/+R5e+qNECP3Yc4S0pYQ5+sxHaW3PJ4zA08/Kjqghr3Ypsx1a6uH7OWrScZd2/rAF+myN8p4tsdviM/U2d6ijpLcSm4pZtEdCjWsc9eY4L21ddvEsc3sJJvSlncYjHbdmKisi6mtfu3vzq7/6q2NMlYCjbLZAB/RNz/qELkreUoedhcZHO1AiIdqV7H5kvPbqf34DXRs7nWSgb0tgNN6MV68SiNhL8wz9FjOVKBIplg2V1NJOwuIffa399ERH2j8fJ11inu/zzZoTydycFiEZiUY/rvO9V8R8SQfe9bG6SujQ3uIMzxcsCSwfRznkZV/5R+4tJqKDOQGtBJPG0xIbLTanL+z8efOb/8uW3NT/+5+wHKe6Z+9y3brz53RFsNZ2rxrY3RpYyZ/d3T+rdKsGTksNnIr8ee9737u57bbbBvlTUB2YDAgKkOQ85ujm0AY4cRzLtJvB7jJCOZKRNjnKAZAdtcDRK5O8TDbXCnrUzfHswbacdGUDbcqaC3RynVdgH4c80LjsLE5oQGrZhpzzglZlBiDm8BaQlq0auB8Y6neBVEe7BZh0PaddwEIXgaDKEER0ZnOAdiCI4MQ1ATPaWLAAcPCnHWQQANFbAJJrBRiBu4E6fm83gLYBqsqYC5BIDu90JZjTN+QEPAqOlK+97i3rPwA20o0OBPQdf1OgNwcJ5AqM0M5sMACGPskQWJAdRj4GwGpLATDyRwBeMOXaMmMLhiKitCtCL6A9wi5AShsEKWX8kV9fqjPZ6qP6fSb3yKyd7KqdOhFVAp3AWGUoO3C8MVKWn+/rx4CkyK3OztdHgWkBHI2frpHBbMyyRWMqHRZYBuZGDhZkRv7M4Jl2KDeyaCYy6NM92hjYRt5IIDqazxcXUAreO/qijMWIndrc/EOOmeyhp8Yj2w2QEHCTQ7vbZaAv1dMDePVLxKD+TvdkcB37KfMzkJcNsDO/K5fd+B+oQi7Zqp/+9KcHoMw21RHIUkBe5mwBczagfmWWjVpGqTYaX3RbFrUys92IqQACcrvHawZq0iX9RxSRZQZ9qwuBVQas/g1E0l92L5CjuWrO/qyssusjKtTTTi9yude1ZelGGNKF8Rn5Y22pX2fyJ+KkOXgmVGbyp/WrMasMxzs6PskL4KOsjlHsGVbmPG0IoHK/e42hEhr8Rt6A+erS7/3vmoiriJfGe8SJzwFZrV0B0Y0hY079AZbkKDvemErv5ulXvvKasZMAwGq8kz1gOMCG3atLvwC32BAbDjDKRgMe9UfrZWtVIFCJG9n5ZgfU14ZAxgjCwHqfyR8ZHjkzOmVnl0H6pkt68HJfOmlXXUB3AJqdA8ojM721m9e9nnXxN3/zN9tnsLA/fe3eCB/jo+cVGO/qkTXv+Cdjq7mC/K2jvlNf63rrnYe9t2vEcye0ifzq1SdeylcW+ZYEh3PGHNCRjM1vfu8YoebcyJ/uN5eSPfKTfHROH9khu2juyP/JfvI1svfGVzt3Wg8i3ysnwllf0Hc7OYxz15IX6crWHHHW2hk5Sw8RMRGzkSH5JupyvTbSozY23zd3qqsdHCUokNl9kZPZUGBziQmtLcpszWr+bI3vc8cJNj+V+V8ig/vn9V8b8jnoVr+Zgz760Y+O+STAvaQgfp520Ik1xjrmnvwZap0hAAAgAElEQVRzOuJjuYaO6USdykKuecaUe9mcsmp/R+n6rC3uYw+Rkgvou5Dr+QjeS8rwv/Uu3Tfmaq/PzYft1PI53WdnAe1staPJWpeM346HMzbI7L7mVGMtwip/THklXDheKtJCX3acmzYbX/qoNZdd9/wVupvnGdf76xlWyJwSh8wDyqIv95tn9V3kCZ+T7snve2X4DRnht3aoqA/5Rd/aELFt3mo3mbYYT8pxH4JjBvzbIaKP6IaeSjBrZ6KdR0hv/a28fDDtK0mgvlNH5Hbrd/O3svPX/abt+s9chfi98cYbN5df/pLtUV/kdJ226DOxT2tKxE9rc0mHd9zx8XE8ZvFM/iod00u2YC3U/5HZ5Fd+8RVb7Vk79K4e7bf7iT791q66yERjrLWJvOzDsyLZIHJRXSUkzOBCsQvZ3J/frnz60TdsIAIp8jY/O/KrHYPZNfsokaH5SfkRqn7PD/W7+owp35M3sq9jH4tnfG/Oaf0VP7nGfU4EyQ9QZgkN2tS6Sk/F9SXjtZ7rV/+3hhRjGJfsR3/+3M/93CAJ69vhd+7fSSTcnBiqXcmf0xK+Whu9amDXa2Alf3Z9F60Crho4/TRwKvLn9ttvH8/8WR4evZzBLEjhwAvQZ7Cd9nLOOXX+epBmx4jkkHMOc4znI6s4icrIIeRAB3qUlei+nFqOdsFbGYeccNcIttUTcBYhU4a1cjmm7ue4ktHf4tQuWZLkKXu++2ewWqAScBWpUYaXewtgC4CVXcYo3ZWZRxZtEezNOyU65qoAKzIkx7ygyP0RHuroCAO6LTAqAzPwsMAl0C3QIYCYnAG+ATZlDgawkxn5oz6OvSBCsCuYLzMxQKbgQ+aqQLOj2tTh3o74iFgLlC7LMr0FTigvcI88AUIRYumq+rW3II2eA8G0ja0EzkSmzDuO2EiAojLUoU+10/90K9BmPwI4AKBgly0UkAUAz+CVNgemlPmozMCBAuoArMhLZWQ7+pjOKtd7GZQdWxJIFahMF2XpNpZ6fgCb0x7B1rxjoYC78tWh7kCdyMf0nXwRAvpNHfSgfGV7bzw15iON/eZF366NwCtgDkyPbArYCKRwb+MvoMRvygtYpYOZwNUG5ZZJ7XOgme/VrX9ncFC/y14t+zWS09zADtg2gMWxOmyC7V9xxRVjDrWzsgzgQKbsvfFDxsgFNjkH2T6zFb83HiK2tf//Nz9FALBpz32pDyON2sFBR9rSjq8AbNdFppO9I6Mixdm0tirnIx/5yJgH5iM+yG8dSfbujyRu/GbPjdkSDdSTDPrG58C6xkVlzHPGPP83Ftt1OAPM5DOeAmN6vk9H02QPgT/e6Z6+2imq3PqMTK2HzbXqiHwNOIzEYUetcfRP7taKiLGIJvd2dFZn6bcTaN5F2nwVuBaYe+zYngHCefYDmfRJYGDjqax2skeAlgms3enf3KcMa4FyItBrf0BgbRl63lk/taP2K5tO1a8c/2tvu1xbm9nvgR1iKFuJkI70bZ1qHg0ILmlAUrs+q6+BYYBh1yEu7eLpCNHIGmV50TPdZPe+B87yi97ylreMHRrGeP5MJIHP/o9gR/hIfkE2AdWSJwLW/AJ0p692czXunvKU88Y66r6IK7LVXrKzw/QSAUMGOujoqnmHXQkIbE+bI57d27oSoUqeEkwC9sihvtZEQCZ5tFFf8gn1p3VB2wP+2v0RmcV+EePqUpZ2RNa00y8SW3nN963VkUVzksScqNA6Tg7t0LZsdCaakq95OGLZu3vZI93wH8qo91tJFuxDX7vOd+Y+ACqdzMdD5ZeSN19O+9zHx7KWlGxgLlJmRxUuRMxy3KS1SP3s0DxUcoR7W6PJbZza2WANoAu2nw+QngKos5uO0s3ffOITzx56b16jQzLTVX5wuxkixRoPynZt/nlJH93XepjNR5A1Fyz+3mIb7VQwZlqvvOczaGsJOsgxzzeiMzsM2jWhHRHO7Ct/2Xv/t+u/3fvaqx/oRz+1Q0NfuaZdP5GprTMlS+hXL2XoB22KaGAj+o/eeuac8rUr8jcyPcLd+DAfmC8iN8hW8kV+YCR5pHeJYer63Oc+t/nrv/7r7e6S4ih16qN8TXJ3zF++sr5sZ3lEIBnp1dzIxtjKlVdeOZ718/SnX7J9zicZI9bbAVV/RDD4HDFKD3/yJ/99I0GxUwc67rId2ObS1i33qsM7O2m9jKTRBjZC7/7XDnOV9jbPaVNrM5nUQwf6jlxIPwk/vuuUi/z7fLdIYXZMhmJUfdeReMXNYimv1sLWaHbk3vRfrNOOouzM3Nu4UYb+YXudEqBd/kdyXXXVVUP/1j1t8KIbbev4UO3vGT1+P3JkGWMlqZTgULzSzld9QG8l+JXgmA+fP9ncYFymt5/+6Z/e/MiP3DSSWYrHkT/Dh9tBVlfyZ3TX+lo1sGpgl2lgJX92WYes4qwaWDVw6mf+eN7Pn//5nzu5eIAgnMm2tzsWpQwwzl2AVgEdR1PgwHF0X8GxYFgQElgwA3Rl30UACLo4p51JPYO3ZXIG/iqXUzmXx+GMlCnjMEC4zLSu5+gKFgIDZgCgwDzgSvBQoDWTPx21EuDAxugoAqlAuUzJgkd1FZArO2CxHSCRPAVUZC8jT5mB42TJ2acPQHUgjrbNIJDvC1bLlJ2z9grilVO2fPIXqAsS/HUchb4GVtGDvgikVG99LpNM4CKwFajSQfXSaSQIPZRpW1BAptoQSFVmqvcyPsumS//e68PAMHbc0W/u66g4ciaXcuo7bRakZEfZuc/KZN/aUbsC2SM3IxkCd9pFEKGWHer7gt0ymrPZ7q09gXHZYLZQEFbWIL0WaKkvfSuvnSmCXlnKkRz6r2zvgJtkbazrg8itgNaIQvf6v0Dc78DQ5oWI0GxKmcryXqCo3TOInk5nwDHg2HeB8BFA1VFWpLLKVm3sqZ9963NtjxA2B0W0ANQCgXogsHa5RoCO3KBH5Cfbn3cHqlsw3/Nq2HIZ9T03qmxQ81xgf+RhO2M6d75dY2VT+j2iOiI8sqGx5Fryz7sN/Naxd9li2ZYd/6Ec8s8AWWSFawFpAbLNjeYZbY2ABvrQORlkONMpfWnPc5/73PG/MhxbRm8Rqq7zv3FJ1oBL/8+gVzuBmnPTT4TfPD9GfrIz9QfcNjY7LgdQbeeBMdGzhug2gN1xMfo9clBbyUkfwDvtDEzOvuuT5mi2zdb6vazZQPCAZP0WSant+iKi1Dguw7x5Qxu1p52k9M4urd9k0ybXsMHPf/5/D7Lj2muvHe++V7939h051vqQLlvTzHll8bbjqN0pzTNz+1v38r2O7QBHgT+R+eQP5KQ39bFdNuaarW7OPnvrdwQmNxc2V5Ys0PxKX4HmyB960QZ9Zv67/PLLRx0zMGucNBe2JkUQs0XlKR9wqow3velN26ObtMMrQjJgjO3xodrRoL9cS+9lOWtTfed/9kc3zUWRDx01pu/I1Q5W85axWKJH83jPPqHHwMzWlObI+eioZI74Mp71h7FNBm1vLW3edD8SOEK0+cxn/an9wMMAy/yxiCJEhDFGdu3Vj81F+rZ5uvWGbdDNTP5oZ+v+yeNQm7SBvuh13sHWOpe9uzbyeV6/tSHdmydmv6exHYFiR4G283/MLe3WibjK56sd2sI2SyZhJ67lS7PHRX9HtkeKlXiFdKQz86m203v9pL+zZdery5zl+0iaiFGyIhC866N2aOuLAOyzzlqelVfiQLbe7vz8tjmRh9w9M5N87VBrjmkHWASFOau5MmInX8yxb9lwSSIlTahzOZruktF+67a+M2fpg2X3zLEtsJ9PS+YSWtii72efrLmvJKGOU6a3nif0L//yL2P9oyt9SCbX+xzZoF/ZhPFDLmMlcN+aqP3mh3zi5GtNL0mLrZbkFTiufYhTr+6rz1zf7mRzXP6etmYvSAy+Ws9L0rZIefIqo3mo/1sH9Ofs+/rfq13+1s5XvOIVg4A755wnb9cP7c0m6bT+rNzWTXLQpTF0663v2nzmM58ZcvqeruZ5mmzFUO7PHiPWfcc+KtP37SBzbeRr/nO+RfMDOybri170omFrSD/zvzp9pvPsOIJ5nm/9r33etWl+HpI+Yiutefm3xcbuiUjP79OeiB86dw1Z/Z6fFFFpboywtPa/6lWvGj4a8kc71Kd+dmSezP/iP7Bbcu3bt/iHxUjGaQRwpLP7sjl68bv5JLuIWPa5OPHEiT3jHn8/+ZM/ubnuuhsGBlACgmf+DFJ+PfZthbFWDawa2MUaWMmfXdw5q2irBk5XDZxq54/nUtj9c/bZyzn/PYRcRiynWyDAIQvYCETLSeZ8uo+D3XNUyqIKZOIk5kyX2aw/OPECKNerR5mCIg6vV5l9HEmBMafbd+2aKEssUD8gk/OpvkCcgldlk0nQ448jXEAasF32ZwFsgIHrBNzuz6kts7uM/MD3yIMccnpRbg+O1Z6yuiKvCna9c+I52+oL3C6bLeAj0qIjrQQoyvRyTSRawEPti0DxfRmvAfxlo3aPawEMHdmn7XTYOdruDwQvEHFNR4/5vfOyA24LsrRTPZE5riVHJEiZbvQQEFYQWvDuXZvpSPnZVsEpuesz7fe/vojUK+jy25Jlun/oJILRd2W8ldmZXWonPQjUelC138qeTJcA2HSvvjJ4lUeOgp1At0jA+qddO2ShB+8FggF27bAiv+uVTS7lG0vAH/0GjHDMFZsJuKr8GVidSR7/zzuwAlgDF+iKDUT0AmGUKVgP/ApcUVZAR6B/QLbvI9vameI3dddu/3eM1xKYLsf3RA77nxxlZAYEZKPZSSQJ2xHk6gNBsHe/tbOBngJWlM12fuAHfmC8m6/ataD+nllAPnJpTw9rFmhnR/qg7Hj9VuYqGct87Bgc8vrdS5lz8Bzpqp7mCPextwBK8jdf0AmQmaxkaF6PWAiYnUFR9UaeKLMjbyL32pECCGsHi+OLXAugVLZ5GwjUvGuMan/gMB2Sm11FgmQ3xkIAfBnfgQrk9VuAaIBZ473dq4235uaOdANw6BfzZvPzPAcZL46uKSOcHlynT82Jjn8J9GmszqREJEhZs34z1yuDrdCBa4BLydTc01yfffk93bNN7W6Ms4mOa6JvfVGfLccDLSCyTOw3vOENg7DQf+7vOQdljTfuAz2bE2fAKYLLtV76pTV0TmBo/ju6U48yjOdApNbZxq/+K6Nc+wP+Dx86tH2ulu+VG7imPuUFRLZuse2I3gsvvGCbYQy41e8ynfkS5qrmsXwO/RXgZmeFMud54rOf/eyw6ze/+c3bHRhsrfY271p7AK8IJ3ZE18adNvT8wxI6zD1sQl0z6U0HxljkRmuL79iNOs2zrbll4Ef8RFgGquovOmbDbCoC3feR0961lz9nvqAn5ZCrOV7d+l19rispx+/t8lOmOu66659H//jLLyqxZiZjsic2EijcmhBp2tpXwgT51R2IO68zkUh0WPubC8nhNZO0+YLZcCRyyRd0rW0dKxgICvCOMO7ZP4B530fUNTe1hpMzH0ZbzSdIAH6w+cZuHb5F/ksgq9/JZQ3yzhbJzR7Up8x24JOPbsgb6aAfs6USMPSROUH7KoOd5VsE0jZHzsQR2fM/A+Tpy/izrhprri8xrOQP7Ymo8J3/tZvMkZqt7QcOLLtQ6Z5dVobv2lkH2G58KcOf+Vtc8o1vLM8vKUHD+pjdNE+2hjTf5eOxPzozXjqWUR8br/rM2mYOsdY1dsnJ33K9GEPfdySf8tVJt3SifGPMd9YTOosEpYcIJfqxFpiXlE9+c5jECuV3nFv9Rv/a6zP955OU4EX/5iU2515yqa/y3bPsmlqOX2zncYRZZEOJCmxH/zdeL7vsss3LX/7yMf6dwt2aQSa6btdL/r+20YnP7JNM5kjx57ve9d+Gns2P2UjEo7FNt/q0ndkl0Kir5Abj0b3qIauXsaV/ur5EjvyF5gfl0L+jb3uGKpvQBn3Y/ELejnSLOM/GS3LQPoSWMiPd1NdaF1GjL/KBtKvkq/SsTxqfzRnNjeQurtG2fFn2ok9cp9+tTe5lf+YH9+Tbd+zbkhyw9zuS/PLb9KN7/LlOG4qN273GJtoB1Bz+mM++2IX77aK95prrRp+7Rx3In7GLbd/SX+vOn9MVwVrbvWpgd2tgJX92d/+s0q0aOC01cPeX7jkhYNrsWc7cD8hxljbHy/N+nAH90EMPjECeoyygkaHkPHxO3Qyu5HT6rkCYEyxA6qgDQUYgTSBDQBHHbgZwBJwcYgEHJ74Hq3OQ1cV55EwKAARHrsvp5EwLQAXKnZHtd04/55QzGuDbA1npglNMBt91Pr/rOeTqpydOswAhcIksEQDqLOOqADLSZeh65zgq1ytLoKA+wQEAyvcCnP4CXNRPhx2xoJwyKjnGneHdA0w7YiugpeO8CiDLIBdgBLLPWbhlrWlnhEDZ3bVjPAR95wHsytDX/lxXhlkEjnsi+tIH/dFRWd30ql5tYCcFjAXtERvKKmOxnQKVVbZmmWo90DzSpsxNspSJVj/SRTooWKlu7aLDjobQF+Rr54PPrlEvu/JSh/ESMDOfkU7+MhzLnJ0BBjJlV2X6p8PARLJGAARa0WWgARBi1h2dFtCq33UBHoBhY0152knX7Fhwqj51a2uZuRGyBWwRDTNRULahewveIyoi+LKJALXsLhshQ9n67eIjU0dQBZIG7paZXbZ2wXGBLx1HYrA9ZStPvQXtgabmlM7593uZmsp2jTnR+GATZYACldhYWcqBIAFrdNKYMS8Kru0AknFJB8rtXvakrsa33/VZOomYpPMAx5lkDmzTzuxTG5uzAV/qUq5+n/u5I4MiJCKr6dG4MT+Zszr2K6JEmzoCzMPr6SdiSrvZlnGACHKvtpRVrP5A13av6Gfy0Svb05bmdrokJ/27LhuIcIlMoCftJIdyzY0R4NqlfHaj7OYVsmiHz96VQYfNGcpqp5fvm38CTs0l//AP/7B9/ldzbGusOSKSh2zkABwCdMjSM+4iQhoX9WngDH0HzrBXbVMOeQBtret2peivnmOxkBL7Rx849u2mm24a81c2NesrAF3fR1w1nua5nv68ypTXVv8H6NeGgL4Hd9ba+jwASxnkZxfK9H/kdYkQ9P/1e+4ZQGSEV88ULCs9oCtZlVPGs3Y4Nq2dBdVFh+rUrtbYxqW2tEtQG9hQx0mxQw9L139XX3319qhDsrifTQLOAGsANvOtccCn0qeId797RVj3XIcIAYAuoFHb9WPgeCRVoH7+UeMrYkPZfDdgcuOovg1saw3qXZtLCiEvGymRJP+DHJGT7CZCw3WR9c3HkYv64lvfenC7uyfSS73qTG98O+0wD/UcEmtPhFM7jchWBn3JEvQRWO13a59xE6GwyPCt7TrLllw3Z/q3A1YftqstHy9/LJKzXQaB1T1HS9vUZR4p+aRde40RbSpRwP3q8DIm7rjjjtFn+p9OERr02O4f1/AzlPWCF7xg3ENv+ZiBz8pvTlOfObW1nl7YkflE2ZFv9Uc7n7JPdR0+fGTcQya/l7lPH3RPpo4t9Js6W2/TvbryBbQnAl+57vFdSRs++z3/T5xSokMkYvMTHTRusk1151+zp/vvf3DYld0N5kz9XsJDMUk7ROmKbbCB2mnMR5Kqt9ij+QtBHOjPVjoS1TxF3+w5og7ZUNvoTLn6m3zm9I997GNjrdPOfPsSrthd/mLrNXn0bf6//iRPvos+ameJNZqNtBPYzh/zE71lyyWlNH6bq+nFb5E19XFkc4SA+j3D65prrtmeAuHZLnRSgkpkAf3oi3nMka1dL67/wAc+sPngB//H6Iv8S22lE3Oj6+nLODNn+T5ykmz0SOf5dXRoDuwYTb+VjFNiWWube728u6dYIf/aeKCXdKevlUdOcqUbsg8y48wzR1vZevNTR3aSy28dTVrfu6eEiHw3cipf3/QsXT49eSQZRF7pC+tASUrWIM/+Uw5CH/nXrmdkMzuhS3/a6E8fSAotMYD9FTtpl+/pRp2tY43n7DxilS7Jnh929OiS7KeMX/qlX9pce+31Q9ZIuEcfObYkfazP/Bl2uL5WDawa2J0aWMmf3dkvq1SrBk5rDZyK/AHeOf/5G9+4Z4AhgGJgB4Dkzjvv3Gb1zNmjOWgFVe1i4ayWmVemuzJz3AMHBBJlgZYdx8nmgPqNE9yzfjiVwBwOLkedw8iJDNxVd0eHcE7nQME1Bdyu60GrBfIceu0sMImMCZTsyBXtivQqAMzpj2gpGKzd7TrIMfaZsy1Y9n/tj8Dg5JchqWwy+QvkKODVvsBl8nGm5+wrgVaZh+4VILh3zs4ma3qiozLAC9LLSnWNoFFAFVAYKOxdgFP7BYYdK6Kusvj1o4CHXenLgJ6yiOfjBAKpCizStc8RH66P0KM75bDDmWhwTaREhETgYdl4BSPKjnBifwI68ka0sU91k73s13btBIIJdALD2I72k4t+Apg7VkGbvALyyeqamUAL2G7M6Zc5O1K7lUffZHI9nUQglGnIFsrq18cBjz1Q2nUCUP1boJv8kVUB83QQYdE1ZFZu5E5tCPyuHwPs6aPMZHabLgIABMV9F4BU30f4RIrN12XL3ulKm2u7/iZ3YzziWbsBM0DansXVb+0wcI2s3sBBREAPxmUjdBPgoI5A+DIujU/ENNvXNmRI2bMdkQKUmgmRxmmACpCkzMrIGe8Bt2RQX4CVOYxNBECay+lSHxTE61vzkn50n+v1i3Ijxs0hwATzrj52fwQPHZcxrB10qw/p0XgBjhtLwIfmnmwkUCYipcxk9hdR6juks7Ija/VBAHeACh0FPPvuyNEjm7MPLFmo2tFOiUhOdWtHwDBdK8NcZQ0JzNDOAEI2UmY8XfjeHMEWlGPt7Nk72hBYHngUgB2ASNd0Q2fmVi/1twOMXbXulJDARgKSgXvaLJO3XX7WlNaTyOMyzL/+9XtHv3n+gmf/uI5+s/8SJbLLCILkTUe+j8hq9x75WjPoP7BQ29LfvffdtyX7AtGa++mmxADtzz4jf3w+uHNMYPP/dyawLETiTJgHArfGHj26ZHu7LnAtgLVjPLVdOwI4W7NaG8jBrvkKXuyhHXZlbUeW2I3BJgD51t5LL710S6b4rP/0e6Brmc7K06fIPGSxujtmTZsDvmtL46r6yew6/ao9HefnOmMtXev71nPXkan1hw7YVGBktjn7C/kG7qV3clV2a3njkp1ecMGyw4g9sFPXaFf9HRmgTnOtPmGT1iptMtZ6roVEh46fJVOkfYk+2mEsKlM5xpkxq5xIH7o11slcUkE7LLKlyDDXZPPNy/md8xqnfnW02yKiNvA28jliqTLbIaDf3Gt9iHAsAYOeen5QYGlJPuZs+gTmmmv93vyqHJ/J3TOt/NburHwK/ZItnWxjy7hafO38pnyS/CptYvvNRSXg6J/8aPemU/Lm8/iOrZDB//pstteFyFl2FrZDQpm+12f0qi+954u5P/Ji2VlzyTiy64d+6IfGNXaTkJmtWZuRua4nU/NB85rrXUs2r/zOdthoK5vOf+7IRkA7ckf9JXS5hr1698fe1adt1hjzhH583/veN+w/YjryxxjwakdQfm+Eqna3btK3tVvd/m+suEY5rhPbmaNKPIjcLZYwdsxJnhVDxpLh8ulKpOHPm8/cr+yXvexlgwBiS+zt4MFlZ1K22Pyi7a3dkXsRwupgz44jv+eeJfmkZBptMSboLDLfd+0GdS/Z2l2rT/St70pWpMN2bumjfKzWLfIUY2q7euor9+q/yqNT7Wj3v++LR3xPbvakbSVxFUsZv+1UzueIpNMO3ymfLXR0M7n837GB5gyndKij+Lakx541pz7+CtKYntQhGcmaZgw8//nPH/5fPumcTPXoo0fHulL8a7z6K2Yqfo049luJCX5bElCW+KZyljlkOb7c3zve8Y5B/ugr94818egSI6/kz2kNX62NXzWw6zWwkj+7votWAVcNnH4aOBX5w+H7q7/6q83Xvnb3cNrKnvS9TOKIngLjgjPOnGuBFe0sKRMvoLiMy4CbHPP5iAjOd8BLAWkkQlmv7ZipvMChAKqObGnXQscDkJ1TXqZhz/wpcHd/2ZcBAZFXynIfcKRsv3YuFCxGRHFytT3QPhArQEzgwFnmjAsWA8O7X/mRRIG26tbegIQCEN+X/V2W2bwzRnscsyS49XsZtO4L9CxLOSe98/ALeGbyR3YgOQN/C+rVo//Vozz3zAFQz9HwHR0KLnomRcdbzURdgYDyZ6CfzB3vNNuN79tNQI5AsYAU4EABbd8FnkQ8BGCQfclyW4618woU7YG8QAZ2FomQrZbtR7+CVG3S3673XiYjGegg4oUOujcgXxvSvfcZ5C5LMpnJ2rFkZRU2Nss0DPAqI1R9+qWdAa53bcSiciIdjCEEAFubAftAeLKlpzL6BLhlSkb4Fnz7XGZsx/qoK8BYuRF2gTkBTYFTjatsJSCocdk8o910Xxav+7om4kowLPBtZ5txSU9evSsj3RpTgmef29XQjoV5N10gDF2ze7K0o0Wfs6cI4oCwdpf1/TxPAl/SKbnKjqRDc0XzVCAq+dUZIBcRmo0ro11AzdMBExFlvgdgAQWAJBE8XV92uTqUj0AjM9uagY6y68taDVTX55EjynSPcdLxn8ZRpJAxQ2Z2VFZ3AFRt9bmEAn2uHYHadN/c11E21R84aUyy9Wzade2aAKiQMdnYDVtg84Av2dra5WVMBpRHxvQclEgLwBBgUP+Ry/w6jwttpe95LtEm96nbi53QKTt0dF2AcUfFsNvm9M997vPjGCnn/Wun8r1HMNBFYE+AE/vI5uhSX5C/HZbkY8fGoT730oety+22U/bhnecXBcB1JGjkH/ti4/PzMALax1g96Wi3dqvRSQTwAIl2nicWAax/vJA/rgNeynYGfLnX2G+XSXNt80nPblCGvqUvvhDgmJ0E7umPSHLvxjdQ1Q6/kloiodmMeZcMdo2WeGgAACAASURBVAAdOnxos2/vvqHXo48c3fzgpT+4uf7667cPFo8k2bdvyTyvrWQKFCRvus/HIVuAZOt582Lrofb6Pz+oeaiEBGWVSNNcPa9LAX/uN1bye+Yyfed5LQ8/vBzNGMHeOuD3dpGxX21qx2K7d9g5/TnmjG0B6q1HgbXs0meyBmK3I6W1rXFUYhGdRGgaQwDu5G8ej5zM91NWPpr2KqP1zfeR6M0zyiOT66yjZJqToBonfASyKN9OHzb60Y9+dLvzmz4GqX3kyLA57SZz6yIbpiv+O9uMxG43lOsiXO0wQVrOa6l78+daF/VDBJffnvrUZaegV++zHZlP8lPyDfInfJ+PW4zQtY1T1/ZMqQii1hnj6fDhg2OurO3kYDfmOu20BtEnG8sO6MHvxuATnrAQN+Yd17bG5leb69JzBJfr23kbcdXc4L2knpKz2k2EpCOzfukouNZi9UfOAN7935GJ5hFrrTaYz80f5sXIKH2PzGEv+gyh2XqrvpIFIl3ptB3OESSR7Opi1057QP6Yd9ux2vHBZCWPHYjaq7zIbzo2PpTDnshrTtNOu0vt+tF+1y0E1kJcl1SSj9gO38qn55JstM26+pGPfGTz9KdfNOYOa22JbO2uY6euzfcxlpSv3nYJsr+Opy25rnnDOqZt+Ursqd3t+dnaZf43d/uutY/cJd7ln5QE064fctGbflWOPmluYeO+K4GO3Nqv/JJJtE3fu4fs+QzmAGsmPdOLtYkduK7kPO1gQ3ahKpc+2kHst0hIdmVuUCY9001tX0j7h75jJ3DjN58hP6E5o7WBbsjb86Py91pH2AUdkAX545k/7dpyLfJn+Ps7yOp67Nvph12tLV418HjQwEr+PB56aZVx1cBppoFTkT8yhzja3/zmN4aDzoEMAAaMBsgGBnDMOHA5tJzHAjPOGoeugJhTXGY1x1xZBfw5ixEjgvS2nOuiglBADPInR518yi8bUbkc5HY+lFEXuFAgyWktO4zjXqazAGcAMEePbs+ujwhyDbDI75zZnOvK7EiOmfwJuCVjhATgQVkytARuXmUn1o6C8OrxuaxxbSlDjA4B1Rx63ym7YDvQWlAJ9IxE4dRzwgt0AnTaXVS2Jt11FEdAiOBhztTU7/pK2wQM7bqqfwvg9KugyvXkpdOOU9KGwL8ZMNLmmfgJuIiICbzNpjrOpIxtZbU7of8D2yu3jGV1lXEYWOO7jndoh5H3MuUL4PVZ5EsEWgGTNpel5zv6IIO+EfwB1dvNJnCrzfpmBtHIG8FEBuWocyaqlCm4dF1A1gz+kU1fs0V2x5bbYaAcfcSG6zu2y/70D3kE+Pp6Pg4mgJweIxYChuYx6TvXRgBE8kScGtfNNx0nU8ZlmYX6NZAmsK25pzEakdHOquwp0kYdgXDK69iOdjmav/SvOQZIEJCjHLoKVPXMlCuuuGK7O4Et0i+w1//NIdrge/2ifyPRyAf0MZ7IATiJZGDfgD920vhpNw57CgynU2XPpFntpRf3BsBlV4GFEZ5+n+eLQAfv7FM7sjVju0xX9Za9GRFtrGkj8IeOAV5eZGF3vmOjgBPXKktbA9QCqdkg28xG2ZX7Aw9msk+ZZQ+XOa6c5gayBVYF+nVsnfKaByJK6cc4AAJrt1f9HrkBYAaWGA8veclLBmhnbQSeuYcOvDcP+b9M9ADNMvGzh46PdGyc31zXg8Ijv7IlOiOjDPZ2RpjTI3gaJ2zIyzXu1eeXX37lmHP0bUecRnywd/83pgK5W898pm+/N34D09ox0BF2xpCxox8CY4cwO7tYW0Nm4FS/060xSA510IVXa+e+vXsH8aZf2boECuXrgwA480zjmsz6r3nGsTXaadwZf+6lD+uj//VrgJX3iCv6K+OdzbBN5SDSIqfpmV6XDPeDG7uoHafUWOl4JG1H/gBa+QAA08ov0/l1r3vd5pWvfOWoM1B+SVb5nu2ui7l/3N9Oj5Iomocjp+kgO2gedW3ziXaVlV8f02nJHhElkULaMRNHzUeRAeqNOFoItWOjL48dW47I9Fu+l7mgpJCOGIqkSmbrnd0QbAx4SZ/NH+04ttMqEqq1u9/mHT3tlDVWO27RmO/5OQG2+RoRKB0Rp59KKmgHYWRPvpp7sn3t74gj/VmS0dw3bL7xYGy757d/+7fHWqAt5LMumXf4qeYM9qZdbDngGEhuDu55jO2mYS+tk0hL9+vDxqg1qt022U7kUH1/1lkH/p+d49leRFvrdWt0wHBrU/NIvlk6aK4yl7EP17MB/eceejtyZNnNRM5593Tre7toWt9KSmLj+ucLX/i3MVezEfokg3ryp+m5I0yb64ptWitrV8RR45AMEQbu6XjSnqvlt4h9Nmz+RRBZ6/RrpywoT9/pY9chhz/0oQ9td8zRiWtLtMqfVHY+hO/IGTHqnpKKIhOs5xFI5iB6oWtzd3OWzz0z0Xd2KrZ+t/tGvT0flh0ag65BXr/iFa8YbSmZCvkWwZc8EX/GmvFFd3Tvs/4wHziOXGz6tKctu2SNiYiUdszQb7tL8vMjGfMRzDHWGGsTmf3RU8ehNUeW+JAvp+/do66OcSMXW2UH9Fusm0+cD8+WXauMdl2Ts5goAoUc+SjqUF67xttJaOyz7fyFEsbsFLObjYzWto7TJq8+1FcSS6xH5DUu8iWbr1xjjbH+qr/5vfVwIUOXZJM5bmoOby1ofLs+gpheyd16XgJDsZZnifmO7SF/rr/+NSv5M6xhfa0aWDXweNLASv48nnprlXXVwGmigVORP5/85CfHs31s7+74hYJ9QSYnlBNbdnMZjL4rwBBYAmM4f+0kCJAKyMvh7jiYHOUefFrGU1nMuqeMUQEeJ7fAbs42EmgIVsqa4nRycgPe203h85y5WCBHdt933E4kUdmhgooAE4FBRxMEtCZLQF2AVIB5YCWnXiaW8sowFCQUQBREqqvzkwtMyg4ts49e1FtWoe8rsx0vga+B+QWygZGV1VEEru/B034TNHWOdUBGR1FUR7spyFFG7AxUB+IEWAcS6Ft2QSf1S8ByQVV9Veas3wNo2FDyljnIPgpyyv4T0AhwkU/uF2gWwAVAl/1cgE+22hIhyDbd21EV9Ycgns46LjDAmuwBAa5VdgSN4KydUhEoZChz1XdeESl0V7AVeUH/6izTkJyBnu18CDBPT2xNoMVuysIuQ1b9ZUdqD5ldo4x21ZVFHDBcYBvgHYBcZl8BZPMAnQa8kIN+vHcURwBi43Uma5uPvKebwCntKtNTXQXWBasFpvQFWGAn+rMsYWCuF1sPVNE25XcsjzKBhADcAnZ9qB/+4i/+YhuYN1cqL9BBBq05jt2ZZ2VpmrMA0NoaIEUeMmiP7/01J0RudJRJ+qhP/O7/AmvyN+boJhI1oFE/uLaz57VDe3qodXNethQQEVhMZtfrPyCSz9poPANXO5JGmwJoAnYDHpVp/AB3ARr6hM14BQKODNAd0NU81fF39X2AQmBi61eAkOsjKMkbiEOGiIZIAHrq2B56asde7aRjYC2ATrnkBeCZR+x80u4I29o6r4XaRc/6qXYE2nc0adn9zaHq7oi4iLSAPPKoR9sjONsRQrd+d/zOz/7sfx1Al+vUxzb0SWtZpFnlRQzOgFbJFtlXBKn3HhKuTvOscdazEAZxvPNsF+U1p9NLWfP+N24bn82XW+LpkUcGsKUecgAjvSNSAuG8tzOrHST0rQ/tPunh3srMVtVjrLV7Txn1R0kR2uteJJ+xAGyT3d4z4azntamd0sBdbdF3xpH7/BYoZz3SX+ytuUpb3vjGN45s7nbqasdyzOhCopJXu0/eQeEzGflI9XHzR7Zm7LDp1pn6Nl+lXRSBd8ahdpWA09zSWjmv0e12y/+h08Yj8meZi5ZnBEVMR1R3Xfr2Hok3J2+Qi74idWbQERkY0Jt9BmjSufJ67pl+6Dhh5ZvvIkr1GR3RRbtZmociM9JJNprt0ke22C6K1uOOnaOn1rbAbv0eYWVNIMPv/u7vDht31GNJTR0JbJyQkV3VbvIDf9mA/7U9Ai/ih97ZIdm81Kts41UfB8pHFuXXL+vEssM3PzUSsXW+nb0B+upsTDXm9Uv/+z2QWbk9g6byXKufS66w84Dc9T+ZyEBv/vSnsvtOO1u33fOv//rFMTebH1qP1Gn9tWbpt4jikqLYjPobJ9lMvr/2uUe/uL/5Vtv0Tb6mNnVUsHuRGZGXxms7kfgEAHhHpvVcInOOtVXZkVXmwHY8Fr9EMJqT2Dcb0LZ2J1pbI00QCe36ZhPKYDfmMf3IBhFM7kWYfPrTnx5jWb21td2ldKud2msNtzZeddVVI0HB/81VnhnlZUxFTDW/mJ/pvOSHxjzbRn4tvvCyw4Ye6M97SWpsJb9R/yqnfmv8Iaes08eOH9s8/eJlt1J+Rb4k2SL86FcZ+dzqcj19zXFoO860oYRDfax/2Vu72YrhjJ/WXHZVcojr6Jst1rclisxkI7ugB7qmA0eEvvjFLx56No5L/GhnLVnpUR/Sk7HSqRLNUer2Yhfuy+8oFlL2eeedO2SNICzeat1rzvXeOhW00jrk/nZCNgc+8sgyJ2jjuvPnNAGj1mauGvgu1MBK/nwXdurapFUDj3cNnIr8cT49UFKGbIROOzM4f2Vbci45eJ1t3y4TzpuAwdZxzn2AdjtYctA72igyRF2Bj+1sKJNQ2RzctqGXMSpQCASMXBGwqFcZgh/OKSe8l+853gEYgbcFDQGeAdKcWk64e8rAVlZkAfkLqgMDCmjJH1BLBmUIKnxfdmOBgu+1X3ntGiibuyCoXVYF7WXkFkQEkJVlF2gZmKjcdlUETOZ81x8FFZx//wsS1COgSJ+1c25TwIg6y6KsTwpuyrzt+Kwyod0bEEUPs2wBpwFNkVX0pi6yzbuYeuYN3amPrPpKHwL63A+cZYe+i9TqKCX1BJqV0T0TC+oSSJW5l12rg80YD2yyo63q7zKg2Z+X+zp6hIyB89qbLUaYBDoUNBdAqrOxqSx1sP8ZWA0YixzUfjaujGxTm8qGFBzrH3ZBf8kQEM8m6K6APbDBtQADctRngXoFe+4T1Ko7O0/HZUYG9Jg33Ddf286OmfypfwMmI1PJFTEViEuvgRX6h624JkLAe8/HcW3HngTqtSOEbgAaQO1IrkAfmZWuCyBQt/8b8xEOAD07LOkegSAD1zXsxzWBXYHzM0kZaBoI33wUkeJzNjATQdoUyRHQQaf1mfmnPo9IDuTQDxGBrtHH+ipiumxcfaYt2kB/PWDZtQECEToBKq4DipaF/+2D3x5jZO8Ze7cAZYTAvPMpcHIeJx3H4jc6oyN/5Oo4F/LrE+1WbiSJa7SHXOa9dD+Tn+wqUKTjV/S39psXzJOAOutj+mke1H5lRrp1pEz6YEN0TI5ASLKpp6NmXNv4/Lu/+7sB1M1HwOi3dueWbdvZ+ciKN7/5rVswno6an1xLXroK/I1wnMH12u5e/0fgmke1Xb+bZ/UpsElbgcvKALo97aKLxphOJ80REWPNaREV7s+G1Xf0yJHtjh3fI1fM3UhV9+pbeu7on4iACKG77/7ylvwqq51+m7PqozlDmYzKo1dgm2OYHGf02te+doDy2u5649lDyY1pcwk7ai1RLnukrxJXyBaxoG1+Z39I5WuvvXb0c/OVttLF/v1P3JKi2TbZ6xe6Z3/tKA4ULxlGecA9c1fkSWsBGQNfI7/ykwL8A/laj+e1yTXZRUBf5GEEEQJIYlF+oPfIANc0/6i/JCPjim7oU3JOPlskQDqld/1DJmVpq+9cB7Bu7FojOi7L7xEJ5i12a+wqIz+ldgVs5uO4JtA8Ms67ul3rf3U27ykvwNr3dDMTIfql9UwbXf+3f/u3YxcPn1pfdtRsBB7ZzNv+zBH5leyPXvJ9I1cjNqrb760/dKI9vmtdT9fZGvJx9nd971rv2quv2oGYv7vs2Dmy3WVZIgbZW8vHfD/pi+zuJ0/f07cTCbShxJqSnJLD9yVdtOvamuBvAfLPHgSFuWg5Bu4JAzjvWYf5Z60X2WRzhHraKRaBGrDf+sLuAtQ7msz9ESfmE3Uj6bStZ1g1ptgwudi6HR36nF9hB5CxbY2IuGnOjmyl60hCPoZxw3b8KZMP37Pl8n98z57y563DfNmSRsiuz3vGXaRZdt1OoGI0+mFTji5ErkRcLmNheSYbXbgvH17/Rzr7vQQeurKb+uMf//iOz3FgtE87O/bRPKpv6U/b1NMOmwg1Mlvv52Pa6FCSYglL+d0RGtl8sV6+Apn0eUlDxqmxR4fWY3Wah8lkXFoHyUvP2pv/XMxUDEYn7XZSpvvpoYQp17En/aIO40DZ1kA2IebWHr+3BkVi+8zmPvWpT421qbnE++yPaJt25D/7zSt/ZP/+xZdiH8Wf89ynvNbKxvncTn3VfJ5el5jrkW0Sytvf/vbxzJ9I1kE6P7ocN7g+8+fxjkCt8q8a+O7WwEr+fHf379q6VQOPSw2civz54Ac/OM4Zf+pTn7IFhnrmwHwGe0eNRSZwGgOCOOeCDcGL3wNi5mA3ADOwnOMv6PZecJnTOTuTZWMXmARCclLLLlMmBzdSIDCrHSlzpmZBZ6BPwbc6e+B8x0BwRjnfEVZzAB+4zuENUMthLrNcHe2giFTqWTABVjO4Qhfq6yHtZVOWkUtPyRJQl+444eQLSNTOiJU5eC/bSl31SYCZwCMQQFv8zYBzGZtkjlALSCmDPPAggFPQQDb1lhEakZD9BBj13kBzTwB3O0cCZCK2BEGuU09Z0wEaAjQgIfKnzD7BIh0JwCNsBCfKDUAOoApU8JleInkCg+gmsCKCpgApotLvHX0muGunlWDVtdpFr4GH6YAeAxADFtSXLAXEtSFAb+43Zbu+bF1lFlhm244hoieBsWsBEfThuoDEdlgECNK3NunPiIgAsAjcCD3BacBfJEXki/YXIEfqBfBld8b/TObM9tVYbpdUgNQMRLKJQOsIBdeTvwx8wKh6e4B4cgnI2QkbM26z4whu1wF0AqDbvZA8ZeVrIxDHEV9kkOEf6epe3zVnRI75PvsIcKW3+bla7Ml3AcG1fybQIkKyryWbcyH7tNd8o85IzZkwc5263UsP5nf3AdM6ohPYE4BbBnwkeOPb78Znu32sJeNByMceHYRP83UEYWMtICfCrTGafuvnbKb5yvf6N1CjTO12QQVCuqa1o92iER9+0yfWwEAJ4JVxov6OrVK241XKSPZb8gasmAsCYSM9Whsjf+vj5vdIUeV2vJixqT46b5eV6wMq52fEsanLL798c+ONP7o9ypXM824LsvQ8qki25o8SCwKqfA70ZQ8lZpiH6EV/IpLVa6yY94BP5zzpSaN/Gxt03xzZvNJ8q67m+daphx58cABe7awoUxqA206N7CYCNLCOTF/5ypdGf/iN7bdezRnddBLxV7/QszkaAKucW265ZYCbdKA8PsJ73vOezW/8xm8MW9Pu5vb8gXaduKe5ny60paQa40o/OVKyseYaZdDZxRc/Y3P40LLLuqx29ZFTv3s3h+tbn1vD2Yf+ULc5uOcTNS9nd/k0+SERdRGtfd/cPScqRC53zclE0fETjr1yzNZyrFPrEH137wD6pp0hjc3WGnOF6wOK2/0S0eB9fk5FGfXzetJa2vPLsuPA2uXZMsuOS20gU+B0u/TUm8/lt9pTO/LVXBPxYe5Qnjk2fy8fKOJZuc2fyvSSmOF/8ilDHcBlr3bOB5j3/MTGUsRpPkW+Vn5FO4Hz7ZfdFctuy8iI9LW06QnbHTDNCfVBhC5ipUQm17C9mZDWdi+/NTfmd7OJdmwod048o8sHH7x/3Keu1shk1WbjsOQxddBZx3stO78ObeXPN3ZN834xhPGf/pVTDDD7KvnRzRd0pxy6tJ5rt75jP8ahOTJyv108JQDRbUk4AeTq/bEf+7Gxe4avYFyLzfhnxrB60kHjkT2009CuQmPenGyNiHTpuXPmJ/rX5vofUZ9/aqyRkx7USScIJfZbn/rNPdakju7VTuRPxAr9RzQh3+iJjWu7+9txEkFZ4olyfXfHHXds/aqLLrpw+wwhOiFPfpxyESHujyy2FinDZ/V5mRu1kcxkm/uWXPoiQiO9Ng9mt+yg3S/0ra3mbnOK+9mUutlYuzvJ6U8/lCxlLMzJe2RVl+tKHono1U/03nPuyKh/+QH+1x4+mbpbp4sD6dh9bMj/6tDnkUOtMfnGxlh61dbibjvvirnaiZSuyDf7TRH43iNwzTdirna8tYY9+ugy3/j9F3/xFzdXX33tsCf3DtLw0SVx6dHjy9yxPvOnqHh9XzWwamA3aWAlf3ZTb6yyrBpYNTA0cCryx86fHqzJSeU0C2A4awADzqTvADmc3xkU8FvAC8AHOFIQ5HoOL+e2TCOBx+y4c/Yiddop4T1nuow2DmHHKAk0ZgIkgK+ArGCObGVSFXQGSrpfPdrD0e0IljLHO+qKfLLflBmAV8ASoCUALUCs/Bzx6nCvwCDCITKHXIEOgQx0JhOvh6yTtcy0MjsLUumJTgtUfC6blwMdQO+9zK0C2ILwQLEyKgM8ySpIEsgoS9vIpJyc/4CgghXXtHtjDrDdA6RQV1mF7i2TMtAhALSAi34C1AIv6vtAwoKXAsyCLP2SzgVLPtOfQERZ2hdoLoBMb2U5tpNMm9i0v45sa2dLWb6RbHRIDr8H1hUcaVOAVUCmsUAWMgcAlX3YOFOWegL5laHMjhNCurajoDbOZEjgCtsu6BbY6wf9ArhWR+3riCRtamdMmcHJVNZpgElAonJ853PEUTopa7SgU90d0+Vasqnb9dqmDUuG4PKsmRngJVuBKDsKGMqG1d89ja8AO30oaFZGALZjUujUeGfj+iKS5AUveMHIZGUvvbJX9diNATBpvuxoQLZt/mT35JPJ69rskr4jTrK9QImIFfp2PcACMEIHMskdE0N25bLtyNsAygDeiIEyMfu+5wCRLQJeXQFT2kmmiHb/A9sdkUc3AHHzu9+BPnSlL4GAERARlfRPZiCJa5qz1OEaspG/zFMy6P921pibmw9OtoPa1ZyvrubqxngZzepQNvtzjVfErTb5nU0FPrKPxj3ARVvt0LA2WBP8RfYjAPVZQLqyGzPGULulIhbI7fuImPq5fkyf7YxVt2OBvKrTGh2o53v2FtmmX4FCb3vb2zZ79y7rAN0sO0mWI3R87vgc8jXmmv/I4NoAncBa97lfPxozkcRkMX59Z6xoozFx91e/OsrpKCY2qd2RYMrpCCHfqzeSVd99+UtfGmNSPcpwn3YG7NFNuwL8XwIFWZbx/eC2LwJla2s7fAKPld0aGokAcCTPW9/61u3RWe1O+rVf+7XN7bffPmReSCEkPiJ1Ien5LB5sHSnrmsD+QX7uPAj81a9+9eayyy7b9lNrtHHvmT/kyocgH1tTfmuLNdrndvaUiKH+A09cHhauzYF4rTHNiY0H+u87srWjoXnD+PNq3Z8Jg3nNTofHjnvQ+f7Nww8f2j43KhsOHKSPCNfW+Ll812lHu5kj/9uVGdFGt/4C+PW1e5NFvR0t6TpzlXFiDqi+jv6MQAGA0uVCxFuH9mzOOceOCYTIns0jj7DX/Zt9+87Y7NljjVreDx7kJ3sW5fdsgJwPPHDfsIPDhwHNdtDtGXZyzjkHNvff75ior2zOOGPfuO+FL7x0vH/96/++ufjip436HL104YUXbb74xX/dfPnLd4/noNiRA5hVvqOx1Kdc756x5Fgl9uixIuQFwqtPeZ7j4R2wTp5Dh769OXjQ0Ux0IWno6GgvXTbu6dPYzfdrvvbO/ow19sgG3WfsRjzl+3jPr4hkc08JGu2M0yfqW0i441vyNvtr7de3bFOcQDb95bO5z3q1HKHmuT9fGLZvvTWOmkOb811nDpgTdwLyI67YADlLQFAXe1KWHZbWQeSJtaB5lY3xHYwrIHw7OvOT+Pn0Ns+hZLzhhhtGWz784Q9vk6bc45X+8698LrmBfMo0NpRDjyU7Wbf8lejhmvzFEiVK7GiOJrN+JIs6jJeSD8xNtcP4tD5FdGl/O1WMrSUOOrg591zP45N0cu+wd6Qw+73ggvPHPPf85z9vfH/XXf+8eeAB+l38Qcky3j1bSCJAySLzTr/mxEgrY9m6po87VtZ99CJWrY2tjeQsBqOj4lH9m3+i70ssUw4CiE7URXdshl3TeTt/ihHyLdlCu9Bnv764OB9MnWRsXc1/1hZrv3KKB/mvdJ+/R4Z2B7YDqISFyCH15YOR3V/9Rna2uyRE3jt+Yyv5vZHAxaFkNa5af4sB+761OJJrKeex5wP/wi/8wuZVr7p6rGvGIdmQP65/5NhyFPBK/mzDj/WfVQOrBnaRBlbyZxd1xirKqoFVA4sG/u2Ld59YgLjFieJQjQDmjAW8ee973zuONXn2s//D+L0AoqNNnvqUC0ZwLAhol477OWiCibLkOY5tfQfyjfP+9+8f5XE8OZAB9uopS5dz3dZ8ZZUxCDgFbAfuckhlfQHqyxjK2Q3QCwiINAB4kIEs6iljsQzbnHyOckd+kEEgpz2ehySYK2grk1N5ZaLSC6c38qGdFgH92tpxM2TxPbkCgcoEnkHvCLBIl0ic2u1e13S8j90tAgp9Viab3yMhCmx9R85AG7JFziVbmaEBZOqgGy+BpQA3siPQpqMz9G9AUgFtfepdvYEy9ESWbKgsMvLoD/IArSIcCvgD8MqAbHdMNqmO+RiSskrLkq7v3K9d9KYPvdTpf4GPttHBHGQHYihTfX4LICrIixiKsOuILe3I7meSK1uszAKxrm3Mei+DveCXLdFbO3DIo00dZSgw9ed7Y50MkZeBb2VNF+ySm6579kJZpeqMjCFHumAvwJ8y+wLf6S4yhq6Svfa280w/AEAiYSMtlUcmwA751R/BWxCaHTf+C4YjHlzv3kAj7S+7UhmBJvqIHAHWnX8P7G8Hl7mIXoD+dCzYNhaUmSf/EwAAIABJREFU90d/9EfjqB7HcDgerjZG2GnTZz7zme3OHwBFxxJGPEea+d6rY0zoDlhhTmKr+pO++zMnqk8dgdLu8VnZZKh9tb+HC2s/MCGCmb4ao2W/K6OM2R5uD0xDQCmHXHSnTnMlMqrdaEgf8iJPkqkM3XbhRDAFdgQqdpSJOuldn7ZLoDFS1izbal4YgMHOcxzowzzk3uprnlBv4NXJ4H/lRyL6THeSG9RD5xH7+sqaZA0rQ721LcB0zlhPTvepPxI+4LHz/5XFDsvaNaa1wXclTZCbvlo7yNTOAPbqAdwXX7zszNIP7fIJcHS/8d1zApqTA3m1gz0EPGpHpGmkaqSaexGJ+qSjFN2PXCYXu2b3XpHfgezqiwCLKAlAJrvytDOwCZikTP5Gx+oEiqpff7BRtg1YDPAiT/Nea7bPZKdnes1O/U4/d931v8azk57znGcP+ekDGPn5z//Pze/93u9tJM80fg4/fHDz8OGjm82eBbga9nPG8pyeyC7/A7kiT31+zWtes/nhH/7hsfb0vAjtBqg69i2yS/1sIBBSmZFh2lYSgLrdQ6cHDpyzOffJy3PmZmKvOV7fp/PKzV9rLM2kTHNuNhKYnw+grPrJzp8zz9y7rTfi1z2tE42VSJrWlpm8J7vP6liImOUZEuRt7qfH/MsZqIxgZnfZWGtpBHdkW+RYiRIRweq77z67wL+xefhhxwjzXxfyx84YZAmyxecF1ATSOxbNNY6Ds+PF0Vd2ujp2E4HkOKhHNl/9qjXkwOahh749Pl9wwYWbhx5yLOZXNnv2nNg8+9lIXwQP8NUzTtRtl7I56cTm7ru/Nt7ZCdJRfcg2cik30oc85FrsyW5Bx40u5BS5gfN22SB9lK8d9OGvvtCv2Vbjke6MudagAOB2OJE9W9RnEUKuZ4PK8Ur3c6ygP/OFTyYa609ltsul9ZYfbM4w/+lz46p5xHqSnyzG0Db9HcAf4Rk5Qs52Baoz0sd17jV+lKMd1jnfqdscxD+47rrrxnfWf/6sOYuvYL5RBn+CjOYY85o51LNcfOe3nqV62223jXIkgZCXfK2lJVBYd903z9fKc1++UQkAzU+tRwt5/eg2NqAv68QnPvGJUY91wrs5smNq802VT6/FJe1AzIdhb+wWucj+Dxw4a5CfSFGkD3LySU8Sq505xgW7Rdrxcaxb+VTW3Xa/kjc/Q9+1Lub3FAtadxBGCBNzgbI6Klkb8/1b61uTfC6GiwBVNp1on+P56JLN+aPHdqKaw7Xdd2TUH/wDMmbn9M92zOfLPL0kCHY0XtexP3bR7kE6L7bLd+CLltDVXNnuJ3amXvLop5Ly1On+1s/m0pLt2B59I7TZF3k7baM523eVEfkzE0TqKLGLjnwubkXyqcsc8Ou//uubyy67YpuctgRKy3MsN2cscdNK/gw1rK9VA6sGdpkGVvJnl3XIKs6qgVUDpyZ/BBW22T/zmc/YZpkBJjoK42lPvXCb2d0D0TmDOascS05gGbscXo5mwFIBtL5opwOHMWeS8xcYEmGUU8z5jlBQnsAjskV9nMkZUArMU7bgSDlL9tIC6gi+yuDnxKuv3SqcYvUp373aKMNdEEdu33VcUlnBEQ3uC+DO4S/7lsMduBD50jE+dBLZRZ9zRjInXsBV8FkQrM100c4JwQKgL1CJs1/gpmzBZgANGXvNwFvgT0BsgJB6AlL937FqrgvE0750WHBfNnY7w9rdpS2BRnSSznwX0UK3ZdLRE70UNJXZ7L5AR7LrI8FRIO9MUiirwFebA8jcL/hQB31pp7YE6rp2OXZnOe6LDgugAsbTZ/pzTZnH9JOeCiS9B6T17p70EEHSeCrzz+/0FUFWZjxZI5UiNv2m/wJjewhwuz3Kus8Okl3f9WwE9Qrw9Yl5gG4aW7WlTFjft3NiPlN+3ilXG08G37KtduA1Vug5AKNszIDIQNQAvi3QuGNPPs8kZMRR2d1saCY/shn6ay5SN5DATpcI5MahcdlzpgTlgBzzhGCZ3mUcG3N0CfimV/IAo9mprGTZwIGWHQsyE9S1LULWGG+eawwqHzhCZnVEFOh3fe0e7zOYHejauEyXdNOcEtDgM12aW/xPDwF2EQJk79x5/Y380U71ah+dOHLxgQcf2Jz3Pcs5+R0VEwgRuR8Z19hu/tQ/jc3Iy9aOgAb6MlYj8GcSy/0AtEiRiECyt6sxEH0mBrS57NqAIQAX+YwJ5eof7dBufW0ckLH53hjrmJX60n3qDljqaJjar97WE3Y416NsdbdDZmAkO7s9I7cXoPq+oevXv/71m4suumR7dExHB7GD1rLGizrTW4RZMqlHf7Rrkw2W2e++6o5I1v/zHEX3JWpELkewBSxn89rYPEAXZDCu9JG5WzmtRX4ryYD9aRf77RkW5AYopvvs3Wf1NK9FKpQ4EZGgLqC/MQ0oj/wCwN555x2bW2+9dbuT9Njx5Zk1geULQXBic+L4kvQSgKbunpeU/V599dWbm2++ecx5xksvOpnJPfaXrruXrttl1ppMD9oG2D/33PM2Z+1/4tbeyBHhpb/zyVpHlBHo7z3yZClvAYezmRIeGisB+60Re86wu2/vlvhvbChXGY2DfIHmstZV15tHGk/z7+ogG5vwf8REoHZrbWMp32MmupJXPe6LeHZPddoR4xWYnA7oTt2tbXTQDut2SrRrNdAzsD7Cw+/mjexbW/mnrjM3kUGf6+N2HUfaqcv/5tNIzZIt3Nec1XMP2WBAr/KVh7hXj8/tkGwnBBtxPRlbt7OR9O0adefnpLOZPEeMqds17DvCPv/dXBLJnI3Rd/2Zn5Q/NftPviNj/k59gfAgi3XWnKdOY9tc3M4Q7WxuTl8B7iVAeW+eq351+M4feZsrvAf4a1vPy7Q+qttaKEnLevGP//iP2+SxdsQ66o1vEkmvDMkTHcdp17AXoqldJfRcch0ddASY2Eb9JebRfSRPu/Qbi/3WnKuOiAE2jbRq97J6/d9OTfrKv2qXTWuz8ugYMeka15YoFflSYhLZu15ftCtF/ffeuySCdSSdubOx7LqSg5TffEYGc3FEIh2zc3Wom06b+93X+M/vpqt2sUVYN2+Smc4kgrjGqzW7/pA8RvfkNp61m026zncltii7Z/awH/1nbXFNpwEo373WdNeXhJU9+r65K98/m9H+iCh1+h1RpP8ih2Z/q7nTte5DmCGitasEMrJFxDbO3VeiS3FlY7m5r1iSTSzr+HI0Ijt/5zvfuXnpS//jSv6sgNWqgVUDjzsNrOTP467LVoFXDXz3a+BUO3/e/e53D/LnWc+6ZAt+czY7/uiC85fgkzPLARfgBIz3TIgAgoI4gREH0X0FxGWnzRlHAEr3KptzzuH0uW35PS9nBopODjTLxi34LuDmrAreZsJFMNgzHGpLwAMHNrAroJ88nOOCjbKqCjIDYALoOPAc73YbKDuwPdJmzgjzXZndZalnkcqgv3ZqqCs9Cwwig7RHAKSsQId2bZAdiB15ELBW0F7bC+ojYbShILegyucAF/c95sQv59SX0eU9AqxssMAo9xVcetcmfd9RXOSK1Ap8oIOySCOOAsXq33nXTOCi8gNTAm7oZQbZBR8RPxEvAV8FhGw00JONkRWgoh6BqCAnoCmCYQbBAhwDUE4mgCJwAtYDD8tEDXwICPX9OBZh5wgK5bY7JcCEvAVwriubMBKObgM/O7qJ7D1PRh2yabXT74JAR24AI8r4r7/9rk2CysDxgu4C1AAi/eEvQK426L/0r9wIUeOt7GAyB9Ir1+cArnSnHC/3aUNgfrtryO577ZpJan1qDHkFrgvCBfh06x5zkfrpJeLAHGmOMO6AO+p3BAd9yzYFnLgX4GO+YS9+Bwh5NVcFomaz2Sv5HQfVg8EdwwJYUL+ygEiAaXpgxwEE9UVgZuTiTFYqo4C9LGRjQ/YysIQ9dPSNcgMM9A1AI+CDjD3DiJ0guNgBnSqX/ugocKp1pGMo669AlHQQQE0XXpFBkf/Nsc1p5Ovs+0D4xgPQTbuyG30ZyFr5zUvNhc0DEYnNQx155nvrlL6xC8qxfj04fgaPI1IC8ec5TF1+b45hRxIv9ENjpuzmiGn9TKfaG9kccBc5wq7owo6SAweWbHB96Dp9Q26gU2uydUV9ZecqP/3rr0Ax36lTPWSkZ/0aaBSQprzAXb+1qymiNp03D/m++agyWue1V1vUpw0dUReg5nu/+9OeCGx69Z1dEOmnNbN11Gf6jrwI4NO35gNtswPCfIHMidTQ57fd9v7N7/zO74zvxrx/bNmJoq5Fn8dGuY8cXQC71hO/m2OQVOYTfWUMe6aQPpFtrUx9oO3udU8kV/NnOs4+m6fc2zzvYesy7fPLvPfKd5lB38psXVYOfecnNH8ENtbHzVfN4zOYaueH+1v/KisCoXEWoHiyfH4vYSOiU32RRyViNA/kizW3BQIrpzpbf5TTUZv5eSfX71g3ZWbjfm/dYtfmodYh74HF+tZ15guyBbbmD3gnmzld3ymLDpQ3E/vGeeSee9rF0hhC/jR3BfBHELo+W+83dbI/tnbVVVeNdYkM/G/XGjPkTV/kmsm12hqJFhkbAE7WQHDtsOvDd/RSkgebDfgtnsgfzA6yz4iymQSar1FXyT353o1T3+tf9zaPGbvqLi5wf4kNyaI/lMX2rWfqK7EpOY3NrtcXytAu+ujZdu0eapezI2TprWeYtQNJWZ779ZKXvGTMC+ojp10u1lTXeWagPuE/eClT2+jUPfQlUcPcrq0d51p8pF7XB/433+dXqbM+neMEpx+ony7bxRthlH8diev+iAcy0ItnydKDz9Zg9Vh76ZPP1O5hNktvxklJCPrJDiD3uLfjdYtDSr5I9z5HrrQb3js9muf1j/VvJjAimlpv6FY7yFVcxVZK7GDT2sXnaTduRI2+UA8fLSLKOEvXzVn1mXL1s778v+zdW8zuWVXn+2ed16q16syhuhplX5hukINKybFRYihMJ53eu+OFdu+deOONt954aYi0UUSRqGCCBKVE1AAKXoEoiLjlLKHBjhtk2+6d3RwsijpStWqddj5zvt9nTd42WX35Gv5P8uZ5n/9//uccc8wxxxzjN8acf7LGLvRb/eo03mg1lnjf+pQuRWdHBONnwc12aGuv49rzXez+xdd2cWmrALP28h3Vy3772te+sk/szJ9bg7QlLzUm2szvxQPrdPa5/qLDxw6vdMWv/Mqv7F7+8h/clx0Frh2clHCArG47f/ZL9/bPxoGNA0eIA1vw5wgNxkbKxoGNA5MDNwr+vOMd79h99KMf3T3zmd8xynf0SMGRW2+eWeQMvs64bpdBmbCBRRmlDP2ynBiXDFe/y1JVzv8ckzKyOy+bwRkgzXhkOAaS5TCuYE0AZ0ZnmZmBCtPQPDuMan+eLdsR/X4HjgZq6GtBAfdy/NBRxn5gQO83cC9aAggYwWUTo92zGfVoUkdg5h5EOsiuVRZ9GczKlk09M+rmEVZoUzae5LgH7Bmbgi457pXRN/SsIJxxKfhToARPC+iog2PA4UR7mX7GqV1HynZEQM5yoMgKsqCDA8M5rK/xpyxWz+MrWdCeejm47nMs0OaaP20EqJNZjm5ZmmS3dxYppzx+BgpopwCEPpYZ6LrfOY6CAhwoY8CpLPMYPYF8q+zpY+BbIM3KkwIWyUzyHuBkbPA40JU8FPwqYFn2aaBIwCGHubPe1Wd8yEnZmv4PWPSdnCtbcAD/gEOCP1/+ypeHjrjp3ARHypDVbpmf7RBKxgKv2+FQ5uIayOn/eL4Gf9QXgF72v+8A6ZxOdOWUFix2TblAGH0hS8Bc34FROc3Kkm0fjri/wAxyWTanMeKQA0W0VfAH/+g0dAB4AHN+k0XABr2DZ/RQoNkEOL456gtsdQ19ypK1AjyCPQIp6iPLH/7wh0c2MR7788wKxKMD/WswJGCs4LK29SPgH43GWl/RXvC6I2UCMFzXnn6Zjx0Lo83eUYR+daC5LFjtAUfIZjxqrcZLskxG0sHJYu910J65EOBUYDbAag3+Bmaij75Sd7uP8MTHuAZ6qTdgOT2I3nQOIBCYkgyrF6AmKGoHmDFsrSrQEdBcAkGBjvqsn2jqxe6BOQFsgcjNDc9rF029/w7vyYN52nGC+kpuXvjClw75N8bu002AK6CUMfYdaFngJcC1wHZ6teBJekd5tLTmGj+fdb0pYFBgJOCtuvE+faie1ocCFcYnPU1/mRvWXM/jN1A0fZjsFHxQt6O21uBWtOmL9Q24WmA9nVuAeOqJmdAhiORDLozV7/7u7+ze/va3j7qH3FyZoNZ1+Z07Qy4+MZNH/MUfeqeM/UBXx77de++9ow7jGuAev1o74ksB7oIprcMrWD5lcO6UUi7dsNJTsDMQfQ2M4ZFn0rXr+BondRZ8CSCPl9lJjjJb173obRz0tXUrXV4QRRvmebZYwaY10JBM1sbaj/RJfSyAsH7Hm1X21vtAyjXwUF3rmh4/C9i2ZutH60eBq+wJfaND63M6ut02HUdVQM39Aj+ezd4QLPRx33zOpspeCkgmi2jAS+sS2Xa8mDWO7qIb1EF+1dEOIHOvoGDzI5ko0Gn9w8cSUwpSzfVyBgQ8WxAkMLy5nc3T2pQOKRiWX7HaUu4lQ/pYslfrvd/aC0BHU0EVCRyut3773Xrczhg0ZXd6znxVPls42x7NrlmTC0D3Tjh6t50iJQusus77xOgffPTeIO/6sTbi5ctf/vKx1lgP7PpR1vg/73nPGzrImtouJnaoe+wKa6++6F8+Q2t7iUsdLZvst6auO6H035h5HywaCkraqeZe79PsSFm8Vh/59U0mpoyeHLtZPIMvvq0Zxl4wx8eRd9rWDhnshAn2e8eD0dX6ma3S7hzlC/7jSwER/PC/56zb9QG96ab82OSvoAXeoafjRtFqHLMXlBPIk1jnUxIQH9aY4WdrgT70/lT05EdnZ7YLiazgU/SjoRMYlE0fmAPJvfE1xwqaqatAjnXSmBmHjsE2NiXuoANvyKV23MsWbFcbvtj501pTYkGJO82F/Cb0lEzQfEsnFfxW5/R9545Odb7hDW/Y/cAPvGJ/jOEYj908XeIgBrQd+5bBuH1vHNg4cKQ4sAV/jtRwbMRsHNg4gAM3Cv685z3vGSCiDC3GIEO2Y7QGwHfq9D4rPucwh7aMxhyAjETGP2epzFYgTTs8MqgZm4x27flou+PmAuDWbKIA/hzdHBoGJEO3I8FysrXXriMGaYEjhjR6GNkFnwr+6AfHpExBZQ5nVga0B4B1pJD2AgTKylSmrNXo9xvNZRYXHCoT1HcAT4BNRrY6/F82VRmjZe/lsAZWMP6Vz3kuuy06yyQzbjnW+qzextbz8Q8P9ZN89H6HMo7VZSzxK1AoIEa7q+MeSFJQZQUHjOsK8hTw8UyZuoALY9YRVRws41agIbkjv8Ybz8mjv4JDBTcKNJIr9wJvC4wZH/zWd+9gcDQDxzdnNHCTXKgLL/WhzMfA30DNw2MQ6LQCpmgJXGtOcVgLKuFrQH9gG7r1u6CgPgMWOmLQ8+0iIhdkM2Cp4Eoas0Ck9jjcnPTeb6Pv+qoOdRtvNBTciR8F0NoZtAZrGstAk/jVrh+8LftTfwKV1K0PgZKNYdnxgfcBgckZhzggwD1zLzAq8LKMZ/JCpu364YyTLbIeWEfGk08ATC8RJ1v6rG70ccgbO9f0Bw9rX7sFt/UXqKGvZBtvA2boKDTgozYChsmk4EnAnHGZOxRmcDYdgUcFOvAxANd1depXO4bcBz594hOfGHO8YCa9iCZ8xBf16bv5UNBWH/A/cB7v6EZ1txNFWfJSdqm27JgpqJcO1W47HNwr8FpGecEf/MLjxt13gcRAUIBYmcH62nEtdrs2lqvcByrVZzTWJ/OJLOCdPinjo4/JQoA1mo2Fsvrlz6cEAbJZgAt9jXEy3m4ZNCbf+I4HAD5jZ4zJQ5ns/vcugpe+9KVDR+n76dMzyK2s4wn1B93GEo29s2ldQ8hUoKbr+truyxUsSleuui7dVbCj4EZl0KruAs8FbFuLAv4LRLfDS33xxPwM+BL8yRbAE3+t3xNcn0dDFUBPRgrA9H63Akj6rs2SRW67bb5M/tFHH97PXTx505t+ffdnf/Zn++DPpcvX1w5j7D0qAxC9ON+ZZFxXvVoQpMCB9l7xileMOUUXpD+S79aD1omCwwVK418AfXrh/Plb9223G6Y6Au8ruwb1CsiQOfe1l97DQ7zF966rK5kOOJ5g5+RLQZMB6B28S0qfyGnrWnpb28lFwGUBj4Kq6i4wtNa3Bpdc77i0bBz30xuurXZbY7HaS0DKeB99BeYKgqz2RvYWfrTWF3TrueTAcyXetG4WvFOPcu0Iyias3vjZkVkFXEomMTbZPf4vk5/ct6vfvBD4aI4r0w6HxhPoXTLFasOlM+kRbba+a1Md1i2y7Ni/knvik/uSDOhTa0GBnOQyG76xxIeVhmSocupNr5AXOqB34rQDwzPZG3bPqM96DAzvvTqutf4WVGwdUq/yxqN1NEAbfdpLx/Bj9E05NCpXMME44zuaJd01rtYAASDt4OmP/MiP7N8B5L07Ej+0j6f0k6BfQRR2gbHxG/3aJUfK5Vdo12/rTDLjmvW4o33ZKQUjWq+0k51Bjlozs7nVXyKNscTDEoBmwsi1scZo27P6W1DMjlm0thM6n6JghrEx//DDc/Ri+iC70DVjj27frvd+ncZJvZ2wUKKD73aEq7u5bKzQnx2An2SBPaT/JS0I/hgLPohxwaOOWCMP+Xv6ao7pgw/Z90w7Agu64M/q16CJbtR29psyeJ3MFLBsfcm2aMdbc6AEOO3HK/rTpyNaPaOe3rXp3qx/Btc6JlZdeJ6uyN4aAZuDwFQ+rOc9a95l8+WjejeZutBj58+/+Tc/sLdZt+DPhl1tHNg48M+FA1vw55/LSG10bhz4NuLAjYI/99133+5973vf7ty5mcXdCyID/S8+/sTeqGbYd+582b4MvLLCV4eVAd7xNb0/SDlOQ4CO+gJ5DEkGKQOcwRsNDPV2FwXe5CwzOMvWW51z5QJhGZMBigWm2kGxglUMXA6H8jmlAVxl9Oqva+opGBbghw6GPwNf+/rDMSg7zf0yscrSWoG2sj/xJbA5R5dhD+xQb+/9qF9o66O+aMtpDtxBd0BGAEc7BvyO59EUDegp0z6gut1HBVy0aZw5BYz/FcAtEzYHvgzP6Cv4s2YoazvA0PUcCXT4XTZwuws4rnjDMeFcccDLcF0BxYIwAU5lttYeGtuhBnwwXup0DaC9HrOnnQIoOVwBw4Gla/AHj3MyG9cVuHYtWnOqGvecyejVboHE5CaHLae/IGfvTsI3/Sw7z3NoUrcxV2dAjmv6YocGJ53zG6gSKNNxNIGABZXQrB/qb2fGmqmb7Pk2bp5vh0lghWfTDcmv/gU6JpO1VdbmCiKnUwIAk+/mcrKgzd5XNI+qOT0A9sAbTj0nlgyYewEIdnzgses+6ikIFiAZ0FimsHLpv0CSwMB0gn7jd2C+b2MIbPAp4KTvMnEDXdrhVOCn42wCBJVv7JMVvCHfaClABrjSprKAMvXqm34KLBRYdFSNftFxjorDG3V4rnmpTTx1PbAlUIa+IFsdvVJ2dcddBYwEpqC5naIFqAu6BTy0PgReG1e7o/BO8EMfvMtJ0KB3i3WEGVqVRyfZSF7KKg9UKmAYUIs3HfWjroDpFdjF3+RjDVCU6NCOEs+0s7Kdl0CgAoh4TwdZR33KNG5eA5oEqPHUM//6Xz9n9EX9aFCefOBfO4DwN32izvQB2tK1yQd5KcM6GQ+oX80q46EvBQcCvHqHVrzA44LWBXOby9onKyU/rOOvXuW8I6c5lm5s/Zv2yJxv7Y5tzgGe8AGv10zq+AYQnkDwDCbZ+UN36z+5ff3rf2kAfu4NnXVxvoNFmamTJth85fI82rXxyUYiI/7vyB98EAACKpY00jxIT63rZutC4LQ+ZJMVdJiJMbcMALXAz6p7s53KhC/oEhi6PtN4rnUXkFnX+jWwpB/41jPGr4BTtkhzqMBLiQHJVDaicSvRQXutPQWkCoagqbUzW0cbyUtrinrVQ9Z94l88LGDVsXnZMK3b9aMdNemb1QZVRzZt1wugoK0gdmBu/EdjQPO6s7F+p39aU0oEaT4mJwVgzaF2ApWE4D1l9La6yF0Au2dXeywbXH+zlYdcHxyH7FpBaXU1p7RpDb3rrqeNNjxjDNXjXiA4fRQv1n4rj37X+hwO8ul/dnzrd7sZWrOyZ9oNg1et7fQ5m651vvkQvzyLtgKwJbS1jmbnqrsgfzwqaE8+BLrUybdIvnx3rLR67Yox1j52bNoJaHzwSTl/dCj9gyfWW+O2Bg3d82f8AvXpuWwrdJYoVzAU/9NP7d5uLVC3Zz7ykY8MoD65WwMojY+xjV89p752/tD77cRSp3YFllzvmO8ZrL9+bOVMdpvvKMMHzxf8Ne7G3zX0FPTWNnumXd7koF1syqtfP+JDdnpyqUyJLHhkjSR37VJuvRawIjvqth6wmYwXfhhH/SIT1pB8pGwuvGJ7FCTxPNlTVj/8Vq/n9QNN/m+HToEWZdPVJVQULNa+OVHyYX5Kstq63LGSeJK/13o8A8BX9jvKosfYZXf0LiN0oKF57jf68D9fvPGd68LcHYbOX/zFX9y98IUvHjxJj9vyM/Ti8Qmtbse+rdbV9v/GgY0DR4UDW/DnqIzERsfGgY0Dew7cKPjzy7/8y7v3vve9I0OP4ciAy9EfGYGPz8zPMnY6fidAMcN0Pce4jLgy3jI8GfOMQc6JT6Cv/8u0UkZbHRHRUQQFNQoQlEUYqMiYdQ09ASKBRhn2gUAch3ap9Jx+cyIKpOSI1n4ZVzmqZXPneHOeOXfq6fgC9xjJ6HAPiMeB68xvhjeDX5/L8sy5yLENmMi49ls/c7YKOuhjwFKOfll5ZQKWhVgbnnU+peNJAAAgAElEQVSPUb8GfwItM9oD7ut7fEbLCm64zpnSfsBKznmZoYHDGfmNje8A/4AS7XUslmsBgZ21zqkCQGtXBrcdKpxkn4DA1TlcwZXGLxDHPWNe8CcABKjrurFzDU8Ar+TYPTQX5OTIaDcnKiAshz8wFG8CgQrcrIBKYFDgjfFRb+OYg9yRVb5dy6Evg7ugwBrsiJYVKArsRUtgCb67zkEzVzjUAbXKRJu2/A7wDqj3W/mCpY1pjmvgWroloC7FVYApPVDG5XRI57sraqtxXekKhMnRX0E+1+Jn42fslOGAomm+L2S+E8R3uyW0GX/LkpzHWMxdfvpBR65Z6fW9zEp1tFOR3iBfnOiOC4lH6SP8V07Qop1F+oxOAY12tBW09bxnzY/AVOWbg+lePNUvcoJ2nwK0yuITkAO97fASWPBcO3/0g0wFfmhHP9WpDgCVdx+hsbPoC2SqR79dN7+UL4hC7txPr8XzMpIDFBuv+p7cFNxFu4xq/cArutn/6R9t1P/AscbSmhaYViAkcKUAUeulsnRQIBn+u6fu1rR4Upa4eZue10/6Rdvt8CIX+lnmbbw1rjLrPaPN3pWXbLrXunTHHU8bsuCF4q6rM30lI1ubXTN/0FowM2C73Vu9M4JstxagKV0WAI6uAP/WFzQ21q5ps3utW+ptvI1Lc7gkC/fQlIySEUcUHp7jrU8zqDoDSGiMr+rzZyw7Tie9iB8CaN6fMWXy9KADCIan6nJM1mtf+/P7XbX68vAjM3EGX/Dw5ptnwOn4sdP7oyTRHe/Rth6VRBY8lx0BEE220Yb+gjQFcMiKvrYTW33ZPOb9lNWZ7V3iSPZRejee62MyvtpC6m79LwCy6vRA1/XaqkfSZdWhfPZOIHEJEWtgJFkqUIzHge+tg8oXUFjtigI5BSiSR7TgVwEgv5VpDsfX1jL8xr+COH5Xh2vo9mxraX1cA1n62tqWzklHrc+lv9CW/V3gIV0WX7WbjZaN0TVjaB4HdJOJgs3Ns44pta7Q5/FTHf2vbPZF60Z9rT/opyuaqwVY6PCSb/7lv/wXg1Z0kH3rrvnlu6DRqotL7khuBC/jUzZS/Gj88kGMT35JCQXeOeW5gozabJeI/qHftdXmnHpjrmPJTvouO6u+KpMt01Fj6CCrBevaRautxqDn8URZSRAB6YJTgsDmf+uJcq0lbDE7slfgnvxoz9rCPtXWapMUTEuPpEs6Ri37INugeYHHf/InfzLW5fWEh9bm1jjl1U1+Xcv+fuSRue4XAGmukcGSxaxv6tafAktT514bQQI8js6ObVuDwa1HBX3Rqn5txYd8H/Wakx2ta+w7PjqbrICJsbcOoInPRqazu8gwn66dLfWntapTAHqXZAEl5fE++tFqjI2V9bngj+uz/08M/ZHN6n5j03iX3NXuNN/5ZulWZf3p06ofjdPhwLl2m/O33z6Dc/qqHFsAH9pN5X9zzr30evxLbxqH1o6CyIJ6xgvPX/Oa1+ye//zvHXWngwV/xlw5OYPOW/Anz2j73jiwceAocWAL/hyl0dho2TiwcWBw4EbBH1uu3/3ud+9OnpwOT0Y7w2s4Tacm+JEj2lFBgcQZphxJuwRWZ7yATQ4U45MxHihZACNwOiOxgALjsKxrBimjljHsf47b+s6DHL814OP/zsDO6VBuZh7NM9SVKWM3B5wRiyZ9KwNLHwINArbwi2FcRhMHU/nOc87Q91wBAyCpbGXlGL6eZ7x7loNQAA7P1dvW/85ZzqBGW8ESzlXBk2gr0zyjPPCnTLcAjr7xZAWZcgIDhAIUlPdXYCh6A/ICUz0fyLeCFgEmASWBlPrTrjPj2w6KgC3tlcWIb0BlvOF85Ax3BASeNhYcaOMZWBwwWOARD6MhIBPdHbHAQdUeOfKs7L4Auo4I00aBzpzcgnXNo4CustsDGHLU4nPgT848/qqzXRNl5QX2+FamAFHtBVK5HkhSNrHf1d+8xp8AkEC4ACCyi0f6DnTAE/d88Cn5T/bKqlR3GZiNgTKu64dvdKztBVo1X/3uGCQyvu4ARIO5U4AjmpLdgk/GM2e8AFw7uPTLnOxZ48Fhl/mPX9pWZg22qh9fyRmd55kVJGpnhjrbmaKf5ETGrr53LJo6tAMgcq8X++oXmQN2BCj7vyAV2VO+XYYBY8ldYzkBzPl+BLJSoKrs3ubzqqPXHS14FxCLDiAA2npfg/FFZ7wybmjRjwD2j33sY4MP+BofO1ZLOWMjCA78QC+93tGjnT+fvAeGoAUNBW8DQwMNA2DRrl5062vBA/97vv4dDj4mf+o1np4roImmXmId2OVaxwIl/+rQl9o2/gUHa7+AoPFIDwUQoq0AUcANPpRA0dpFRl2XWICf3kWABu059uu7vuu7dq985SuHvlSPdshsyRBo0D/0KkPO8LmxUa9+klXzorUEj61ZBZ1LzCgQ0PxWX++v6Fgi7ZVR35wPEG2ND4BCXzYBPmlfWx0bRX8UmEm/VKdjh9xTXj/YKWWN4187yQKd0SooJkA4j8Y7P/SLetCgXscw/ef//LP7Hcfqe+Ab9+/rxnvH6JLrs2cu7N/7EXjW2vzgQw/ubr3l1kHDlatXdrffdvv4n7y+7GUv2wfP003ZLmvwwL3GtSzxFfh9/PGL+12NBYdaqws8BgZm3+B7wfHM6DUA4n7gbIkjlWv+pU86GjFgtuBPY21s1qBWILt6soHUEZCNVvz1TGtIQc+AxcOByXRhgSp1t/7XTvpCWeUKgux20y4OvFR3YGdzsvYKNmXH+k5fpZfTU9GkX62f2ilxJlDW+LZWG4PGPp1cYtUaVNOm57LpSnDKNs42QN8abOp6wRR87risbOPaX4MJJcpkI6rH+kQfCppas9BivPCVPeE3ecWPdBKeqDc7bOr2M3tPriALutPPypNrdRcA1H7rguCv+aZdH3S5VyAmHVZCQgFvdZVo0DqGLrwsWSa7tsCHZ0fA9yABTB3oSrfHH/3viLIAc8EFu3jpSf2ke/TN+oF/JSF5TsDfzq1kJZ/KONDR1uPWl+QM7c1B1woGrLstyII+59PhGRvDEan4pO41UNgRcQIBzZtsLv2atuoci3SGa9qwrg29+cADo27l8/X03ZzHhytX5rF5nSiQT5Ud35igPd+mXZ0FSfIh2klbUk2BBuunNtRdghfeJyfsFnYeeTa2eJffVsKXsvWJThy6/yBJAh3WUmtubacne++U/lrX9UM7HeWXX9Aa1/pWoNZab03uCGZyxHYyruSxoBqeKpNcF1hsLW13lDHRVmPxrGf9q/2xjSW4WEervyQ69HSUrDo6mcH15kwJlPp47dqxwUs0vfrVr949+9nPGetniR3Xrs4kxxOn5lqzBX/2anD7Z+PAxoEjxIEt+HOEBmMjZePAxoHJgRsFf97ylrfs3va2t40Xs2akZ+B6/qaz88iInCtGOoMu55lxygDmANjGX7kCPQWJyphjSHckA4emjHxtl5XpWuA9QxS4wVjuzOfAobLrfZcRFUgxHYeZhatuz3MUysYL+AmMCwjp6ISCGIz+HG00MXBzehjzAX3qZ7xyUvS1rLyAFHSgk5GtTs5A9XEIcljLFB2A0MGZ+GhlZJehqK8BGIzsMuYKVjVefruXc2g80Zzhrl8d91FGoL4VtFE3mrUbQFHb+IMu9AYs43P1K9exAzlZK+ji2QJTZKmAQFlj6EYb2eJs1C7HxnMAMvXJKA/A0M81WBSYkqOtP0OmD2guEz+APKDGuPgr4Od5dPjNAQrEVcZ1tAcwyAhEQ8dUBCDkHHOqOt4jxy7wLQAyMGEF3LTd9QD8+D6dqQlOFlTy7XcAa2B/u2MC/eNHYFxy0HwgC8a0sTIH7bAyd/UDzwMNC0y1S2rVG8D+Anj6UtY7MFjdyhYgiw9oCkhKj6ij7F0OuLHTvvmkLHrw3th2PFVgBl4ECHCYHWkW+F4G6BooU78+VndZnniAv2TQnNdvvwNy0KOPBbXxWLt+k2VHvACAgDQyS9Wvzs7fLyO5QIv75AoojQ/uo7vj1tAcgKbtAhXrXEj+fCc3+BGvyVTzRJmC2Mlr2dIFDBoHz2hT3wMEAzT1F5jleLzWBbKkXfwPkMN7vBUQKyA/gcNr43n6kl5tl4L+u4eWduIEAKO9QFhgKV77a42JX3imTEew6KN6CjZYp9oFE9/11Uc59SSXrveuJffaMao/7QRz3/FzXtr9rne9a6/DjX0Ac9mw+kaGC9wBg9JL5q45pj/6hX7rljkpOJtem++HmJm77eAy3wSD0OhZvCRfZa0XyEkPGF/JCsbXcUTuB762U22frbubuyRaa/s298m9YI022+2mb+QsYCv5c81fAZySRQKL0YJn7A1jFX/xg4wEDM+Eiof3OzSsHQBW9eKh8ch+IbPpjJe85CVjrs3kk5sP3r8zkx7IzG//9m/v3vvePxpzukDco489PHiJphlsnjscbrn5jpHVb4w827owQOEnL+5uuXnqz4KI8Y9u8P6mnkm/o7P1viDrGiBQPrB97hqYwf8VgE3WspnQpt7WMrS0PgRYpz9aF1uz0m3ZA7UViJcOzgYrkGWcCnYG2ut7Ab/sN/wKSF2DogU2siOSwQIvBZ+iz3fBoWjwO11YuWQoEP+xx+b7PwqUGPPVTs429Pwq9/kf6b1skWS9Nc939aWvelabJW8EFq/zq7bX4Fd8a+1Vl2vRpx5/zeF4Ee8LTtWX7Ina93vVsSUKxN/6UKKJdz71bGObnRJNrqsXrwpcFbwZwdcDIDg7L9mpr2tQQ93765fp6rkzceVB+rtr6sNLH3oXvSUaoas5m52KXvqW3sleKGDVutCcru/uxxM05jegwbwTZLE20lHWPrqjtUb/2BnrLmg02YHo42iydszQ83Rstpj2tdVxfM0B3/Rwwfv0urXAGqL/5h3dVdBEPR09VtC29UqfCpgUeJrJUWf38rIGfYyzZ5vH/vcxFvFW+3b+9G7WEkqUoVfordZybZL53kejroLc6MZTz6+BR88UBLGmsAert3fy6GfyoT94gS475qyrBV21t9oNJRwU/GuHT2tPQWR8UAd7yJgbJ/Y1/q+7ishCCXHN355DC7rb8aROa+3f/u3fjrrbtd5RgNrGD7LmGpr47wVf8ofI5t133zWSV/THM+rVT+PmjxymH9GXn4Qf7Xgmt80Zbc1xnP1R7y/8wi/sXvCC79+/z3LomGvTfz92Yuqb7/jOuzaMtYVh+944sHHgyHBgU0xHZig2QjYObByIAzcK/tj1A8xwNvPqhOYYX7syjz9gUDLKGNSBBjn8fjMeGcftUlidcvfLACpTSp0da5JTmEEcGMDgdY8RqXxb4XNguhetAbuBhBm5GarKMTbVXyYcPqGpzDGOQsAbwM153YGarjOEOX2e7xiG+MGozWko4DIBpPPD0FWOIQz8LfijPvdzxgPA1oxM7ZflyvDvwzgPEOn5slE5Qo0bZ6UdKYHcZQGXkek5/cr5XUGBAIqc9gI1yuQcuUYGeg9OYxrY0HdgZn1QR2BtgIN7gdmBCeonL5yjADf/BxDmmBag6ZgF9ZBZ15NJ17SFFzkuftdnvAzcVj+HkYxEe4EYPPTp2Cj844ipM/DS/TXrMVDVdWNasE97xqwgiPsBWutuoZzNgOuyFvGn7PeAO98FSgs0FSgKnAtkCfSp3cYlOQxU6WiJAHN0aLs2c27JG3rSCYB9jqKs1YAmfe8M+4CVgKwAnDJxm6/440OmyyovM7Rgb3KPBpmR2uVMB7CWiVhmpnuNC9nyP0eY3ABh17bVsQI92sKrZKMsZPQB6DsWx3MFvc0T86zASUdiBX4EYJadSzaf+9znDkAarXQM2fH98Y9/fMh2mZoFItVRkDF6A2ADMFddYfzwo/FXxlhrDyjRufxoSZ6bTwWZu1eQW3tlw6pfEABf0J3uBCZoA71kJLCq3WzkzB/ggez0fqLWk4BsNLSjI1k0jviOz9pd9XBjWtayMuZvgUl0GH/9VrYgYQGZFThMH+hXxyOS7cYe/fp3zz337F784hePY/D+4i/+Yg/YrUHoAvza7F1J/i8DX7/x15i0lk2QZgZXA7/QS/bvvvs7hzzrB3kUEPIdiFUAcJW95klAnOPyfHpRevK+7nhr/YkvysfD7AP80TZd2o6FZLJ5X0CITOAF4M93GcntMsDTjkkK6De+AWbt8HLsUAFqYJhAZOBrySatNepBnyPyBGXRb+cMms6ePb0Ppr/+9a/ffeAD7x+ypU/G4tbb5pGg1r+5u+HOeaTruVuGDQFoA6p++Stf3h3bHRvyOPT9kxd3J46fGDKafDY/6QvriXL4SqY6Igk/1Ou51mH9Sl8H4An+kJnWixI5yhzXRsFH4x2QnmyRO590kudak1t714DLGpxYg04FEbIZW9vSGen71stAdHTjSyBxfMiGW+Ut+zW92RpX0kRr3KoPC85kU2o3OwdtTz45bZyCP2sSTHbnao8dDjQULNFm9mn6wlhlb7nnL57G/9Xeq50CCoe9nNrKlsmezvZqTq7PtQY0hyoTX1vvXI+/yUBysdpv6YHaLPizrpmNbX3zu/FPt9TWieNz3rXmJDfqyy5f24zPI5hzbO7wOnFiBtjWQFY8WNeRbGy6paQO87Q2PVM/sj9KelhtR/1qHlU+epvbnS6QvHzoQx8auqkdkYI4nTqAHrrDJ1vUvLT208H0zAg0HyQ/WQvMa21a0wpyWD+tC3hRElw+Vu86RQMdZu3hp7QDRflo9n9rrABSQbvWbjLt2kzkmMfAzbk0dxYVmERfyRWHA4TGZdqmZ4adh56O024NbNdMvO5bXWht3cdj9oPy7drKPqdDPUevsvW02RFzBdnzEdKd2QUdr4oX6shmwZOCP/rsufVduvjR3GyMBX+s0ewlCQr6qo521uMZ2kpmzL+js9Hdu3XSddYlfUZXPpp+pEet/8anoCE5yr8my+0oN38L4LdjtXqMHzriT+sMOj3TTrHGLXt7vgP4+nOve93rdi9+8Uv3SWZDB109mGtb8Oewmt9+bxzYOHCEOLAFf47QYGykbBzYODA5cKPgjwxkwR87f3KyVmdM8KeMtUBb3wHVgTLtVGlnTE5cmaI923Einm9HweFjSDJg0V+GmfoZpwzLMurdY4Dm7GozUCODdD3SKYclRzBwgOOjTSBsYEf0ajegivHa8W1o03fGeDsNcpRX0COHKD4oA7TqOCz3O8oAff6vXwUsVvDC/4Fz+LDu8vGbo+T5zqAuwLYa7AENOWQcBH0L+O4onI5AWDPOk42+VwCd09gLxQN1GhttDIf8IKiRk47P8SYQYQ1IBJor15ES+BQIXvbwGmzjXBgTNHJ+A6cCpnISA1tcr80yxz2Ph3jAMTPOZZ73svXpxDw+yhkH13sJL1qNh2cC1QtkqKugSWAvWg4HwgLZmgPRuIK+HTlX8KcdZoE6BTYCddYxUH8gWuBrwEXl0MwJ1nZZuco2f81JPPBcWcD4q328wyNyBXRWlzmmrPsdsxFQ67p6taeusjILYmgrZ9l4tysN3wrEBWYXkCjTswCR70Biz/utHR+840i7Tpb1uR1m7fzQtxVE1G7HjLRrTV1lW+qLDzkugEjHoJ98+L+dPAFEBQADo317B8Czn/3sUVcBMM994hOf2AMqyVBBsABmfG2+Nu9WQDhgIWAgvei6+QwIBy7hSzJTn5IX46l8egQvChIbE+XoWfPDTh4AB34H6pCTjkfDO3R2RErBJLq8YCcd5dnkPn2snUB0/wdwFBxr7hXcDeRcwU/XtKls64B20vOBjgU3qkOfA87KuKUbXNeXH/3RHx27Z37+539+rGW9eJwMFPz0XfKD+Zb+rp++8dp4GFP1WnMBgH6Tz443w+sLF+YLwvFW2/483/GGyXfykd7D/4LJglU+go/JcPxItpKZ6knXpgM6orVdKQFpJT4EsAYU4lkAVHMzfQqwazcePhR4NV7q69lpA8wMcECYIJa1t0Bnus83oErwUfCn42tm5v3cfeH4ovr2Uz/1U7vPfObT++CWINtd/+JpY6xad57xjAnAHtvNF3g7pkn75FFAx7pEfgNVA2TbzQaoJRfKookeSz9mQ2nL/7UZCBk4iqdkdT1qyLgrr2zzBNCtHFrIT+Cp33T7GthbgxHr2p3t2Jp1PSAwd100rumEgkDmur6vtkiy1Jwu+JLey/5r3S7Q0Fwt+LMmoKhzXTdLCGotiobqKlnC8UQlExUsbKx8+wTwr+CnegrkFPTJzokHvgtqpLs9o96y4guMx7/W5ZX+dHq2VfooecnOcf/wOpD9tPZlDdQ0twLnG+cCQGviQ/XXxuTB9cSI6og36lbf+jv52gfRrl3nRfVqp2QZz2fbGp+OTh42+Mn5fj5HWhdMqD/5DeqKBnV63vpk/qXfC0TFV2OTnjDHV/5WJluu8UqutJcdp10fc+y3fuu3xrt1lGMreZdlgU8yYL30nCQQOk8w6I/+6I+GnJgPdv/QKel1ekNd2nCf3qUX7Uykj9BfQoc+m4f4J+CjP/r//ve/f/CD7rG+0OWNe/0sOFHQOV1TsFnwvbVVve34GeNz4sQIsqGR7vbXXE+mvfOJDYVmZelEvNXv3gG26rSC49lX+pXt1459tGe3sW/0Ce/80Y3WT7JWoM3/+UDJsPqtE2tQvd3/a/Cno8pLpMHjgrStoXiIv8ZEHcYADfrpenY1nug3eq1jHbOuz3iU/ml90E56ePWT0/HJdSchZIPgK37j25NPPrE/Cj4fDg3pRPKBB/kX45/dbtAtgMnuMG4db61/eP7QQ4/sn/He4Ze97OX79++NubIFf2Ll9r1xYOPAEebAFvw5woOzkbZx4NuVAzcK/rz1rW/d3Xfffbtz5+b29ozZDMfe+RM4nEPOIWEoMwhzYAOCAh/K2FydU84BY9OHsVlmNgcghy4wOWegAAvgLxBM3YGbAU0FSQKt9AXAEigTGJADVgYb45kRC1Qq8079ZbBxWDq+K+emLEIGO0CbsVzwJdARf/RdPTnXaC2DSnmGMQcyvgDj9Bdf8KN20KoMfgfedBZ4DnjOovbxigMR0NCOjzL+ciLigd9oBdL5KxDl+WjHNzyMN9FUhmBgPD6W2R+gXVZlTiOeBopyuvSt434K8CVHxjkwUp/xWt86ViDABM0FJQJRAyvXDE/8y1ktqzrAJYB7pQ9IS6Y4LR1Doy30lg2PN4EQ7f7IMVa39swZnxxTdJOdwK6As8PARM5zIMnqaOFbwELl4rHvMpVrYy0TWNbuIPQHGGlDnwP74yt5JK+B/cp3vr8xby4GPJB14wTQ8CzH0r2CKMbH/+3iKTtTv/C7QJJvDiQ+Nlf0JeBT3YHmyUO7qlaQpUBnLyEueFawrGMwAgU4sR17km6coPDkj/97Ae6aZVnAzvxu1x0Z1D/yS6bMdfQri1b3C0zG9+TSUWHf//3fP8qZXwB5L7sH8gSMpDcDOsvkT16SE7wKIG0sAnVmpvTMDF6DN+agP7S6TsbJDVCb/ol+wNR3f/d373eIpneMnbaAFPiJLz7AAWMA3KIH0t0FuPEj/jVXmzeylM2f9Ho89zuwVLtlRNfHNRhMLguy0HsBS+ZuYHoBI7QU4Es/l/mtL+gyF+gmfcUvY6KPxsKuH+V/53d+Z9DcUXTmhD9lC+4E+BjbArrqaNcX+SU7+EmWWmPMDc/gKXDvttueMsaCHAturEeuoUs/CtS2C2ENRgogCVrgkePiPJMNoJxP/Dysf9IB1gd81V9tGX/PGs8VTG79Qm8BXX2P52joeJoSMVrPtNX6384/dQv+aMexSoKHPsopT/eQDfTT4wKs+PmtCRXnD46WnLtE6fAf//Ef3331q18eOktAduwqu3BugHGB1150b4wffmgeX0dHoEHbvTfJOPUerJIE4i89gU/6a9w6cs9vvCnJJn4WMNYmuvCn46oCiPU9u60Ap+fInrEz/gVUkv/Jw/mOldZy9QS6F9hN/v9HIH8e25PNVT3pudpxP74nU76NfeBi4GTzfQ0qxfdVHlvfWg9an6Mlm6B1ozrSieTNzoP0ScGctZ7Wztb/AkzJWfZEOxHU0ZFieI4PhwNn6M4uCyTHtwJEtaVMNma0t84HMAf+Zsc1ngUn1FWgZV27s0GyCVo7si0aU/UEIld3cjKDXnMHYPT1fEEY4384UJIsjc07u2/diZWuib/J66qT1jXs3E3A8hn8qX+rfVVijueVIYPmsfm6ynyyp4/mHp1Ln5UoFR2tO2siT/xtHq16klxYo37913999wd/8AdDHqzpL3rRi4a+Tfc7fs26IvhjZ6LgzDvf+c6he+hLAWj/m8sFs/G2QAbdpow1s8QLul1Anz3RkaUFKxw99sEPfnDUbU1Hk/p98GIGBuY7EZPtfAj9K/nlG9/4+l6+yMPKR+W1Y850tDKas7OmH/XYsDfbcW4t8b8x0E90F1xoLbTWlbCE5taPjp1rZ4vnOsJMfa2N9LI+5Jfkw6HDdX0nK+1CNa76NfXFqbGm6JN2eg8gmts1rExB1/wkdbcT3Jj5M7et4e0wKtGSPJFRMlEAubnnnvatGcYbndkV7qFTvZ5Lh2s3HWh84yn6T52aY2mMS7jBD7zBr5IllU0f+x8N5MZ6lkzlX5K3+++/nrgj+POSl7xs1NXcNO+H3jhAVrdj3/bL6PbPxoGNA0eIA1vw5wgNxkbKxoGNA5MD/zPBn9/93d/dXbgws64K5DDkBhB1cjr/a6Yh4zfwr+z5HLYMzYz5HL8CQwERjGiGXpn4OdycnwDiwCKGaWdWB/Lm2HesQfUFNgYitgOmoE5geVlMAciMdM9ycjpCJ2M9Z8czOYkBjejxbO8vYii7FpABhNOmOtr5kYHrujYY/oxrzgRjv10maC/bscw49ZRtVaZawFcZ6cp41h9HquCVctosM8yYGifOEmMd3zmVAeqBLJ5TZ0B8xyFk7HNE9A3tBb/pIR4AACAASURBVGc4z4F7zcV17PQBfWQMTfFMWwWm3Is3HaeEvx0lxbkoa9Nz6MEDMtixQcmlOjuPGj9ymnLwG5MAlnhpTMgDngHevFC1o/20fe+99w4nJye+dtHiGTKMnnY4FCzNEcuRLPjQWEaPsQlQKxs5B1rfCsSgxTNl1CffzbvGMuCK3AeGdHRZcz9Ax7g0R8uoxS/jr7/aBFCgRxDAGfQ50wUvApftHtF2QdQAmpzWjh3hGKIjeSxTdA3wNc7xI7CssVRnzrT/OfnttCMH6aRAPWWBOQXLlCfT7nesiWdWQK5sXxm4ZZ5qP7AmsEk5MhDI6fgnfdTfjhQLHCrYWfbrCvYpCwDGF8DAZz7zmcFvDn7nyWu/uVSWev2NXmXKYtVeejP5C2DwO+DQfFMvHpUhbDzUbX7grfbQoe5AlPhcsCzZLMjT8Xdk66//+q8HoNB8D8jv2J3mQzJKV9EJ3kdTEIJcoqnATPJQwD6wY01yML/MwUDx9HuBngK/gT70XLowkKMdKtrzf7qqOZls9UJnfCJj+uIaPsVr/7e+oiFAPlBRsAtvJB1YW/SFDDSuZQ+rAz/vv//BAR4VnCNrHf2jbnW1u1GmrrrIWOu/+wA6+osMtgvSeKCvgFzAZro+sDcADC/oUdfJrzmjjjW4UNDStRJBjF0BU9dav1ojtEevx7cC7WSLjHzzm4/u9W/tFewQ8OkoRn2jo+JPgKR3E8z5OXeUAU5/4id+Ynfx4uODF60pN50/O3hE9tHgnT8jyeDi1f37mdBkXSTv6NVPMluwTZ9KGHAfbQK8+Ix3dK1nlHc/ADJ9UXDcuJu/QMxVt7TGlpywrkHa7YXg2liDFtkgAdp+l/2N/61P+Jue2YN4x+a76lqHAhkrq851R4yya50FFtBawMj9NWDR/4dp0YZPa/kK5hdUSe/VR/RlU0x7Z64Xa2JRAYMSCWrHeLS+roEG5elNPC7QTIfEC880htkx2ZcFnLKP1yDfCtgWFOlaQZZoT17qb2tLQZjaWYNGJWg0t+tTY5zeKoi2BslKSDJv6lP2YjZZa0i6z/VvDVpdG8GfEyfmDpnq0YfGMjsHP9fg4NTxJ8fuHwGolR+r/KRrskP1wTwtAEBXVrf2jaH5ZTzpInM+GW1tau31XH1urU3OVj1JH/7Gb/zG7k//9E/3x3CZi5Io/LEvP/axj+3+8i//cuicV73qVYOOT37yk0M30vn6WxIJvtL3dLn1kcz1rjm0WjesQfpYgkLJGOoQIBLwp6fotwIjeKVv6ssu0//1XUDNK/xB11e+8t/38781Rd/xznO9P7Gg5WqnuvaP/zh3BGuXb/L5z39+rJ10N51Il7HV2FTabndxNoY68knNnQIf6usoYPxCL942R0sCIRfJhjrRVx3NpYLT+YetTegpYayjbtWFx+3W6cjXbBLtKlvCIt73zh3X2/3I5/zi331xd/rUnAslamV/G2+JCWjO/ipxx5i1a2pdc41J8qGMz5Url/YBRnW3eyo+F+h1j3wUzEVnCUb4YuyVVa9xfPTR+R4gMvLa1752d889L9wfP6rdE8dPzvZtAdre+ZO62L43DmwcOGIc2II/R2xANnI2DmwcuHHw5/d+7/dGxtmtt84t/YE6OXq7q9/6jpmcmRxuBiXDu2OucurXTCRlyyYvMzJnjPNRACkjlVNShmy7bxj8DOWylBjufhewQjtju90j6l+zyP3uvQ9oDLAtg60XagNYgGXq7x0zgX05+Rm5aFEm57D7jN6OIetFz9rrLOnAEjQz9jkeZYMBihnh7cAJJCojrgwzfSsTX5kCPGVgNQ45+QU7ArBzwF2XJcZJqM854+rkfHAuytoL1FcmBzAHHD/Qry9AboGSANeCh4HjAa74UyZ4YLt+qduYoBdASyYAn8mLNnM6C0bVlr6RF05GRwuSMWMSzwsmuJ6DV4AObTlFnBx/vSej90Yoa0xkYnbkRhm9aEZTf2jQzwKmnEd9VkcZioEegTGBp4DjFVALAFvBHH1YAdMCjyt4EzCVw9r8LoAS6BbI0nh1/ERyGLjV7ht8affbpz71qTFO1RW4jJcdU1VAcwKkc5zL4tcGuUG3OYEG7eMT/nSkBxoLpq0BH30xBtrlyBtv8liGZ4AmudKu+vXD+AJK8N7YKE+nNVc6hix5NCfwmDx++MMf3u9ESn/ibQEHvNHP5ga6AcjGC30F0Qp6r3QFiKQX9UtdrgeEdRRKx2q0SyXwXLs56J5ZdxmlrwLh0L+C+WWJ+u79SXihHu3om8AAx1+9yZv/AyECXgPFzYEyWYFM2lY/PgK8ADraSk4DBAt+rCAfPpOP3rXWPEkfBSQlj3jXO9vU264Cfa7f8Q/9HXkT8Gxs9CegtTlK5pRv7eyot3QMGez4P/QaR/LV8WJlTLdmaWfNKC+grB/WEGMgYzswqPdSob336Whbfd/4xiOjzwW8A9rxV58DfcuaVq+/AhvtZNJuYA0+BsDq9wrEpz/wJnDYnCqTGu+Aq3hkDgi6GK/A4pIbAuwK5AUgoRP/0K1M6wHetHsFvwRGBWbPnz83zEA8LnsZcOY52fDp3YKx6tGWsjMQM49B884fbf7xH//x7md/9mfHcTjkuADAnU+5ffCe/M4dHfM4ycuXdvtjLPGJDiH37ejSf7xMh7tPB6pDIooxNsfwh23S+wbxDo3aN1btQmgHMv3TzjBlAmV941sB/3Y14keJK4HZ2sTvNfiDP2sAmQw1H7LpVtsDcL+C++m01p/mYMHyAg3NpeQs4Li5vQYSqrOxXG2e1vYBKB4c05Y+KPDtXvLXOtm148ev28R4F6CJvgKsyXr6IH74xl+8NdfbJWgu+lRXtnJ8Q5eyjWG2mrmgTbSmF5XLvs7+WRM7souVTx+2ZjaW2l0DNPU9fRpP4l/lBzh7IA9r8LexmXbjlL3o/acCSN1fA31z3ObxTwJw+rbW65nmHp6Q54Dx+uldPydPSXKZiUGN07qmJB8z0DfnoTErwcd8bDxbO1vrjGNB9QJf2cnZxmtgqDVs5Z9y5vdb3vKWEcT4vu/7vqEb2Zn0i92+9JRgjGPhyIRrdH5rP9lSj3o903gJkAgY0Uv0m3L0RElj9KPdI61DynhWO4Is1oHkpnm4BvzjV3Kyyljz2c4fcou2xrB1jm7By+Q7u3WVfzJQwkm60/qhbyVdSTwqKISmdLl+Nq9X/yhdiB6f7Be6u2BJCR3K6F/61hh2ckPyeNhWqZ/5mYd9SeXZOtlS6ldXvony9CLa81mVIZPpDvRZm/EMD7OZyK4yeIBHEjrU3Vjpe+8mzG5p/pWgZA0p+Hnt2tytlV8Z78iUPsRj9GQfGD/PF1xL93qWbM/3SM333JHH17zmNbvnPvf5wy5QZsy349Ofv7qbumPb+TPYsH02DmwcOGIc2II/R2xANnI2DmwcuHHwR+Dn3e9+9+6OOybYyphkPObMXbr45N5pykEsU9E3Y8450oxTIL1rGbNl/a/OZY5ZQaDONM7YZjgyAtEA/OidBGUr5cz2rozA5gzxAPyy7gCUGb6r484wzTjtWCFt986dgD5AUcenZPiiYc18zYHpeIE1sysgmFEOQAs8jEf4Hbjsf86k53NW9CMgORASPxuDMq1ysAp4kX2OWg5nAEHAcUGEdiypLzBYGfRFWw5ugbKCTWUgoyEgJXARyMmZXY91QZO+4DF69LEsy0B7zoA61O2acsYQb4FpHAa0ln2nvjIf0aw9/PSsY356T1TjlfzU1wD7gIEc0MZYfZzjnBwBJdl8ZQbiDRluR1kZjegkVwV8OIQcOc95vgw6fQ0kDSQzZgVf1HE9i3buxgvoLFsYjwL4cyIDpwJ31yBcslGG6ppt2xz3HdisHXwocOd3mabmpXlK/gRDOMZAid6toS087YgrY56sBHrjizFEozlSNqi+B4LjgfvGAi3aBaDnaMdbz6q396nURiCMPgd46jd61Kf9nFRj5niRgiLkSf/UrT06ST+BJ+Sh8/+1EaBecCzgu0xc+hJQ4ZPDTrbQ2UuB0dW88Xy8Vye5KPM2kCSwql1VBeiShcay8oGQ+qmtZLnMXrQ1PwN23Ft3/HU9nWZcArC1U1DbOGk/vV9Ard1wHSUDcMLnjjBTF9rwM/23gpbqL7CkDH1DHsz7Vc8H1MVvc7WjBo0FWsvu1maAVEBsYHP6UvmAMGXS+X0XyOhbW/hd9rK5kY4B2idTBY6NtQ/+lhndi5jxAa2ekxE+z85/aIAwrRPJoG865sSJM0NeJ+BybJ88UeDV9xocRKsxkDnckTPJSzusAjr7/qeCPyvA6T7+oKlM8+Sa3BQ4M74FX8k4PtMbnkV/O3HxocCpMUxvolMb1h2AoGee+cz5biQ8Mr74j5/GpXc61A75S9e2Bjr2y/+CP5IZZCnL0Pcic881z2+/49YBRjZHH3vskSH3jzw8j/LzfztrgL3+8Eg/tOvPeCvXWKEP7bL30bwGRckTWVZ3+lPZdk23JquzjPSCDAG4+prculciRHqQTLWzaQ2stEY0Hxv/gkSVnTbZyf1xZQUkK6+dXtq+AuzZkNovuKFsczJ9olyJAcaodpXrbwCIV6+Oe+2KCWBs7Q+wxw/1KFdw4fLlGUTtNzoCtrPhXCuJAj3Ktt76v0BONHq+QEq7BPw2LoH42awF1LJP1nkVT7J9rwc95q7exjFbvvHpuWhDa7xAQ/1qna7e7Ixsp/jS2rr6W7VpnvTpWutRQbrGJpunMQP82/lz5sy5/2GH4Bqkxfv0bXNtAtpXd2fOzvd+1ff42BrXeBdQS6bSdb7jT3RmN9BHxk8d/vCjPrVuaKc1D9/WRDHl1W3X65vf/Oah337sx35slPnABz4w7GC6245fR0YKAKGfHqBLChYUkCgBjz1BP9Af9Mx899uFQV/PlggjyJRdRX9ZU37/939/6E/tkl10oyW/pICYujpWOTsXLcqlW4wB/Y7ufIOV1+1SrC/63jpBr918862jLm0q01rQTjp18tHYYmh3X3/aRawufS9A2DwzLvkN+RmeURYf8w3RMGVpflZbHV/yp/TbONO72ZzaRI+60F+wRVn0t5NIe+kMctNO6oJ4yXe2f76Z+jsFovXQtdZW/ZMw0BqV3lJfCQBjd+qTT+7XEfzs2LlpPx7fBxn1tTEsEFrionrQTu5cQ1dHKmeHZgdMu3MeH47uV7/61btnP/s5w2doHTDvR8DpxDw2dAv+rNp1+3/jwMaBo8KBLfhzVEZio2PjwMaBPQdudOzbO97xjt173/ve3VOfeucM/jw+32+Tw8eoW511FWfoMrKBpP44CY5NaQdC4Inr6svILBjStveO6mHwMmoZ0AVcgMqdNc1AZtz30vcyTtVbVrNn1Z+hz3h0r91COYgM7YJEgfX1KSC2DEv96B0KgQOrM5uBXkCkwIwy7Q5h4GobUKV8waKcibK1tePT/QEePfLI7sLNN+3Onrlpd+Xqpd2lJ6/sTpw8tjt18sz4PrY7sbt0+eLu6pXdztEzd97x1FH+4hOzvY6WyunNgc/JL6jS8QOBn4EH6GHMl82vfCBMwOwKtpaRxvA37hzKxiRAr/rwU5aztv1f1n1AK5oDKdsxgr7AGk4WHqsPLZwHdNYmOcK/Aj8FLNbMPOMe2OH/w5mNyYfv2s1RM5bAK7+1T1baXeReYJ7rgLpewmu+eC4eJ6cF8PCzICBaux64gI6CU/qbk6kedHZUFn4HcKunYFGOufvqDmivHXxofqBDnzhqgR8FgdAD3AcWpy/0GUj66U9/en8cl75WR0CK58rcD6zoCDGZ8YGdBY3KGCxAQM60g7f6XMY9HYEuoLJv4x8QiK/aQIP6O3bM9Rz/3sHhWDX3CxaWWRxI2hEY5le7/AINAxcD4v3GY6A98Nn7evq9AvKBCfiMbmXRps8BLQEZgbwFuQv2BT4eBruS2XYLmsd4oL9kHu1luabvAwjSU+SHHKPH/BZcNT7kCBjlfoEEzxgT/DNWAoM++KU8+tOLnhP8QQseJSPp2TVAq//6oJ+BC67RnY7I6j0qZFQf3UtHFxgvyNW6sQJOAeDtlsDHwMoVvG7OFbxVVwkM8b7goevt0vCNxoJ76Q1zhIwXrNI+/pjrK5jjOkAQnwB0BQaNlXmQrOORwOTTnnbXGKMHHnjw4OXrdjw5avTOAY7KwL3tNvPb+4keGy9ilq1/222ONtL+td3zn+8l488cIOrJkzM7PjAw+avPAcLrehOghEbyY17gFznCC/8bE/0tyBrIaeyAUb2HTr9cSybR0nGq7Zg1d80d4Nfsw5V94KQM5Y738R4mnxXwR695V5Z165ss+p/+6Z8etDhSqmSDEWw9dXzoQfUH/mn/wvm5iw1fjL06P/7xjw8doI8roKb/HftKLrKHzDP16l9zs0Csd4Hpq7pcCyhsjNolVTvN8QB8tkdJHPjQ7olAUvcD5Qv2rEC7dgp8oDc7yvUJpF/eJw8lm81rfSHzyYp2CpSkz9K/a/BDG63p3gky5fi6C17wQDvZof3fXO43fmTPZHvFZ/3Cmwl4Woef2F26ZIcZ0N414KiXnV/dCRIJ+H3zm3ZgXB67Vc6ccUzWfO8NPphfux2QWFa74xcf291xhyO7To/yAiWOQ3LdiXXzfTnzyEFgqfdvzHcQAUT9effGU3ay85WLHt/Ku2/++j2PThMUE0QzJgJaV4Z+sDvu7NmbxrzXvl1r6EmfJHPrOONjQaf0amNVMHbyeh755K8gCT6vwbn0c+B0awjaz5yeL7hPD2eDZMc2n8lawapVzuwdwK8Cn2tgEB2ez17Kvs/OSx60VWCudTS5yg9ZA2vxpufwp+CG9tZgt7YEf970pjcNWn7yJ39yzIGOgGvXee+3y0alO+kKNlDvXSlxryPesncC+9VrnW7NsduZbmGDq88uEb/f9773DR+s94/pRztQ2G3sV3Vk66aTXdP3ArbTvjs/9HNrIfr1U9nmbDvk/V7XYvUXFEAP+4A+St8XpDE22upocLZTOiKdmo1Ob5RoYS0iF+1eVdZ9tNWXNWCSTm6N0677BU9KFMMP9/SzXcDabOzRoh/64/+OAW3tN57kAh/dTz/nx/qdz4T+VW8VYGzsS4YrqSR7uWS/1mLtlSDBbmCvqYutwA5uJ9watC5xx7cxaae0dTDftUTSEpLwcAbWZqAdH37mZ35m96xnfffwiVprrl45eC/oqbnWb8GfDdTaOLBx4ChyYAv+HMVR2WjaOPBtzgHBHwbVlSvzqIicfwk1jN377rtvGPt2/jDUvvnoo/sjWjh/Fw/ewROoqA7X1cPg47gwtDvaIuCDgZwxG1CmDtcYfP7KeiwbmNGrLAcjkKuXRjLQZb8FAq2ZdgxLz7nno+7Am5w2hjQ6GbI5HozVnEI0cAZ6h1Big2Z1tI1du4ECOak5omXkB/ZOIP7WUVVgS5mGPdNLp7XR+wAC/oENQCXvF+AIc9qBdRwq2ZBPPPHN8ZsT7/cttzhGAQB4eTj52rrpnGDJfKdEmfIFoALBGfploJMJdF/P9PvWFy4H7qgL/3pHB34bP45hZ4njp/FTrqO2Au3K3NT/IXcHzsPqGKIvpyUe4q3P6myXCYcmz+g3edFmoF5ZZn4HMOF5IGAgZg5pgATaoyEnOLlGizbcVy6nk3wZ797Hw7HmkANsOYNAW8B1MllQB814oe3mSI6ovuUY6X/Ai7ZzfvHBnHINbTm1ZVoGzuB1fMaP6Aw4RGPZkEAhgZSODysr03grrz1971gvsqMMEMF9x344gol8CQb0AlhzXB/Ug5/mX+8/8WzHIhWUKeOzYFyARlm1+lFAOefYtTJ4tacd3/SI53zUjy7jXz/0iQMMdMYHH/QB3QOKmgftClr1YgFEMqD9dnHUhjmBX+YdHjSPCs757ljANSvTfNJvY4GPaAyMUt7Ol/QjPvUpkFHW5poJT970N52+gqj6qD7lCxABnAQxyRjayuptJ6Y21FE2a7o9+Q2gQ1tABBn/q7/6qwGe+7RzD488F/BX1ntzGN30uXmk/8a1F1wXlCm4i2ftYEnutIVOMoCGdYcLPVhwdA32FjgtAOt3x7IVAC1IhM7ebVNAV5uBf66Rx/jYLobWpHSd38anQE/BBO0URCogsgKvAa5z/GcWr3UBuNtvQZ55NNO8b/0AOgOtrTtAbaDzv/t3/373rGf9q/26ov8dFTqz3+fxOHtw9GDHx/kLMwjnXkA7WXEtPd673wRLzDFj1nsp6ILkM11Rtr3+t9OLLKnT+HfM4wSKT+yPmOudDniOn441MveVS/eVeRwAPANBJ8c4eSn7e97znjEfCpLgMb3lu4Buu6n8LrlFX5MVO6WtAeYWGTd2+uvbUT3pJrSho11CaAkUbDecI0e1Ye6THx//o4eeSafiU5nV+KAt+scYVldBrwI/cyfhTI4wN9rd15qkrRInSuxot6Zn1c2uRFfJNNkh2SKrPeB/NJDpNeBrTCegPNd1Mqx/9MRDDz68uzDsIYHnaeP0jpeCa8la63hgdPpQucY/GzmQM51DvgVpBFXMn7Er5ZjdDNftLXYYfvnOXvOc377JonnGrjOvBGOsr+fO2f3riMavj+Cr+h03KAjkOUGkefwcG34Gj1zPHrzpprOjHvUp537lBYsAuOpzX7AKfzxvvl+4cMs+qDSPeLo86Dt4XdJ+J8P0Ieb8XoM8dAs5Nz5dT/8VqGiMPetaerIxbq1QR/aacsZHf7OnGq/GSPkC7q0vJRD5PXdRzXdKRVs2FLqtGQVY80XyFzxPxswN8ltgqLUo+ysbK72xyk1161M6vqCA+tSN/ne+853j2FN68Xu+53t2r3zlK4df1U5G8yhfRV/aBWOu0Q3x0XfJWx2p1XqAzvpkfNTNnjAXOo7aO2K0IzhdsAJfmsvopY/pV3TkS2aDFeTL7jDe2QntaDscAFS2YE6JKcmPth1511pbUEld2QXo6Xk8RltrruccaU1PsA2zadGuT62dyVw6Pf1rrLJz1d1fvlz9VFe6XKJF61VJLgUBtY829bY261O+UHa5vmkXvx999OG9fs4uUN44tStefzq6T91+986j++9/YH+SR0lK6o5GfXBdn1y3XuiLNYqcPfTQNwZPs2PxiJx5JhnI9jAHSs6JxhOn5s4dZUusURf94pr6Xv/61++e8pR5hGpz+8mLlw/GfQa3tuDP3pzf/tk4sHHgCHFgC/4cocHYSNk4sHFgcuBGwR/v/OF83HbLPBaAETiCBmfP7Y6fnEcZPPTII+Ma4y4nn3EnWCEjK6ejI9MYyYHLORzKMLYZl8oFEqu/gI9vBiBQgmHbcUoFd9QbgJQzFrihPcZqjk2OSU6p9hjenAVtMo59Av0Z7XYuKa9c2cjuoz1AWb/byh/4VEZsYGGOIOdH8CeHtwziAFB1AWJcVydwRr8KXnH+H/sm8PnqoKdghT6royw59awZxH5PB+rE7txZL/X+1uCP/utTmVcCNrL/PBNYVfAH8OCj/wXXGP7KrRm4M8t3Ho1l7PC7QFo7v3Liy74NwM+pCTQP8F5BVGWST/TkROZ4qrOjJwJs4sPqhJeZ2NFznj+ctak82tRTECg59hxaArMKcuKPv8D8QEnyRI6BevhhznjnS6DzBDiuf5KdglgBVejsaIdkEA0FW6M3fuClZwsCqNenoFgAtPsd3fBPBX/uvPOpQx71w6fM20D1xgGQEFjtGrB0Bg/m8Wwy3dUPYGinRsCEuumGglbAPs/ri7bLpERzZ42jBR84vWU7Dr11AEKlb9qxYzzUQ18BNwIMytxcdyKVLV+2Kt0AiG3HmrYL/OrLyssy4V0jx/qgTf8HGsiw9efaJz7xiSFL+tGYj6D7xYt7/URWyIngiP7J2AX66hMeCq7Z7aAdY6DNguPNtQIe6apAvOaGNnvOvebQqseVKVhdsMjz/tolof6Or8NbcljgoqBywc52EOADsMExM3SH+x3NhefNe+X9aS+dit+tN55tt5L/1zHuXQfJSuCgYIM+qaOsX4HHse499NCQGZ/AvoCadFMgVAC6eshS2bwFc91Xf30P/KF3S45oLMhfgcDmUcGjFSANlG9uo8k1H7IUKBiNa/a79ssavg5wnxjPRGNrrPtAuHvvvXdkm09Z3o0+tk7YKVDgcOiw47Oex5+Yx/C03pedjUb91PdANTJb8kE709rNGT/Qh4/Rrh50qqd1JqDTva9+9ctDlunejmskWx2nRL5aSwPO6r82rH/qf//737/71V/91fEujnZEZFPgee/noOfxRRsFqZK15iIbRCa/+Uv2Sh7AN3NbH/XHPUFePBAcSuZLZNA/Zb73e793AHRo0/fsAf1mK2innWX6WiC0tUc/s6vwwHOz74LQM2vf/41N9l479wqeBSD6LivejvKCBuo8rGPW3XcFPwPi8eva7so40unM6XnU35kzc25cvjR3v+KzNfXEyePjiD+8+frX/3H35KUnRnk7o1cbNJsjQLk2G5vsqHYKHA4OtFKnD4y1/rdur9/+JyPxtHWjYHz2U8GBkp+agwUKkvXqcT89XhChsWx9TmcW2Epf+fZXuWzu9Oq6tqlbcKv5ls5akwgK9rceJ3uemfIz9XkyUZCmQLbxzx6tn+mEfBF1utfOh/R/OrH5X/Azecan2tNGa2M7KmZwc9o08bx1Xdl8k9UOrVxJXNrSRut7dTVGJSLlT/htTW1Nl8Dxrne9a+d9iXQeW/FVr3rV3qbo/Xj42O5p9tG6WxIf8k/IW0lFBezQZB3Jv1BGO3QLnhYw54voN3vNeum34BJ9VWJTPDQGdE7zqLl9eP3IVm7XTHMlGyPeGYfWkoJIyrq2Jua1vhZ0ZPNkfzW3m4MFnenITgcoeQj/sjuNid/JakfktZuo9d/3SndrrWfpZ22w49CsjgKMBZdK7vJcfczXcK9j4ZTv2Lq5C/D6fM2mQqsxL1ClTbRp09hKbCA7X/ziMoaH2gAAIABJREFUl8bY54/k32WPoNlcLXnHvMRHcjntuAdH31pX0Jsfn42RneW6euvbqdMndmf9Pn5td/zYfHdaCZIziD19rze84Q27pz992hXJlxMu5hzcjn37Fgdx+7FxYOPAkeLAFvw5UsOxEbNxYOMADvzPBH+89+fO22/dH9szALszZ3dnzk2j8MnLl4dByVgrQ5URB2wA5pT5144VxqNy850DE5D1POCIUcs4ZIy2WyKAu/OfOR/tHikLlSHYET7uebbdAgE/K8AaoJ9TkoOE3o4CCFBilKJP8Ed7HIr6pS8dvwNo0K57DO8c6AJNgf8DnDg4MuSxx+YReniE3rL53PeHJ/qGz4x0ZQuaOEbk8pV57r17+JlTEKAS8GKsA3yvB3+OjePi5hEf13fMaCMg0P8MfX/GYXW45rsE5niVxYZm18v8KhMsQ94YkB/1uIZffnc9wD/QuHHGs4DVFSQ5vDMhR6wMTg6HfqsX/e1EaPzRp+85RzlMBdgKBhUEyAEJsMN7chfIWJZbgARe+N/YaD9HknyX6ep540zGCnSiL3kP1I5n+J3jWuBT+2gp+7FnAi/WwEvP4x164hU6yRk5LnCovo7tyBHt/RroEbwMbAzAXeskl3jJ0Sxz0XP6ifZHHnloOIQCXoKMnGPXexeMsoCGjtxQN971TiTPNv/QjF7Xkh/9DvCoL2WQqjvdoowdK9r9yEc+MgLM6nBUWGBKoGNAk2ecmV7AI72mbx1VBwDRXtn+6vcXYCr7HnhShrA2BcpkpOKDoI2xTMaMlXaVj88BWOhQlsPunS/GGVj8wQ9+cPQpnRUIX0A23dAcDezHH/zTjntlSCfrgRsdO1JgLUA0gKOgVqBTmaLxJPClOVgAsmMp6XuyIeuZvlBfO3EK/gS6rLSnq3rxMXqSrTKUyY5rvb9G31ovyqYODMR3vO7YFfcD+XzHx8BFfAaqe45co1Xf9MV7Z9RTwL61KwA1Xd2Ox8o2/o1FR4EWzMTTAr5rBnFjeRioTP+1VtVuIGVjvILagTeu6Vfj/8M//MMjCKQOx8YVmMEPOw/weQ+ij2OqTu2uHOzGUFfAlXFPTxs79XU8jWcK/CgT39Abrcmqa3Sccu2UC2RuLfjyl/+/MT52XpIFwTZ6BDjmWhnJ7U7q6DR8U95RXO36AdI2fu5PPtw+gg/G/p577hl6UP/o2MZeewVH0Uff9F4zOkk7ntGHjlnTJ/zqSE3yjDfu+6CznQsC6mjQN/etM9o2rwosBv7hHZnCO7oN3StYWgDC9fk+xnOjfDvUmuv4ViCyoIS5kz7GJ32yS7lA47qDq4CA/hW0XINO2TVPXPzm6Nt3fsf/cjCGd4x2rxy8iwdf//zP/3z3hS/+X+OIP2N9//1fG0fhkt27nn73GOPWrgDcdOu6WzebLvutwE5rU7ZLCQ/62jhlTxUUas0tOB2P6mvzr+sFLhvbVVdqz3MlxawAujmhrPabt2vgPx2RPZQtpixZUC/Zb51MtxU0EtTVl2hIB6qvOd2cC+BPh5UIke50359nA97xtIBggYD0c8lUrX/pgoJCzd3Wq4JG+patpGxBkOxSsoCGbKDDfFNftlD6s3XAcysYv64nBULqm36huT638yxdjz+ObRNYlsChbjTSIwIvyr3gBS8Y/DGXS27LXihA23tRezdcerb5iB72lDrQSGdZD9ldJbtZswpYWb/V2a4ba5n71V+f2FDNGTSuCQ75N2vwx7Xs93U9j98lpBTQSFbpIfqaXqOHBM61i5/Zga1/xjI5MbfRmP2qfn1nu5H3aM5P6fhMOtQY4xnd19g3zwoMF2xEJ95oN3tDOz75wOozx5PBgmTZ7epCEx6hF/8nnfNEATJUcLRAn2e0md/reeWM7fOf//yx8/NrX7t/BOmsNwU79UPd9GOyw+e1LuGFdgouWT/nMW3XAzOe8Sza6fj6aHzwyjXjcMedt+1u8X7X49d2dvJ0BN7UGzNBCb9+7dd+bXf33c/Y9wNvHGM+14jpt247f7LQtu+NAxsHjhIHtuDPURqNjZaNAxsHBgduFPz5zd/8zXGUyTPuvmuASm1Nv+XCzbs7nzqNbedEMCgZYwCGMowEfxicHIiAxYAZxmJAXuB7oCwjVL0ZiZ7vOCHPM0TXd6Ks4KRnASEcQ8Ymo7tM3xzgjGHPBeipl0HOaPXNwNafAg4FqNRRFlTZgsoz2tuREBhWdqO6y9L0fxmxHIcHH3x4jIOyABU8KBMs4NV3QSWGby9zlfU1nJU7bxt8lwHbrhtOgjoDM1ZQsWvDmTpxdn++eiAMGhuvgHb8zslAQ4Cto046TiuHP/BDOwU5VpAUTwv2uF82Zc59jmFZqMYoHsxs0/nOhQAP9HStbDPtBSIEnHg22g5nmnKSXOsYqwIe2u0or3Z8absAirY5O3gd0Kg9ZToyp+zjAksFFdXBMXId3XaP9E6HNXjVriH0B4q1gyHnroy4QOH4kIPv/syUm+frBzKtASDX1h1s0RBobzyVKfgzwYDrO/ba7aX+HGpBw3YkGWv6ILDI+DzwwDzuzTUgAp1hfqujF6B3PFHOeMHQsg216xqZUk/ON1rbjVIgzb2CsegJpBQkASCowy6kMu/NO7tO6CO0kwHz1M4ambGuqQ8AEVCpz2XiawOI0hFlgEqgeMEfc8EYFKBKFwYK0mEBbxx3fHXPfAxMCijAM/Wr+7nPfe5oE42yc+mGgIVACW2WzbqOSQDlGjgOjAzEDPzyO8c//ZqcpsdWmTT/6g+90ZE17YBpHuujPzryk5/85DgGyw4G/FlB4oDDVb8lt66VMYveQFrz0RFwgB9zW51l5QYSKb/uzkrHFHgqgGa+tL6VsRuw6Blrkbp7NxXZIE8FbdDfzrn0XWBnehK9vb8oUDo9ho74bTz1x/OulbUfCNp4FCDr2QC3AOB0hO8Av9a6ygYCa68AgmCJoCNg8q677t4Hu9Eq+GPcsg2OH5svhz5+Yo4R2QyUJgtkxDW6Rl96h4VrgEbXPd87gloLDgcIAFvoCyhuXAtYeN8JvtlVRo8YL/UCx8wd/W6elOhRsGYGHq+NI5js+jHP8J5M4Jvy6NUXsmcuN8+VIYP0Q/Mm4PjRxx4d6/bTnvq03Ute8pLxLBkgOz6B09pQJz1JX/lWtmPdyEwBa/0lZ8YmGccXesQnPWZ8zDV9NN8kvCjfrrRsH21NvXznsD0KmgUOZmOYY3QSPuDrCr7SqV/44t/uTp86vdfbrVHZEtkwfus3nrcD1JjefsfcOf3Dr/q3uxe96EW7kydnMOLUyQk2a8+7mD7yl38xjk2bc/PseB/i6NeZ6++sKzCZrsuGKIjYEZ+Bx3ikfnNAWWOqn8azoEnymM3gd4GVxr0ATy5JekQ/OgZq1UXtcCnQ5rn08fps43xYt6e7Wgt9FzDK3l3n/jp/KttcPXdu2skFgzwfYJ2sdn/VO9kn6e2Ct/EiHb7u5un4zOxy/M+m8Nzaz5JyOvqqscyGWdezEq4Knhmr7Aj9iTdDrg6CaOtOwtWuQge5LABUgKK681VqwxpNfsi1T8HVAglsEX+SYzo615ppB2EBDrpL/XQXHaFNdWaPup9/Fn3Kt5Zry/zXNt62M8Uc94cH2qdDzKlsODYTnY/H9Ij26Z4Sndq1l1/h2cNByOyH1qpkOnvVfTxDr/76f915o1yJefhC39Nf5o32/K12Y/N12p4zEadgJP7T+fic7+lZ8qGP+lfQH0/0GS+aK/l7fuNzsqys+kpM0if2gHaH/3yw454se2aVvwLo2Tm+sy+mX3lxf2S2e+gr+REdJZRlZ9Ij1ghjN3eqTxuw3dgFveh2CUjZn9XZ+q8+Y/Vf/+vn98GfgjXsYGsNWsiDNgsoeU5dw+a6/ZbdeX7Xtcu7Rx+Z8uf+TCI6Pf7X/hvf+MZ98CcbX/BnBpy34M8GZW0c2DhwdDmwBX+O7thslG0c+LblwI2CP7Zc/+Ef/uHu7ruetj+mgSF74abzu9vuuH0Y85evOpv87AAogIwBmL2QPAeeM8DobodLThwjmkFYFuIKVCvLIJcB63/GaUGIMv7W4FLgNMORAcoRYFSuxyrk0AWKBarKdAWOuJ9R37ETASAdbVJ2es6INoBSHB/0BzqrKzDOM3jBSSnQ8NWv/uM+w7Azl9EVuFfmaCASQeX8TIdoBrgAIBwTDlqODnpz3PwfaJiDvAcMLnl/w9x5g9Y1SNNzwGpjqUy7uK6DwJdGO5yZAlcFF4xPwZ8cpADIdoHM8529EHnudCooVMZex68ZI3W5vmYQ4nWAirpz9gLS9BcPy9zOke+5EQA7eJG0uo2f+gJRV2exDLfGp50mnKjG2LV2cRhPn4DGAi0daaJucgMcK6jAKSMfZXkGigQMxyvtJP8564GCBYL8di/wxjiv4E2gVoDNCqoEXqA/0C7QqODPDBLOdwh13J021Neuu0CGNes2pxz9srCNDfnx+djHPrYHMjnhPgDesoTNdf+XJey7nQ7aLdBAjjtmoiBvAdgAWO161jhxWJsvxgMw23uFOhYDkClA5Rn6yDzMeTdmAi7Ab3z9m7/5m93nPve5IY+BQ4FH+hQwQ1/m0LdDqkCReQd85Zx3ZJlAIx4U4Oak42MgoWf8T47UUxZrOynLvs6JLyCUPkDrGmAoQJA8rPojmVQ+4LQ+upfuor/Llq/uAFDlBfvQRZcFGgSiynwGbFsj8DedVJa0sQjIa+wL0KRLojnA0nX6DK8C8pODQEd1FiSjVwJ8C0y4VxA3UCvAJ3lzHw/Si5ID7CTrXSoAPDIYwBkAVjDPuHacZsBzYFh6rCMPA5kDvJOvwMaCAK2txjvdsoLByWrgvXvxvGfVqW/1T5nGgfy/+MUvHuAN+gPG57tL5vu+Rhu7eZTSw488tN9V1rwowN/xiniATx29046rgLFA7uyHxls75rD6shta50oIuP32W/c75NBqPvdy8/qkfyWRNFauad+Rq+94xzvGX0fL+jZvta8+eiV9UaAOSPvpT396d/HJi7sTxydPWnsLDJsP/uhGuo38oB+deKPfADrjQF8BeOlkwah0vmvJVe/MAsjReWyd2sQnax85M9+0JwBWfzt+rnUYb9BmXAPg0bPaYnjE/qIHjVnBr+apMfmHf/j7/W7nEou0XXCATLSm1GZZ8+TBDh5t/scf+993P/iDP7i7dGmCgTedOz+u4yUa/svnPrv7ylf+++ivo/oef2K+bP38TfNdcu2oSpbrhzLpgoI76YjsPDxHc0k/fuOTdVI/SqYpCLIGf0pEyj4qOJqNSl6yhaIN/+KL+/pYmdby7MfmRnN4nevqIAer7befnwfzviQg9Rof8yA7ftqa5wct1VuAp/bSkX6nS7qnreiuH8r0p97eu5Iu9L0GzdrVl81Vv9tl0bGk+SQFZY1PtpQ1sl2oyV79bg1w3cd1ffK7gFx9dr+gUIHBkpQax4LyzUly1zsT6Qr8tV6aK+aMd91ZH+38kSRjXdeu/9Fh3rpmbphP7ALzuB2A1jnznp6YO/XOjHE0p7JPC943Lu0YVIc/NJtD1i32RoEk86b1J91MtwiCt3OaLl1th8YWvQVxDwfIVmc8e6H6jV/JbwXZrCuNId5Y130XWCqRpDFAk/lNNszvdK/vdjwZB2McneYyWwSPS0rCR+0UsMK/1ud8IPfVWzCqxA46PV+o4Jb6SlBLvtLPBYQKMGXjeE+Y8dOessZO//HGM2SrnWX4mj2OZ+qgv/GhXT9oMi74QF7QWYJe/MQDH78/97nP7hNTjI15R3bJGVrwsT6gcfWPzpw9tTt+4sTQ4YI/2fLT55tJQtq380cyCRqVGUGfK73XdTv27dsWvNo6vnHgnwEHtuDPP4NB2kjcOPDtxoEbBX8YXvfdd9/uwk3zjO4MuOO7Y7vd8WlwPnGQlcURKSOXMV6gYGboXN/WvoLVDMt2+eB9mca+y5Ycx3McvDOkF5arX70BjBnNgdCMZ3UUuEBbDpnnyh7XZvQAVhnFntGO/wveMOzRowzjVrtA4sBOz3AOCvBwispQy1kP1OJ0RfsXvvB3+0z4jofKgVA3wzwQKoc18GQ6J6d3jGi0lPGLbm3jW0BZznl81e/Ll5zvPsEVfxn0OSh+GzeAd8cjeBcJ0MjH2N1yyzzyzCfnMcChIFpAZQ6KsoGTOcEFM1Ygw/8dsxMAVF2+a7PdLYGSgQNrEDFQBT+0WaAocDuAp0zs3t9SIGgNMAzeHWTWc9T7rU5OZQCZ63igbDzNGdRejgxn3bxBY4GhgldAvTJDA/zKrEV774JJxsq27JiknDfOJx73bCCJ/nGy1rmxAsSN2eogd7zhDJ7OY++SdX0NBCxQY+w6Sig+KD+DUVd2n/3sZ4eMl81qLrlXULYsVu16vrbQHkij39pO53QsEd3iXuOHD3RExymuu7QCvvXZfArsMl+NLbrK/tRHz+Jz7yZBL5BXkAL9djGhsb6kS5RHt/YCadHlA6gxvzyH9hUApwuAPua3OaleoE4AWEALYFmf1f285z1vf+wg8Ni1ACnjjhcFAdodUTClcQygQ1/ykD6J534nz+gr8KtOQPg8Imvu2nPfR/+BU8AtfTGX3EuXmavKlMWtr+TUXPHR747AxKd2jqpLmcCZgOt0R6CLuvCxHXmNs7mRjipgS14KpBor8pwOiV9li6PZPTJnTPRHYoBxIcN4ZR0xluoKcE0HxptARfohPY6GVa+1cwkNrWnqKzhakD7gWZ2rniQD6dKA4/V38zmetEaTIXWnl/2P344hcvybF9Z7JhBdkLhkixGg2h2fQZnx0vrr7xIqOL1m2ScnxqogYXq2NSB5VFe6nHwYJ/3CZ/NJm/RHATmBAPfJUcf5tHYG7pOB5Em/Ow4JLR/96P+5e/vb3z50mH51PGpz2DVgoXUTcKpO40nu0WPHjPbRiX8F/tLH5g7ZU4drZT6rR//oC3QIjrarB/jaWs5WCSjUL+NND7TO9LJz9XYUL3lVv7qb3+0qcj3wbwL78xjKEnwKLif/+mjngjbxOMC5YAf+FyA0N9p5m42TDVRwWx/Q0jw4fmIC7v/hf/uR3Ste8YoR/DH+Zw7eMVUA6ot/94XxcnLj6KiiB74xd04CHQsUZGcZ4/S6sU4mm0t4m8yqQxvpyAI95kW7Kltrm9c97zrdU2ChNT8eFiSqfPOnoElBm0DtghkFGLP1qj/60yvVXxBDva2n6fk1mGfcjY/vyp46NfVRgR3/x5NkuSSB+lEAJTtN+/7QHc2rDl75539tFTBoN9Bqp9cvYzgCzAfHMMf/ETS8dGnUQx7bean9aEgnozE7Nlsh3eH6qrO15bPa0/Eg/VsCSmuTuVNAyjroQ4daH/gTbHr8tluUfLAvPMsfQnvAPZ66Rq/QkwU0/fbRjvms3nR2JxC0mw+/yFjH/qqjZAf14KMEOXaaOpJHz6OxXXnaF/BtLuNb/E5W2hme7K5JX9kZjbOx8DxatNk7KD1TUCS/sTmQndsu6/SlMTOn6VTPdPym+56du1bvGteTKe37TVejFw+zXwuMKOv59Fo+XHa9ciVgKNd7WZO9AkDNzWyM/Fs8cQ/NJdLg+blz80jHElBKFsGv1mh867nWhexX/p+1h87Bl3WXvTJ0tudLpCrxq6D2f/tv//dYN7SXXkrWS7jUb/xdfa+xdtDdjgG/fHHnHT4Fj/Tl4sVLQ7bJrATUpzzlafv3BCvXsW/HVbId+zZ4sH02DmwcOHoc2II/R29MNoo2Dnzbc+BGwR/HmbztbW/bnToxVVjO17Fru93jF5+YLxW/enU4Bj6M2sC6zgvOIGZMMp7XQIOgQrsyygx2P0O3DFCGqftl67dtPuM7kI5jEAiXMw8YAWh0JrY6AxcYtQCSglqM1LIFA0syZj0DbGewczzKatKvztRXNucQHfrSDoyCIxnl+PWlL/39PmO047HQkANfNhS+dy3aZ+bWPGamrF3Pul/wyT0fzkkG+uqEAG/KXJuZnHO3iH4EQAO8OaZ45f0Bjscyxnjw9Kc/dYBYnMOyLwOT0euzBqtWsAQ9yhQIci+ANhDBWOmDcgERq3NdUCK5XIEIdQVKRBMHJPAieSt7L1raBdDzZf/5DuT2DLrJeA5noJF7vZNGHYF/vguQejYgpWw4Yx3QVP850RwwDmkBqQAS7QGQK6vOwKQCRp4NuFzrjk/GJwBB3wKIAlFXkD9wKqByZlTO4E8gxhrwNU7xHT/QhHb9NI8mYH16H1zUP8CCcehoJ+XUWVa9Pgc0BvLk2Neees0lPFMX+SzYAgxAKyc3gBn/A37L6gZWlgVM7siMOd58Sqf53cuCCwar2zOBmR0ro46Cw2ShoJkxMEaBLs0Z8y19gxY0FZA2J/EhUAU9AGa0uKefZN3z7gVgk1VjjC9oL3hScL4s0cC3dCiaCjokO+mIgI4CnQEhZfwK6uBBQZGANbzGE4A5/eK5VQfqG93dS+4LSuBVwH67IAt2ej4ZUwZP12SD9ERrgIxma4jr6e3oQ1trExoCqfESEBQo2bs/yuCu/2XKAuPtpsAv61bvUcGfAkqtiYE8vptveKDPK+C8rgWuF/CfR6ac3Ov7AKnWlHSAcTUn8Kj+zmDsBM8rjw50r39rcFAf09GeEWx0XNitt0759lxBAvcD769d3Q2b4fSZKYvJZXqkHVmBgu18U1e7QY1NCSLxq8APHdVRNYGr5B095l4AouCz/pObjumsryOIcLB7q6AHHnVMJdl54xt/bRxL6Dr5QG/B/2RH/e3+0UYBKDJlnmqHPAF4292qDnXRYeaPsvqNDtfJhHljHPEGncqpu3cslPHuHpnt2Xit7QKUBWU6/gdN+kOWyVRHJjbn49ETT8ydSM275nxtm3/AYDsc3TNPswvmTu5H9zuZ20GUbkVvR+q2+9E4lySjDS8N18b/+u//w+6HfuiHdk8+OQHYs2dmAJp8GKf/5//9h51jcsnE3//9l3aPPjaPYXr4ofkOsda7dm6QGbTSuQG4vbcrIJUsl/zh+YKvBVDUS+ay+5q/nq+9AnrZvJ7JDgrQ1ud1zW8Mstv0M5182L5GS/M6W3oN8lY+uywdG63pj9VRClif/sA84i47Sz3ZMfGkoEp8LkDWWtu6ke5ZbY+OhnatpAn9KWBVUktrZvbGtC3mEYAlQqArW8h1ckRXpTPM1+bGGjBVt/Y6doys64N+BWijXXsFJVsDtL3qTvUWyCiQG3/IMVqm/rx17B4uIIx2NlFBN0EYz7mvfnrCNf6UQHTByAIF2kKf+RT/tVHCh/slZpRIgz/6Zw50j69E7rW7Jr7gnfnBfvO89Q6vP/7xj3/LEd6tv2hoZ172c3MgXa6sfq/yXlA5f62kD2XX4EL2HjrzjUqMKsjh2WQjfgn+lJTRXGweqx8Ps5k8m67NR0z/FRxpLpDT/KqSmsiMdajdla3p+q9e9mQBqGjAo/xbY3b+/Lm9v52/2fipp3UkuzmbOd7y/8gdWgRarDPW4Hyy5hCZVxdZ0E678r/61S/vjzkluyVbqk+5dGI2KPrjjXf9CP5c213ZnTp5ZvABndp+5JG5G8mxgq973et2t912x94P9Lzgz7RNtp0/3/Yg1saAjQNHmANb8OcID85G2saBb1cO3Cj483M/93O7d77znbtzZ+aLlgMHz5w6vbt8dTp6J06d2mdhexdGhiVgPOeHYRfoxRDuaIEyuTsyo2w6hmSBCEYgJ5uDU5agNgpmBJjlVOfo9D4ATojgRNlcAZva4uDIAuMkACC12c4chqj+tTMicH918HJ61e+vwAtjHR2+C4blkKA3A/iLX/zSqF9/OWMz6+ni6GcOSYB84GkAmbpvvfXmQTeeVh4fApwDbNthoO/Goj7YXl8AZc0sDRTwDTDRN/8z+mUf4tnMrDw+HIKOpAn4CLwrGKgPZaMHVPgus7Dj3+JLY4rejgTEH85E2/9z9PUVT9SnDXRWT7JYMLHgzRqAVF+fAKOce7KQLLbzJpqVzSlO9rRDzvTHPX92LLzsZS8bzhU+4SX5F5TgqK9gRiA7megs7o4GaWdDwah2UARko1Nd7cDQtv73rqLK5WznqBbICnSrnOcDMYynj9+Ax5xZ73woKOc5tOYo6l8BFM9zqpXRNwES/bl48fHh3H/oQx8agAHwWH3AUP0M9Gk+5Yw2twKvyyDVXtcKnKirQB5Zct2RRvQRZ7+jnvQvQMWOKx889qe/BQnU7/9AFGPai3/bZRJwB4xpvk1ndR6RVVDFPXzpvR52C8n4VQ9ekDm88hxwOLmREVw2vnoLROonoBWP8dpYdZxkoMEKtgSS+Q4oCKwM5As0bPxXsDEgMR1V5qlnCxYXbCrjGG3uG3/9dB1/XUcrXe++cUGr8QJ80XPuByT4vYKl7dhoB4860FdiQGB2RzsGRAd+lD1rXAP8yNmaad1RNQJsBUGMP56Y38AxzxQk/NSnPrU/WkY/AE/qX3W1+vE+Pgem+q2vAJWCP551v7m7rgnNQ7QXWG+NLKDjufS9ubW2GThW0ClAcAV7m0fo8lGGfBo7623HkD3jGTNYFlh35crUza7h0eVLV4Ye3B2bAaECa7UV+KzedmeV7V4mubHQvmfql//JkvkhOIInZaQ3XsY5XXnlyqV9QKqjS1tfWouNLTk1ZsZBOXR98IMf3L31rW8Zc6w69c08+/znP79P6ggkdr2gE9vIDkH0kwt1OAaOXAX4FZwDNkq4WIE5Oq2AIlrIHj5mBxRQwyN8C1TrXWH4bX41b9fdN2RGf13DC/XiY2Nf8orfjz029XdAv2daJwsooMmRtOaJ9tIZePHwww+OutWhH+hWl/EkjwXgup9MFjx/8tJ8P9R/+o//x+7ee+/dPfroDHKdv2nuSFaenvjKV9lID47/R7b6g1+fO3YuXxtzxdisNkQ7DMxNwSP8bo1fk5XS4771XV9aP0dw6tSpPQiavsPP1rESmup7czMbgdRAAAAgAElEQVTQtHWutTnbdQ32rMGigguBvNnTrq9JOAVasjdam1pHC3C1nqJDX4yt72wWO/oK6gxQ9urVMc8LoqSDm5/ZywVEsrfih/LR4H80r+uFctnka4DF/2huDW9dS54KAgHU21FrnQEuq981Ors+qq8doencfJ/srnY2ZKuvQHcBnfqy9mkNKvjfh0xk93eMW0kD5qJrdtCh3//33HPP0G9o0Q86SV2OFbVWosW8029160870Txj/tBB2sTj1pQCCIH0niH/9FrHxiVjJdCYx8lgO2QLtDs1wpxr5ze6WjtKOogf8ShZb81qTUh2/C5oinfa1Kfen1kiRPWwwYyvvqKz43VLlDCOJZQV/DHv809WP6wj45IZ/cpvGvrk4J1X5Gi1t42F3z4lLZQwsOqd1ijtl6hUEgU7JbqyxRxb2q6cdY1XNx7FU21kd7S2zuDRzfvdnWRIW54xfvlI+OW6ccRL8tYubMEf5Vs/2M3sT7zw3BoUJ1uN9RjTY1d3Dun0/rUL528Ztl3+xQMPPDjoF0x87Wtfu7vlltv2iW1kiN6eumt6bt/xnXdtGGtO7Pa9cWDjwJHhwKaYjsxQbIRsHNg4EAduFPz5pV/6pd2b3/zm3e7qPBIh4O/m8xd2N12YxwQcO3FiZEMBMRnUOXSMv3ZBuN+RAxM0eGw4FRmNgd2B1wVNCmQwcBmSDHV/gfkBZIEYOQVle+fw6K//O2anrHN1FkgKdGEoc3QEOThbHQFVkCEDnzHNKOZ0qDcnOMCCkQosyuHJEUNLGW1f//o8Zx/d7VYIbOawBOh0BFIBhYBnx6Z0hEzZVu7hPQcPLe0w8WwgTkCs43mUib8FQgoOqbP3HehfIAXePOc5z9ldvjyzkDsbvzEyvvrEMcsRwjf9breCstVXthray1Zsx0/P59jHfw5Gx7TpV89po0Bd4GBOUNmZ7YQIyMCDssjLQMwRI7vJdYBEYHk7P/zWVg5YoAOa8cm7MDqHXTn86vgf/AUWFijlZGkn58mY6JvxNE7tGNGWdjpSKxnJSU7utBcQl9PoO5DN/x09F9/KFESH/zsbXftABzLHWbzjjqeM8cTHglPaL9gLuA2gjsfmFsDz/2fvzoJvTco63797rF3zXAXdIgeR5igCoQiCgDiEiuMVYDiBKBqEN155ok/0hWErMigcStAwUAQktBCVQQRlEgUUBBWxbWlQBGVQFLCo2lUUtWvvfeKT+f+uSiqMqL7cHbVWxIq11rveN/PJJ5/MfPL3ezJzyjS3yAJsIMKKIm8FU8SJ8nvVP9QPSaN6b7JaeV2nE3oLPGTDte8OvVV25RI5q6zIF5PcADJys9NIggAoz3VmwkpISr8oZX1HZ0LVb3le2p7xPDmQUb6/5z3v2d72treN/xHpJtnubx9319sGrPOGIq/rR5S/dli/2ooL1wMC9E1F0Ud6BSqmw+os4ihQOTCvfqQ66AB5/QNwyPUICOVXjkhk9t3qDDYAVKC3orojjeQN6K7v8IxrbaUSSKwsgYh0DrBa7cPzXo0REZF0Iw3pautsAFCtPqpX1zsTShru1w7cEymorgJFRG0j8rRltl7ZIiqkERHte4Qb3ewCLA50J68CJvzfKoDAlNrqCqaVZm2z+guki4AMEItwIkf9bH1YoJHrgfeNz57XbtZVIpNUOm+3zdfc4mb2D5HqZ07P83iOHjsyAB71HmHmntq5sreyJXCo8aO+qb6gsYrOa6vuZQtkCKin99K/8srLd1u+VfaV/CILucjHfwGsslv91fXXX7997GMfGeM+O88HUX420bkXgaVsqaCX+scizwPbGxsiirJzaWtPbNoz+t/GPuVSB2xMn9BKMTasrwVoRiKsUf3uLaBHn2CMi1iLyFBHbZPE3unaVnRFddueJx+r4Az3kFd9yc9LX4NA6Zwt1+jlmmuu2rW1fLSV4Mw3C5yu/yHv8B2PHhr92YMf9OXbk5/85O3IkfPmYe3bXPnBJvTn/34DcP+mQaB/8IN/t50+M888+ddPfHLn/8m/MZONROTob4GaZKBP6dN/KyfyiyNc/a5fjBSUHp2wRX4ynUYYreB243KEqLTqG+iFTMlYPp4vv4DdAPL844DwAOr6Nc91RkfEU4R5/UB9lWfd030zwOHosIn8RvlHhiiD7/nwbCmfufNAA7alHREiDfdF2GjLAdD0x5bZku/1xfk3tTEyRt5qu9pnc5HAas93+Lx05BdAHxmQPvM5C4jxW/qRa57PZ5ZP5FdEx1zNMM+sjIRzj7KknwKJyKsNO+cHaYqgUkfsQDCBfsg4E3HDJl3Lj6ydSj9/ri3i5J/ft5JGrSBaSToE+tpftXpXu9MXGde0Z3m3hVx6qe296EUvGoR2Nl7wWfO38vNc7ae6cK+6yrd3j9/pdLU7/gad8TfJp27JV52rZ9/VL5trhTGdN97q58mtPI2T1Xt+v3TJZYxRLv6duvEMXedvpWf5zCC5uQItH7/gIOWvT6s8bKJ6a3VV89UCRbJPwX8FHHmuuVp+W4S9/5SzOWj1I/iPTuTX+Fd/Qp5JEF246/M817lI9HzDDXNVvZey56c0rjRXaXyRFjlGIOaZU9ull102ti2/+KIZ2FcQ5g03zPk0O3/605++nTo1t9WT1/Djzs5zbDfbz+/Jn6GD/Wuvgb0Gzj0N7Mmfc69O9hLtNXC318BdkT+WXL/whS/cbftGYZxE5M/5F87tQE4dbNfVdiqBsE3UTPw5fxxtzm9biHCcvQKUinzjGHrlvAeM+OSMrtszSLeJrf9zWNfIvyar5GprJd8jggaBtRxsHQkE8AsIaoLfZKBJYZPrHGbli3DwbBPEIs46gLMziGybYnJTJJ7/i5xNbhOwVt+Y4LTNEGeZ8982SEWmcpIjoCI3AhWa/DfBOnt2TrrXiWty1ziARE1IlMMkisxz0jcjxQIti+DnpJscNKFuwhmAG6DQmQwBeOQIIFTPyuhFF0XgBRJUZ8pIniKIm2QFjkQcRCYFfEbgNNFrAtRkrLqPGGuSyH7Xib/Jl3vZ1EoKRZbZKs9WHoHh9Af86JBtn6I8m9j5HyEAtFOWVnZpTyK86TV7a/u0JndkiARyfxGAgQ6tBkr/dCwPAFerD/xHF5GHK1HqeaAmmwNiXXPNPUYdN8lcgWh6VE5503kRz02+J9F3bNgRwOJd73rXAAIDS5vAlmaTTGWtncnbK5DMM8rv/8De9OVa5AZb6bwkz6rjALnOB3E/YIWO1JFPdd0B7K5pj7W3FWBnk2wkIi+CNdshcyQjOdU1PQBT2u6lbfCUt2jKVo7IM4BbvvrSgKQA3LY4TP+tBqy+5K+OvcnaFikrcOUeeo+IiSyo/2M3wA/XgUVewPy2/PQ/eejXfStZH3lbOwswaTxI/+xN+QPa6D1SoNUlbEoeAZTKqq6K1K1/Ind9oO/lqc7bVifQslUM6jiglj2z0eouQttYAYD3LFvurAbXvehX3Ws/2W/1EiAfqNUYU5vyuxVVgUe1/wDhiC9pKKtnAtgCderPA5Mjj+tHyy9Aqn5xJXwiOJRH+5EXm4y0CLQ977zzR30DLt1nhUB2Nsb8o8fn1kEXTdI+EFD6bKntXP3OziMYlV19qL/KUD+njXpHEEUQBuRLO2LZs/e9730G+dOKnEDoQDxy6be1r84xfPOb37wBNdmbbcsiVLMrn/pH4KB7Khtdqb+22az+I1I85z9506/8vCtP9hqI10ov7Sv/obqUV1uPBoKzEa9WLRZ44TObCLiOWGyVgLw6d+TBD37wbhtH9bxuy+r+AmryKaSlrNqONLTlwOYrrphjFJCP7ZDZq1WIge2Rpsrl1Rgielx+9/8vX7J97/d+73bBBfNssaNHju3sQ7u+4TP/PupK/u973//cbvnsyRkIc+jo6A/WABxliExxD9m1aX0EHRZIMEnOGc0fObX6KGTOx5xA5XwVmBSYvhKvjU8RASvZQj/1xfl69ECG0vepbSRXQTlzrHVG39wKrT4h35lc2QDdR6hLJ90H0NNNcgoeCth2XR7S0R940Vdp9T970Yd2Bk359Slt7caz2a60lIX89MZmtdnO9IvsWfOu74joIuca5CSNxqMIp/wjdaK8ZE+/+SHK0Ur1fEL3NEbmU9Xu03l+a6RPPi+5GmsikZVLwAPbBba3Ek+QkPzvf//77+pF+vpYaRgb+Q/GTHXbqpxWuTTXkTefo/FIfXle2pFUfJFsO7033rC7bK65Bt1m0/Tj/cd//Mej7XiOPPJpjGpO2Pjf/G+03wMiLluun1fP1cdKKOknEWUCLnyns4IN1y11VwI1v3Yd25U9wiZ/MB2Qu/6obb7ZRz6U9JSZnSoL+RrzmpuuPo70Ikqb39CP8icnGdJPOpVG7f/ii+9oJ+yus5nqZ3zmK9Qm88XnvOjwSL/+IN87/7qydy6vZ9qGmo6PHz+6W3FXUE3+jTQi3JSnFeh0M9re8SPbPf/TfxorgJA52Z76QvbQD/094xnP+DzyZ8yvz8zVpnvyZzes7L/sNbDXwDmogT35cw5Wyl6kvQbu7hq4K/Lnec973vbiF794bPuWw0lnF55/wXb8xNxW6rMHkTwcPIBPQExnYXAoTRZyYkWOenNyTW6a6Hueo2piGNCa4xrAIq22iAvcbeIaENzEPTCNM961gIrA+ia/RZ0VPc3JXcFv+RY5Xr456Tn2HN0i03JwlTuHPuCYvE0qL7poLnent7YyiQCRrmcitJSjiLPO2GmP/sBuEzDyNdEHnFVvgYjudc3kq8lhuqP3JjnK7F7XvAJC1r3Pr7rqDoLMdfKQV5lMEgDQgXTpsChkaUb+BIBUdvUhb2kE+mYnTZqHHR5sQ1J52ZC0TOLaqquI80AAk8fAwxVoXUGU7GIFRKTpd2d7NDGixwBTZSWnvJPTJLSDVF3rDKrqpvulR1/q4su//MvHM/IDInorm2vyo0P/kXkFGeTfdiXAFXVm4tahrPIIsA6MUS71Jr2V6Ok8I7pwbytGyO8+pJYzfzwnDfn4XhRoq0Dkyc5EmkaauW+W49bRF/gO7HDGEduOUIlk+I/adpGhlSeyiN2QN7JDXQfmRPAVmV7fFDgcGKQeiqLMptiPPCIZ/Y78CRhS1upGmaSBCFAnJvJ0II/an3zIqp8wmVamtvmqHfoE5rCdIqDVjXLJo1WUbQkiz9ptbbHo58CLVgfpc1yTLjvUv8ivbWj0v2QN2A5UL++2PQGGqLdsvX7Ic+yiiNHsK3AhsJic9FmEbUARvSIFA/FrZxGlrbwjv7RbsVSkKfJOHxJwXuR8/f1YJXCwhRmQSv7KUNsqYtt1aXcId3poNV/Rs4192kDn1KVrOiWjclZW/b6ytOolAjECmmxrnyJ9v8mlzUpTWSNWa9/1CSuxUl8WwdE9AW3+V86VPGqMi0ivj9AH6ov0K2wo4CcyzkofegcwKqN+IiBMGhdfdMkMkthm9HtECNk6ZyUCjz2TlS1ESGU3AdGNF5HA9c2d1xKIqL61WTokz4Mf/MAdYN3YvZLM0i1ymzwi71/2speNsyz0r84so+OIKWVhC8ZM9lQ/RF6voqPJoQ49F8jtWfp0T4RQWyBGzEXqkSlyvzEjcrFtgNy7RmOz66LWs69I0QDA+jef0iV3wKTyuI7krF0BDxuX69M9kx0rszrNt7NiwwpP7YhswEv32wKPLgoWCDgscKM2mtyRIyfOn1HnX3iv/2t7/OMfv11++Twb8rzjJ4atkIPcyB9n/sj3r/7qL7d/++QnRp904QUX77YWK6il8aLgG7/VF9kDyevHIgvWtrOSOQXA5DMG4LKRGTl/w85PCExv7Itopd+I3Np3Y4O+NRnSTaQUmco3H6zxtDFIG2WjXis5VH9We+v5yMV+W/kljfzy/s/fJru3+wtqUgf0aJs+/Vb507fy8HUirbQ56XtW24jA0Wd6tQpWeurdO1t2b755Niqv3hHX2SjZvdc+UHp0EWGXr1efzU6rN+lWT/mSkUPqvfOLAserH3WkbWrP6XFuT/jh0Vfpa/VV+lK2bBXaQx/60N0KUPdKP3+v9uUZQURsrGAU5fBbH9sq18inVq123mKrWu5MmLg/P73Vb8pCfvpptY32bStLpAy91o/mI+ULFjAQOc7m0nm6jXj0bLbb3F05jDHsCrnbuLES/pExze/IGEmnDNKgR/pmk9IzvkXqNWbWztldW/0WeOa/ggvYBZlbDZ8dNsY0J3NfxHEka22RfthGfWE+k/vvmO9MQrP7OlNUGhG+5FjH9NrQnJNPnymfubmma+zZ+NO5T80ryOW61Vbnnz8DJ1eSmh48T8fkyh5WcngED1571XbZ5ZcP8udzt86gNXJ48R/yV571rGdtto3NFxkk1tkIq/3Kn9rB/nOvgb0Gzj0N7Mmfc69O9hLtNXC318BdkT+In5e85CXbhefPqEEO2ZhUHz6yHT56sDf7wb7qTYyb6HCqOc8mLzNKaC4tFw3scHK/2xrHhKQIXOAnsJOTa0IRIdEWcTmIHMiAoybq0l8j6zjjHPomYTnlTSoCJtYJGbnIzsHNmefAcriVRb5+kzmQ0mRVGu2NTUfK4S2vIt6k2b7SAJSrr7526LNJTZF55MzZV7ZWKkQmFYnVftrrntZNblcgtQntOtEPkJK/MgcykoUe3VsZiwA16Z2gzcUDALr66it3e5W7P1C7CNC2Ayn/dRJeJGTy0mWT5iLQAkDIFMDXRC6gocljhE0TLfoLvC6KUzoRPyYTynHnyVeAa+CB38rcNjvtjS3tIiCzq0DAIkPbdz3wkR0E+NNxMkZuFl388Ic/fAACrcYAiHTgbJNDtua5Jl9NKOmHTjrzKjsMOE6XftNvek2fylrUYrbpP2Xwm0yAhkc84hGbsz0ArIAKJAddmoxKs8hzoKR23IHqbCKw+9Spz+0ONPcM4EKf0P/SC9QhU3puYlu7cX/kXEBpNp09eF4ZXCejtkzGVk0UzRy4ri7Y/9ze7oph29mKMsjPZDtgPB3JI7JEu1Qen9KRZ8AzHbZKJzDQZ+1eGvU7bftWHelH6LXVF/JwT/0VvfgOwEGutXWhZ1xnS+nQ94AZ5aUP97VPf6BWk/HAMr8BUfpX5VMehCB9SO8rv/Irx3dykVu6K9GprMkcAFWbcL969/+73/3u3blJnpd2JL7/Iz6yY/ptVYQ8O58svUu3FSL18fIFrBX5S++tnPKf/Do7gN685adOvclPD56ju1abae+B8YFe9cF+t7VcKy7k5UVvvcldH0n2yt8ZcwFUAVP1341x1VeArd+RCPWZ0ijfCBX/RVDUH0do63vYlXTIE+Gpz5oE2wWj//E/EPLo0TtWgo6+5bIr5nlG/zYPkI6AogdjWmNpbVG/Kp/KEukdURLREXCuDOosEDoysFW00poHXH/ByLv7W3UQcRw5YpWjPu7Zz372ABiVf4JhEwglD9uUTn5KKwNzMgN73aucEVFtQbQCnH2nfzJ4KUMrBAKlq7dI6/wMbUIZ6IOdkJVPQ+fZ6drW6iuVpdWF+gJl0rbVQ2MlHUpf/TvzLWJV3gGL5Ik4yPdq1YyxDChs29+zZ+f2WcgfdUInke31O6uTnl4iOi6/YpK+9/qCe2+Pe9zjtquuusco54nz5tmJyju2xf33T43z5RA4f/EX794++rEZTHH7qTOjDSZvfkoR7mTQn/sEiutPV9K98SeyK3urr2xMrt7I1PldxsRI5XQVyFw/ryz5C/nP+bylXd4BuAGx6j7/INK8wJvky3/VjvIp6UIZpaN/lG9+WMB/vwUvRXIrewB+QG3PksN3ZXcujfbzAz/wA7vgHnXPprQZWyqyDX2x8mt7bd0audMKeDK6T3uSB7kLfor4jniUt+fImU+SniOM/PaSrpe8a3/1gc0vGoOy14LSWoUqzQJZ9GkFQZBTGuRkA+6LJKzPIGe7A8wV1teMeYP2oe087GEPG+XVRunKajr3AeSRIGxV/2sVLrso+EP9IX6sNCdD8xzEj3PF6Eb7dI90+Bd05T7lLKjNtciRCMXGH58RNM5Fs/qHnG1/ql8qgCz/eCV5slvX0pX20ZhV/aijgszYh3ZCx65nn/VxrbApn8Z3aRW4o44KqGi+FaFFb/nCfS+AL38zP7wxKttqvqGNST/CMD8i/1H6zYEifuiJ7uip/6WvHNN3n75+88ZIl+Y96j37dd9KYs3851ZrySWPbN+9VpiRlx3XbxUspG84cmSec1Qe+dd+0zHfi0xsio1GCI3zD6+5crvQ+bMnjg0yp/56Bg/MQA+6fs5znrMjfxqrD21z3rNf+bOOjvvvew3sNXCuaWBP/pxrNbKXZ6+BvQa2uyJ/bG/y0pe+dLvskovG5Gw3qd8ObWcPTcfZtm8dtslxLxovgFX0mckFx42Dx7HmtHPeOOwcSw4uB95EMjDZfx2u7N7yH5E/B5GKa1RTQJb/5MNpbQ/iAN/A9/7nyJLFqygszjzZTVCl2cH1HSDPiTc5KsLePQHrJmgmYBxowCQwW95N4E2wAPvO85jbCkwCK+c5wE3a9OC9rg4wCWyLhwCxyLYmNG0R11Ym5F0nqgFH8pJ+kZlNtJpMFAXW5IZ+AoRaxbSSP3TYWUPK33Yy6qjI8CLKAjDooMi2AJAAUOkFNLEZL+Uoar4ovoiV5A3EV762XWriJY+i//1ftGXkX7a1TjzZfKCGvNiFNFyLEA1089v3ti1SNvkEwgSQSFMaRZB2v7KZxD/mMY8ZE36TJmmwt7Zbk1YkYytXlFk9BqRm18qtztpmJyBEPuSsPQZo0H2T0cAlskYOdDYQUAH586Vf+mUDFAUUFGVPlibrHXJPB/KKcGyrQtsG0lmHmQOGWukBECG/8hbpHaATOSr9zsEoMjvgKuA9cGadPCsPcCS93Bmsq/4j0uqzAmsiqOmDvvQzbJPMrX7Ur6mzzrlh60XnA55F0LelE7uo/wrMC/xXN4AJMpKDTPVxrbQoWldZveqH6URd0RPdt9JPvoEBylCfEOCm3cztNyaITpYizLXJzvmSfrYMwLUlVMCWrQ7ZHh0E0ke6KKP8AyOLtpWH9CNP3/nOd47nAxHoMrKhtroC30VeS78xQtml61oEZHIIQgiQqA7ZL5uWb0QzXXhG/WmfbfVYOehNG/VsfY5xozFNvQXkk8V9ytjKhtpL4EskYwB45EoBEp4FRAfykGMFn2q7K5CWXQSiFRxQ/14/HSlf0EKAa+CnctCDNgscoqO2wouURAoYB6Wpbp1rXrt07corrhr18Zkbb9iB6/VJPpVFHumM/iJ/AmobSxq7O5/Cs5Gz8vQqOpusEXTq0ZljrQxtHA6UCwjWZrSvl7/85Rt7rPz+d44M+2tFAB2VHptQf9qK9qsNsWP50oFxWrr0EGCqftnrTHtuncQuO7OiABQyRVBk6xFV5ItMdY0cPqUZ+Jc91b9FZhZw47e2ywbI7zefhT7HGToHqzAe8pCHjrZAlpXILlgkAkp5G5PkrZ8HYv/DP/z90AU7yt9S741D1UnkZ2NL/sSFF83o+Pt+0f227/qu79quvvqec1vhA/LHc+McpE/921hlSo9//ufv2j704Q/OrS5vROAdn6uADraN1Nbpr/MKA7XpQYBDoG/tKHuJOIqArB/3u9UI2Wb+rDQibbI39irPiJbV/yNj+fhs3JBH41t+HB1FYkovAshnPkm6loc6ef8H3j/ay4nzTmy3fu7W7djRuUo1/+LsOKId5Hpom98nWe0+41srQSLp9aPZR30mm0ZeIH9cYzd0yPbJLKDAc/l60mJvyuV+5XTNZ2OU7wHiEcnNVZoj1FfWlxSglB/teqC7z9qE9tM8RT/XONz407xkJf6Ssb60LdzqS/M7tEvptTNCpEiEpLIIltOvukdf8Jd/+ZeDeJW/beA650u/Yn5BRjps5Yv+KBKvsRNhpEz8EG99jj6FLZLN24odOnS91YnKqA1JW17kIyvdqgt2JT2+lTb1qle9arNNpnHbWKhN5ffmwzT25bc3zsirvnAlhwogc5+zNH3mo9SGqsvmRq2oVKf5TI13tQW+TAEv+fZ8p1bsZnPsJduhn/xo6eULyd89rk0y4+jQj3FgXcHWiutWIZElArMgAfd7K2crrhrfEdqRJPJ0Pf+dfvN9Gw8K4GqVDZIlHzQ9qIf6H3Upz8Yg9UAfkbrGz8Ydn/lDzSf81q8bSxCOrVQc/ubxI9sVfLMTx7Yjh+f2ks3TrfyhV7Z33XXXbbYn97tAA+TPfO1X/hwoYv+x18BeA+egBvbkzzlYKXuR9hq4u2vgrsifn//5n99+4zd+Y7v6ysuHI74DYLZD2xmbtph0HmwNRJec7VYO5EAWuca5NKlolUzOnvvW6FBOvwmM++TZZJpj6N4mC4FdAQJjEnrs2JiAtLogQKLI3zWyiTNZhKz7OktCeu43WWnCXNSt8gE/yCctznTbUsiXo9zqHA67CUXRiSYdj3rUo7ZHPvKRu8PILWdvwtl9RWCmE3qIUCMPuZBpiCaThyaYTQjSB2ecrNIDFAbO01PgmGfbFq+IL3J6e03g7sxu26wAhpz8Y8dmtGUEWJMMTnrAUoBbkydpNFFmG9lMaUsrMJ5M1ZH/m5gGejSRi4QpojqAXDoBZSY8yqo87CRSYQXPmkhla2sUrLSL0pxRd3PlTCRUYA0Z6bzoVzax6ijiokma9qJ+Sk/d2tZDPQeAqLu2nAp4DUTOBiJKmjyaDLoW0Zac9LCeE9XWVe71CujxvUh2wI78AGDKx/ba9g2AWVQrHUhfnu5/9KMfPfTfVndFQCvXnMzNg7VLX1oADbox8XQP3bRVk4mk9lKUp/6ILGRGtvhUfvXf6hb3FCGv7ulfGmxP+srdZL+o4SKD3esVUJDtSjtQNeDDBJd9JB+53SNN5W6LLml32HJtL7KDrtR7wJZy02PpNBEP0ArQpTeyRg6pXytZAPStVFM3ARGRCnRDV/TjeT8wwbMAACAASURBVDJHilZudt/Enr4iIskOfAHk0SX7kh+AR5oR7+RQvqJx6at6oHv2F7mo3Skb0nMezv7BIY80yRAQHbgcKNRYE8gp/2w38tZ/dFsEMxncp34QFZ3pIo8//dM/HQBkq7A8o122Wovc6hMgro9f9dZKAc+6T50kl+9soWjaFUgK0A6cHdDGwVhWHY1VDSdO7OxfGaUR0LcSQGs/Wv4riD5A3gNypHGu8TG7qh3TYTqPLFPn6t/YhChjX/SoLkUUs/FW/NoeyvOB1Ndcfe3cuub880Y90Z8+hH3Sa2MRGckgbe9A3oipSDRtT5vMBwgYV99Focvbdb87Q0P/k+21qjCALSCR7t/0pjdtr3jFK4aNFwggL+fINE6SXfruKeI8IJ5vAfgjvz6sgBNptaqUfGywlWT0HNidjrVr8ikXudmk56ThkwyRxr7TbRHV+pD6x4IS0ldAY30mXbtfPnTrXRBPfpw6t3JZPfPTpL2uYIvgaFUDucjkrY2JBH/Xu945gOF8RPqKFCb72p7rp7Nx5T1ydK4Wvt8X33974hOfuN3jHl8wVzkcPzH0kJ/ziX81vs4x4d3v/rPt/R9439zG9vY7VpMqK3035vq/A94bE9vuqUCLAF8yN77SaQRlxI3/lDv7ITsdN8aRtX4xkkK5pFsfVBr5HvlTjdlrXa4EiefyDbPpCF+6Uk7XjbvITXqnh/yB2m3BURHpE4w+fwf6IwP0B/LSZpW31b9tcRthwgfmG7Ad1+TRNsudqyZ/doKoIBcdRQiTN18j0if9Sy9CTXuJpGuMaByir7bliuxJV/kBrjdGK0sreLWF+sjI2/rryELyIm78T/63v/3tu/5hDToR5KPfJAtZ9X9tkattyMs90mGbxkZ5q38EKnsJKC+gxT0FLuhTpEeudmPgLyiXYI1Wkla+SBjjH/vXtvP36V9e7ql/Zz/aWWfjIUwikl772tcOssr/ytUqa78blyPxyRepUh22nav6IAPbXMmKzj5SHrqRhnvmGDSDS+gqXztbqd9VDvcqFz9FH+35fET1X8AOfdaHZTfNpfJ5yVh6ZK5PVlbyyYOeySZd6eerKldzyNVf7f98gFaKTnu+Y/eAyJ+C6epjlJks6Z/MEYaCMuRJ5myjuVl1HkHV2NMKUrZ68uTc3lp9kr/xWZrNS/VxZDd/yQ7Gaih9t226z96+nbptnlEYEY+U8tu48PznP387dGhudRv546y26SPsyZ+7O4a1L/9eA+eyBvbkz7lcO3vZ9hq4m2rgrsifn/u5n9uuv/767dqrrxwTkEiBQ2e37fTZebbKrbfdNv7jlJrkeXFqOYOcPY7lCn43mWoFhslJYGERWyaAHOUiqIpob4LF4SwqNLAlwsA9gbM54EW5c07J4+37uhUKx7/tAaQRuB5gwSkmk3egIaAmAqJJepOxgBDXyfaABzxg+6Zv+qYRMdfkg/NNFnkoD5AoEooMgaStEPGbzCaVJoUiorrPZwCvckeEmXSYcLRSiTyc/7miaW7P5Z5WpUQekLFoTWkHKgUq+kT+FFlfdDy9FXW5EnFN/JsYKEurO1aypnJII8CkSOCIE2lFhBXpPLcXOjrKs67IaKXUCvTLI1AgUL7JfISOe5qgyUsdeCagNTDCc64HLkSuBABG7km3SH+6on/3kjlgkKzaElAvMLFJlK29bIkCULXKgs6amAcguhZhQfYA0VZzKVPtxvcIsCbHAYlsgR2w4ZWciTwz8Z8H6p4ek37PB7S2OszziAGf2ozykl2dN/m/4YZPjzI0aafHthELhPUsoDFQqkjTwI3achNz+oywCIRaiQfPecbEcvRfB1sreS6guLrSN7W1H/nJUoRrq6hqy9otYoT8K5kjH2lEhtJBZx14NiCbrHTTVm76QO/IAvpga+ogcMpvdQ/8oB9ptMpAeej/jmjKIzvwmyzkJUdtga1oN9VNgGb2In1llz/9qIev/dqvHQCSuqcfsopKdo9Vj21XJ63aWZG0rcarjQdeyl8UOtBIOm3rJm0ytHIjcCdiqnpq3AlICwiN0Nc/ByREOADN2uIGKP3Wt7515B0gwg7028qJkGKP/isaWx0iIbUJumUnEVXkU0+tHgv0CphvbCNT/WCkls9suWhb9dEqGWVhFyOS9mDrthWEDOwN0PNfwQGR7YHOqwvkmneyR2rKKzumM+Vno8pqPLKqdQJ/k/xl62Q4eXIert5Yde0195iHg2+TgGMnykS/7KoAD3YeUREAv5Irnm0s03e1wid9aAOuZbtk6AB1eVx++dwKLbvKdwmkR0qxY4eoO4+svKWvrSOPtBtlZQ/psoACZaIneWij2mZtxz3sir1GEgS4RXoUdCJdz5JHnTRGGQd8T0eRRe7RXnxK2z313exIO5dHthehEICqnORqPOn8DyC1+qVTdfaBD/z9IDCMV657RSxLP5tXjkHWHGzJGHj9wQ/+3dCteu4MI/ZNjnyOIs0b4wJ0x/h1dG5NeO8vvM/2lKc8Zbv3ve87t4g8PrctI7/nIn/Uxzve8SfbX/+Pv5q+xeG5PV0rExFzkQqeLRAm0lKZ2LqyF4gUYbCSAJGXEQHKm+3UBqXJFiNcIyzpLxKswIaVIMwvza+UR324z5XoTY58tkip2ndbx2pz+jTbdOm71Mfo90/PLQcPHzq8nTl7Zjt+7PiOeJxj9tSdMrBzfmkr36Spb1h9cb4BvX/Hd3zHZmVoZGkkFJ1oz8Ym6bpuLPiDP/iDUZfSdD1/QV4B+gXskLsV880xsud8YPfmX+Un5x9GltaG2WLzCP8Z36zaLVAoosn9jcvS97tVO84Ie93rXjeeWbewU1bjikAa93fmlTqO2Pe9ALPqGTFDB7ZUS4fNU5RDunybxtzO92nlrzFMuZwtyTbyRemHjPLU35izIHPc25hHfq8IjMjD5K3/1sdo2975FOpTnZFRneR7FZBVv93Yo4yRoPnTkZLpRRvpXMy2ACwAwzONKY0/+kSyNT63IonNNG+QTn5kW7+p+8a+AoryLZQvfzQCo0CWxm35yqNAmMg+aWRDzXkak5rjuB7BVD1P/332f/QlH3no58njRUeDDD+Yk+VLkUOfbv7puYKOPNMqquw/Xaqz5qpz7mfb3n8Z+ZBhDcDIdzQesQ//t8Vfc/oLLjyx3WhV3c03brfcPIOspDl98Emmq9tf/MVfHGcTFXw3fJlt+rJ78mf12vbf9xrYa+Bc08Ce/DnXamQvz14Dew3c5bZvz33uc8fKn2uumodqtu3EmdtPb6dO3z4mCjfceOMAADiQHEoOt/uAI036OcZN0pokAMpMSjjfnFH3t02O7TWALZ7jQJZODmLRRpEwTbaakHdeB+DVfxzOngk44eQWlcrZ57xycNviwSQDueNZr0AuDnmrUVpl0NYQnOKi1OjGS5qAxa/7uq/bvuEbvmEXXeo/EU2TDJlRxDfdZOXUybHH8baJ5L1w+9Sn/m37xCdMom8cTvAVV1w2zlqhv7ac4Kg3YSrC2e9A7P4PeAhwkqZyN3lpIk9XylRUORlNjDqjo8nzfe5z792B6ibsTZrUg3LTQdvXBGo0qUjOFXzvv4D4ItJ9NuFYn3eNTP4HPnYWA1mKlKOHItM8a3JKfs8UXd2WL8pdnuRX9612C9D3fNcCKfuPja8RgpE96SIwokjuIvlFxUmD/K51thTZ2b7fQMg3vvGNY691kbPyKRqyqHU6brueztyYdnYHSShNNtqkTJkDD32nuyLUixAmgzTISHdtfWfPf3XuxRbd43eT5PaF13b8Z5stOmnlhG0rpGUi7q0Pkcd73vOeMaFv1cQKsMm/CbW6qO1Wt0VuBrKvE+naCFnJFgAeuOfT8/oAbySX+ogkjnwMsCNHtkV+QBWwQzr0P88V+cLR9+nf6B3YQ5/6Sv2PMgfAsJMm2wAZ+ZIHEOOZANIAvqKBpe1FBsCQsgF2qj/9Kr1Xz3QGAKocAQjuCdAgc3oJUCtqdd3iLRCZLsirX2JHwCL5FD1L9+p97Y99j1SNaLGSxjk/yM76b/25dL3YRWBh5Ag90CVZAkkC9SIwOhi6QAPPtuqQXOSjJ/b/4X/88HbtNdeOfFo5GGhBx+5nt5F3kQytLGrLv+RTp52l0pjleURTRIM0A8XSPbtwTbmkEbjjmjyLlA5kDggMRFGXnvHpWmNTZK/yBxDXxuh4fSbSv77Qb/XGvuXL3tiyqH+g7jw4fBIUEQE33jgJCOWRn3YlPYRIZfV/kd5FAZOlcSOQyaf/yR5QrM6lp45bZafuIk8HAfCJT4x7rNZyn2cuuuiC3YoNcgXg80fYwZ/8yZ8MGY0xtm4KnNQfT9Ln2Cj7GkginexTOq1oaIuqgDzPrSveGteSI/0pj/KOs2s+/endSlx60b+wo8jt+qN0rG9SDnK7Xx7eypONdJ1eA74L2hBsEKioH6M/5dDvkuk9f/Xe0U7oVL2P1TQH53NIQ/myK599nwCfrQrPbu94xzuGvbmXvBGb9ZH6Mm2fzZNbH+T70NOxw6N8115zz+2pT33qdr/73X+79NLZ18n/9lOnt1s/99ndylrjzdve9sfbn//5n4975Ltud6Vc6qsxIDv3u+AD+Wu39Sv/EbGykpeNVfQbmJ2fGmFW+218kabnkEONlxGkdFyd0IP/60PI2Cs7WuuDzt0bSUnn0uhsG2SC7ZkiqtTFGrgl34Jp5pg1yZx8JveyVzZJduNWJBXdakvu/8Ef/MERmMCWIkyyv3xRcivP3/7t326vec1rRntvNb4yR4orS3OOtkvzn/bZ74IkjDX57wWRRAqQM/LA/dM+J7kbwaEfoStl42fRX2NHq1rSBZnc98AHPnCsXlKGguGUK//E6hV+kXqYhPKRXfuKMJAPnSo338VKIp9veMMbhoxtr+tZ6bT6PN9M+/E2BtEjnSqvNp1NROrUH2hX6ughD3nIIATlJW3tUZ3V97cFMX3mj9JZJIKxXLmURf/u/uq48aG2Uf/UOBGh5zp7kC59053yS8/ZguzKdsEFUSlLedBNgUn1O+lI/tIxlhU8w570zfTjuXXngHwVeibj6GNuv333bHO+2s9KJLpWHvkLdDTnf2d22wk2F4lMYh/ka+u1xnhp3XjjDSNNdZGvoX9q7hOxExGVL0Y3k8Ce/UHjFb10vpB7G2sLlkm2fO3PfnautioIo+3pCnhbA9i0oYKgpMeWb77lpu2Gg3OQyGglYf2p39raL/3SLw05I31Hez80z9/ckz97EGuvgb0GzmUN7Mmfc7l29rLtNXA31cA/fPAjZycQPg965AiOiLYjh4Zj7bDFF7zgBduX3P9+Y192ziqn8ejhI+PMnwGWH6w4aVJaJCWHMFDcd05ikUfAF1E9ov84ooGR0jCJAv4ClYAdQAUTDs5f4DwAjpMYEF8EoHvabogjK48mTCY/nNMiG6vynGwTAw6le4pYbEIq3QDSgBb3yiMHuYm3iRGnd52g051VPwAy/ykHgAz5Myayt9y6/fO/fHx8nnfi+Hbb506NQ4rPntkGePGZG24cUdKXXXr5duFFF2znn7hgu/SySw72yZ8kj/wC7nwGtESMBeT6L1BQfTSJrvwmtSZ+gaj0WXS1yTrZ6V0dkp2D7rOIM/qUfiBDAJ1rbftFV0UZT11MMCeyia24TpdNYMnnHjaybl/RgfImSB0+TAb16H7lkZe0A8GzTdsmtMIkoJGeIp8CrKQTUUCmJqWRBWQNRO0z0qGJciCmcpCHDX/Zlz1olAf5w+Z8b0ufVj1EUpjw2wrLhF3kqbxvumlua6Je6KFVIXShfvzXvumtMhpbLhwAcZ/97NRTk2IyqIu2wFJOth+QFzGgLYkIZctsRf5e2ZC2UvuTVzpWrwH1bIg9AAaKVEzHiAMrP7KZgBX26h34S6fpt+hoea8EqMl7JEPkpPQmkDsnvoEm5c8+6Mv1tpojJ/vKHtWzt3ub1NMF8oLN0Zl6UqfKo17JKhpYutUVPdQGPOPZSJaVGAgcl2egPb1Jn0xt8Sgf/V4RtsqpvawAckSua03+1Ut9XHm45p5PfuqT2yUXz/6GvPqzgHL5KwsZ6Fne+oR0o2xkUD/05Do9ue4aoh9IhhQjF3JH26DvIoXphY2RLwJjBa1XgsR390Xyk6++gM26rk9ii61kaitSNlw/UV8RyDfAioOAATYlTeWih/rY+lXpuC4f5fCdXuozG2eBVV5kbiyRFh1F8ATUui/ysvbVmWX19xEsyaHuVvDW/yu4dPPNM0LYK4I44C1dBGAV/V4EcMEgbDuiEhAnyAEpEZBKz5G0vrMN9a6/aoVHfao806l7Is89F6AbWEl2tvMv//yJITt56EPfV79EX5HBnvOfN/2fvPmmEUjhe4RcYBUg8ZWvfOVoi8luiyX5sNM7COW5MoIteKlftqR+9NttGSSPVgbW3tRR7SabC0ysn1Um9qAMBZgE7qlH/RH/KJ+rlXzKapyoTyyoI0Dd/8rqd31jfkzBGNogwsv/5CKjZwLJI5bpTrkRQGw8YDQAULraoOsRAQXUsE+2E0lALvalb3BPK8kjjMnBZtq2VNqt3vvxH//xsSL2kksu24GM8MHIIoAu/dh+CyCNeGJTEYD5QfIN+PSsOpyHm0+yuH6gM1HyFyrT6ivWln02hlW36nT9P4KBjujUq7PaKnf+dLoP9M3Xkubqi0TMS6sAEfI3Zro3AlnbQfzY8rI+tlUWAxA+c3q75z3uOfp+zwHcB/66bHMnP+VglwXiRD75pCt90JOe9KTtK77iKzZtuJUJZJffHE+nD8kWjKcvecmLdrrPf4lkyT7JIa3GUzZCFmnQX2NOBHO+r+fkqfzsrwAF8kRGksX97hkryw4IN/77Wp8rwe66+xEoAi1++7d/e4w52nH1ot70J/WJZC5gS/laRW5lkLmDZ5XpLW95ywg00W4qc/OvxmVllm91Se62Z2z3hdpZK4QihBvPyPagBz1otCGrwoxlBU/pWwW65B/lE5JbnbFV/QGf1baZ5GjlCL3WN69EfyQDOdSJ/+obsx/X1VGrbLV56fIXkbq3fPaW7YLzZ3+TPeaDkt0rwk47V/YCoGpHZC9oLz+VLPlmZGnO5Xu+YORPwVX18a3s7N76s/TQfCmiijz5F/xFOq7/j6wsWCSSN4KMDr3c1z3ySc+rf9EcMb9Bmd2XXpS3LYXVJfm0C7bVKrKeVcYCAOldvZEtcle66wqp6dvO/Ao2QfKMudXRSVDzn+EPRw62k24eNolZ5/5MaPUL73WPPca68+T2X/Ya2GvgXNHAvmM6V2piL8deA3sN7DRwV+SPbd9+5Vd+ZbvPve81ADoOqAnKhedfsB09fmw417cdAN+BAwH3RYsHAq4OM2fWFiImNK5zCoF+TUwjf6TFyeSAF5HEaWwSBMiJMGrC0B71HHiOM8fSC5gX6G6ykJNb9BmHtomcT3kDtqTXZIGcLV83iSRHjn8Ob86u30V2if77+q//+gGYN8EwcT527LyxRYkJDcdZ2r4XeUwmeiSjyY7JGF0MgPusyfTcNirdc4rJ4zn6CEAM0AssoA96cb8yBQIF9gbSyidyjkwAIZOSgFd5sYtAoUDHotGa7CIVmtiabPm//djVRVHtRb5Lr4jXdBjhAkQBLnimw6fl41oHukdSqh9v5ZBvK7kCEh0CHdEToLKSFUXQNaFuQkl3AYZkbqJa1FpAahMuz0W+BeSp62//9u8cuiu6vAjASBftxIQLwCUKnR5txWHrETZpVVhEljIrVxOzzitoOyJyBmCkXwQk/RTFyAaLLq/MZIpwy760JW2PTapHctU+I5KytbVfYB/SaBUGGZWjaO8ZzbfN1Rcf/vAAG9oKr2296i+yzcBtk89AjdXOgbCtLgQAyivyS/uJkKRzabXyhj7bBoTMfrdioAlv+UT4qQt9BrmVhX7k3UHRgcLt4R8pU5RsZawufXrTB5k7Q6VJNvCnyHVAuJc+hs6yy4j3yB/1VeRpgIZ7smn5RFyr9wA7gL7n6FndAwMCaiPpWokYQEe2CCr1zM5FQavbQFTpKRewmj71B97qUtnpWhpszO/6KNfoM/DPdWnWX/a9yHS/tSf/t71OgGhgnLSUPwKfPrWNwGB6CsBqO636hO71GUihLWUrgYrAenrSl5KD3D1DjsZPebV1VwCP++qPpWcs6Jn6nAZ3vyOZss/+C/QJvHW9/mm9t205A+Hcp/+KpPZ/fQe90psx3VaA2kr11ZlNkRDAQW2isyikN3yJ224b9VmARIRkY2bjY2P1Rz/68e3kTXNbpogW+WpX6rZVkNJji21dO4IPbjk5xs9ASTKoD1s06WsB4e4PxAaK6yu1gwg5IHVAcNsAtm2lOiYT2b0KoKAz5fac/sgr4kDbpOtWOxch3XgdKav90y1d61+Uk2wFP0gj0iqbzsb8p/zsqzbjWe2fTUe4uNZZTp6VjjJl2+T3JmM2oQ0bm+hafUb2KLN2ELksrfzBgiGQgd4RswGe9U3S84oo7fnGrx/7sR8bQDtd8qtaoSY9QQ6tAlO/73zHnw3/Sf0hgRr7853yQwtqiIReweHIPM/mQ/Rc4Hlb7XnuzgFBAcXpVh7pxX9snP25Vj+dz9QYm7+QXPlflaNxLtKYrJEBnqXLyAby6ZeB6JHs+TN0rCzalvr1DDu3Qn31e+UTebWCutlOxMl3f/d3j3MNDx+aK8BOn5m25z197zu2rzPGvehFL/y87U7lKa/G3wimAh1cX30K+RvLCwroM523KkX9sWWfBYAEzLuX/NK6o78++nnb7FUf8vfdOPyYxzxm6PUlL3nJzjfPH9RO8vEiv9ivOpr+3acGwW0VL3011r30pS8dAXLScX8kOV1qa/WFrYqnC/+1NXJkgD7EvZ3nmgzqnQwI3VaZI03Znz6G7tmE9BsTpKOfzwbIFUloG9XI4MjsxqDmUPkMkRsRnWSJtMmO6SZfX58jTX6FPttzzRXUXc82tyBvfig/hl6a1/ru3fyHzPnKkXHy9j0/tr6T3K0CWgljdaitREIqdyRbaUlP+TufUR/M7pvrtD1j/kq+attGer5+PUK3oJe2TWbP1UHz3Pwa8kQe0k8+RdvXumbco/Pmy+5vHq3dGs+1sTvPJdNfdlFw1uiLjh2fW4uemsF/+VIHu5mP7RDHyp+D7W/ZwpgjHJnt/8g2fac9+ZNnt//ca2CvgXNJA3vy51yqjb0sew3sNTA08L9D/rzwhS/crr7y8uEc5qxeefkV23nnzxUuJw9WxXDMciBXEqWIpCIS/QfcAMqK2moywNltsipiLQA1MLIJTICQNDjLXjm/TX6LEgtE57Ca+ARwFBEo7cCrItGkFyDUKqLOaMnB5bgGhDTh6xkTscgWTrHrVjg54NZk3v2TnHE2zjwfR3pFtLVlXUBXq52U1cRbmfrPmT0rWBkwKn3fi9rO3Js0FGHs2QDcdN+EP0c8XQa6y7tVWEWn+Q1kIWvPN4GWfqSC/+itiLi2Cis6u4l2gCi5I2DoKdLJc9lBKzRMuNhEkZ+BcEX0tnXGGr0M/Gsin9wBOdldIMm6cif90Sf5WrnkdxPPQFQ6aVLY5I0MJnYPeMADdyCgSaR0AonJZVJugmqSLdqTjhGJiFPl+sxn5iHEZAgE8HwT59Iomp5u2KOX8l188VwREhAlTWCD+gqsc/8KKKQX5SSHVwSFvFdCJCB/XW3gfpPZzgkLJMimI12k1blf2Ym6JiPZitwlj7phixFQ1YM2D2xXbv0L8qHnJzB+avzHbipj8pBD1GoAiTqXD30HGimrCfGMRJxbWum7RMR6zoRZ/dVvtmWStqwMiBryuLcoa/p2TdkjaeTrXcS2e/1WplYaAZJEECuLthdp0mHIrdqpjdFf5woF3AfIBEIqpxf7yf4jbaTDVlpxIT1ATAQ3PZFNmaWP3He/73SsL2ubkNqz/D0vHW0FudtqjKJx6Vj5S5eOIrqK4FUX9FAEPZkrC2ClFYzuUdZsoGjVAgbYk//oMhKMjEWqpq8ApUiklaDsjAf1qUzsUb6tLq2fXfvdgNP6qsCh+jy6qC90LTCxMXYFfYsEVs4CMZRn6mduGROoUrkCgKSzrvxZ+2N1tq7Iaxxl8+rWf97abGeTtR1QK7H8n31l27Utcnd/pKzfRc6T+1/+5V+HTtVbwHKfgdDKqg61uaL+7xjTTu3sC0BrmzMgJ7ulV88oj/Yo8r0VfAHPtmZ1X1t1+t6qFLqTb/1CUePqNH2wL7LnW7U9ZqvO1FnkUn0efWlH2ga9CAjJJ4h0IF/ApbT91qfTO9spQIZs1UHBFv6LcKiviGhpm9xA5ohKto3IQmp91Vd91fDttElp1m7Ird0GWMt7LXu+VQR+9hABXmBA42l+V77Dj/zIj2zf+q3fOsmE03MLP3nxAz7zmbmtrz5SHb/1j9+2nbqdfKLjkYATfM2+PccOA7nlGUjPrhqj9fW1nUBPdd5q0lYURt6mL/dG0MiTHnpu9X3YyTq+KcPa7munEWP5wev0JqLSZ/5f/UXjfiQ/27Xai21FwmYfyuK5zo+ZAVFzzCPzOjZpo/lFEeae8/b69m//9u2rv/qrt0suvnzo77ZTM+BJXXtZka1MbF6b+JVfecFuhVfki+ey0whBMnRGC7k8m77IHzBOpnwEdUUP9Rv5/8oXsRhJqk1FTsy5xrQb15p7VCfy5+MI+tI2HFxfIIR7fO+sFX7UmEudPLmTS1u19anxG4HkPDX6I9Mzn/nM7X3/63271bjqqLosmCq/jByR6vU7AfDs1zVjkr6OrsggDW3ZNXMXz2s3qy+UT0tOYz19to0hfSi7T/b0+te/frfFbHMUNq/Osw99aL549qmO6amgmOzctcbl+nRy6ENWH9T9ZJKHOlgJ78gLeXiWLBHatU918h+1rcgR/yu7+9uek47IKziGbHz37JCOCgZpLG7+RR4692znSzafNh4U0NCKNn4lf4/8sFmn2QAAIABJREFU6U39eXlOOvTReUgFhnWvz+ZK5Cpooj6PHrWZgqX0f/UF9d09Lx/1rK/NZ6WjyKb6VmVle/kpF544fwbnnZpBH5GYyB82YOXP8573PBE4u3ngGLsPTQLv2OFJxO7Jn7XH33/fa2CvgXNFA3vy51ypib0cew3sNbDTwF2RP7Z9+9Vf/dXtxPEZ4RbBc/WVVw3yh6OH/Am4bOLBySsCKzA8JzoAgDPZYeEcTo5jUUUdzAqE8R9nljPYJIDDWFQ0J9Bz8iyiq2ijtrGShkmOybH8A9VaGcMhL6qsNMgdKCkdgC4nN7KmiVyT0HViGPBfVKjVGqJSOdgc3wD006cP7c5zyPFtMhAZVUS0363mkYb8ABeTSJoHZfZMwEhyNCHNGW9C2P8+Awkip4quDHTZRWUdbIFGTwFb9EM3TT7SiTSaRJhUmnx5LrCWXNJ33bNNIE3YTBhMFCIF6LvIMvYQABUoHWnTNl/ya5IrzyJUi+zzH5BhBTz9l53Th0lXQG4AfhM4sqszzytPINcKSEQSNUFTBi+TbaCdg9C9Ijrdx7abhJJBdLe87cdvAgscL/pW5LJIZnu4k71tggKh2W/bjUk74JrM7OXyy68cOo+8KlJTffZspEirIdwfyB7hFMEXsZLNtoWdSWJkpGc9F+Bukuz+JuDKGJigvazgacSUfsbk10v9rITRHcDsnEC6jz7pWB8jr+wH+aecRfQGGBYZb+Lu3ggNYIlrbX3is9Uk7I2sgFD3sS+60+8U8R4gqlzsJVsKvAnUILe+zxv4TIYi7COLlJuetA//d+ZGqwKkHdGhzM4VEEmpHlsNRCdF2pOp+gz0SK90qlzK5772xKd/upOmvOhPedkwOQBXACTXPNPqqfojYEevtnUTzarOIuqLYg7YDECNAFPO+gkyKI/6a9WK+yIH3EeG+t/O4WFPc8XABPHqj4qAl557yOZ5dkRH9JGuakOloZ4ikyJRAlADWyMh1rIV1b/2GYHvdNU4J80IF5+Bj4HKgdJ+RwYF2BXpi/xZAamAdfmUZv1a7TdAtHZBz2yPnUb4RDySiQ0HctJjYL576ac20Qo86dK/dsYmyOF514vmT7ZPfvLTu3OsgGPuk3db0JBp9nOXDzCyVX2N8badUa9s29mG+lHPqtOIG2mwIQCmdk3OdHrBBXOMipxSvuQtyKExNpkiFpUlgFvZAuVaQSStIr4DGyOpkb7ORCS7vkke9Cxt5QQK+tQe1B+7Q1y18jG/hB1Lk/xtCdWq6sb/wFo2lM1HbM0x9OjQX9ug8enYg1e6KiCGHuknMLCV22zCmBNh1woxtul7JG6AaXbgOXIq3xOf+MTxHmTCbXNFF33M8+Q+PdJhHwD1N73xzdstn715u/JKZ4PMLZ7yTxvL/dbX1beoT/L6v7rRf5LhjhUrcxVQvgh567er39p8dRCQqh6qi3yxiA7lUObKXRrVRz5LedSnBmLn36k3elEfkUz5w9WNenAOU+3S+MyW0n191Vz5fMHQd+Wt7yQvmTqjpSCQVq0jRGyDfP6Ji6bfus0toQqOOXt2kmPahT7gl37pF4ft5o/Xfutr03EEKbujO/5CRE8keOOf/8kuzeYB+X+RsZUjfRYIUzDAts3trSbheHpHcBRQIx1BX/Tg4Pq2EJVeKzu1cQE9xqL6u/K3XZpnHvvYxw5/UT2wuac97WnbP33kn8b2ZsYkdt0cqPnJShI2frS1nd9sgY6za598MOO2eooQYvOumf/oGwocMHbXdyIY6Ff6rnvrT3zaiu3Xf/3XR9nopTGR/ttFgN23TbF08vl8yls+keD573Sk3ZPHf+ytcdtvNiDdzuZjP7VTulH2/FVtWL6RLa02rJ4LwCNz95Ctscz3zvvzLN02FnaP/GpzkZX0Id+Cb9QvHfodCe+5iHz61z6VT703htYPNJdJJ+0modzNyfNTlSM/hF1H7hR0pd+k98arxrhImvoReZOVfbAD9VA7bZvb6k5a1REbPH5kBkvcdnpuJR6RZ9s3ZVDGZz/72dttBytVd0EJegyrrw4dG01zT/7sQa29BvYaOBc1sCd/zsVa2cu018DdXAN3Rf4897nPHeTPdmaeacKp46Rddsml2/ETc+/wWw+2vaLKwMO5KmECN4FQOaQrQGJbNlGiRcyaDHi3LQFnkpNYNDDnkGPdIcYca44lpzDiYyVvAuT8x1GWLue3CV8gZEDHSoBEeriHwy0ymONqUlOU7J3JplaJRH7QDxlEstu6gYMdOK3Mt9469VrkpM/AkcAuaUiX3jjPEW10cfLkjcOCA/fK32dkTcCA360ICLxXR/1feclAn+73PUBwJXtaiVD03Vi6f+utu6176Fm5Ap8Dc+geqBeA2OqPVhP4X7lbMUHXgCVgV2/yFKUZOEJH9LZGdNJ7QKqyBZzU5Mln5YdypcOIyvnf6d1WLUXfBrw20S9aMQKotOWlzMlgEtRKFXpiDwhB5I/7AHNF2tJNYIp7Rb+xc9uxaBt0ZlJksvmRj/zjiMgESnqejQfG+F6UbluYFI1LX8CGL/7i/7Jb4ZN90bN6YKtFL9b+TPTUj3vbrkOZTcK1EXoOqE3n8mInTTTppj5AWYp6lUZbyLlH+egpcIUtARhFJdO3NMmprpr0BhpEkPgtX/cUjdwkdk7YJ/AZoZWNBHD5DUjVT2knVgK10kCe/iv602Q50q7yAZPVQxGPdCU/6XlOn0K+SK4II/cBc/VzHVYcMc4GkCpIDnaJ1KFzNqTulKV+kq7oMAKGvOSJCG1by4C2ojZbPUQOk/r6n6LefQKjyKde2vff9c7Y0q8/4hGP2J3j48wqsrPdoqVXojliIqJmBae040CSxhGyahfZVeC6MrEjemDvN99y83bs6LFR7vqwVgjKI8A0MLZr7vWMfNvuy3kXwLdWPKkT7TqyI4I48E+9BsCTtz5hBQwbc5IjknYdk/xX365Mkfv0uIKO3RcRRC5tt6CB7LL7jhyZwFngjHTr7xunIh6k2arPVioABtmyKH7EYmBZdacs4xyGW27ZbWkVoNrZO2QpWCMbUH/AuogU9uVV4Ag5J1l8047ICzySRueQRfh4vq3WAoqnfifIrO3yc/Rh2Yby0q/n5PW7v/u7o/9hbwUTnDhxfNhg4Pptp27bjhw+Mp7RJu8c8ODefKJTt58a9w4Q6yDoQF1pr9pIr4D+VsAqi3T1LW2J6V79gXQaU13zuzP31vMq6F6/q1y1E3Vav+5742Jjaz5GwCm7Vx51zi74an5nE2Sr3vVh6lgZIs6ko+9qhZ76Jk9thOzu7Xdk5zqWud99yvb4xz9++9Ef/dGD4JJJ/kSQ//M/33Hg/Ic+9KHt917z2u2mkzduV111xbCB+ud8sfwsusw3acypPbQFEv+EvanXiGky1c/WbzWm1OfVz6gnOnQ/PdWfRTLVZ2UjgbjGpjUSv/zXKU0EsmsrgK2tFLWf3dBzxIhtuj728Y9thw8dHoEmfJD8l4JqpHf11dfuiE+/pVV/l4+svtp6K7/buWBPeMITttO3z+0EDx2epHagO79MetqDcj7/+T8/+lzp0FtgOb3VZ1Q+eopsonvPRwTWpzU3aSxptUi6a8z2XORn/qB69xxZBc/kf9wh+wwekK97nW0kjRe96EWfFzQgDS86oV8+bz64/7QP20/K1zjKFhEyxrfrrrtufLKV/INWRdNnbbaVevkOBahFkhmj3Z8frx/UDt1HHvbDZ3Ctflz/o3/Sx/nO/vlF2oBrzn3TrvOlleHFL37xaMfkUt76EPXoesEIXY/AkkblJFMkVnMk9eiZxu76FvLR1UqMKVvBLPwkfUfp5BcXABJBkU0VtJZv0nyTX9BYULBU/mY6r9+UV/2K55rHqXNyR1jVb0S6KFtBW2TWvvJrW+UW+bPO4dgcG1zJFnnmMzcXlJb2kh1pw/pyYyG7INs6x2x+SAe+myP4NAex+qfAm+paXdaOpFNglfId2SaBdvvZOW9oKz9bynvOWPL0pz99u/lga2h5DkL78MQVDp2ZW4HuyZ+1199/32tgr4FzRQN78udcqYm9HHsN7DWw08D/Dvlj0nL61DyAtsnpBSfO3y68+KIRderMn0BTTiBHNSebs+Y/4AAnkpPpHs5qh8K2isFEDbAGsOycFteGk3iw1U5R4BxgzuEaGRsALx//yZtDHmgmDc6ztDuskhwreLxOIjipnGVkhYmN+4qSLvopMEo6rnmGzIFuHFV5AkJscceZXaM0jx8HUMwopkDAJiTSlF6TKA50UdHyndGGM4ItosazTUaa2K4k0ArgkJODHzDQJEoeAYbl7Z5klL78k4EckSJFZhVJGclELuWRhror6tnkM+DRJKWouSYm9NY5Q+oAIE6f3RuQoj7J3ESnMkWoBP4X9VYEnv3+A+4CdXpWOQN2XQuM8X2tq4iydbJGDvohe8C68jcZ64B7kbOusfuiHyPK5N+WUQArREETQfJPwP8jOzKiVWVFI9MhIDGApAluYIiJum3fIvICo4rm1rZaJTMAmoNtVorWLwpUHWQP0mgVTWCxa+rGpNb3+gPyBMpq1+4v+ld+yu7FHtm+PEzaI5noMzutbTQJjkgio75IG25boaJP52R7AuPKGRDh06trQBd1I23ptuIw+69vInv9mjzkKXK3rdiKKKdvQHkrU+qMqwfPtmoGiNIKBOVoYg5wkZ409KNklZ+665yS2qV9++mT7bMR90cumqxLp/6MLE3qXQeguIc86qvoePkoqzzZBQJA+QNVyNnh7+7RBtzHNsisjJHxrgcQpMtAWH3FuhKitkH+2nB9rLYWwH3m7JkRFV2bqO8OUFZGtlO/1WeABdsImMuG9FXGO2UEhmnDylz7p5O2/KpMdK3eyO1esqrP7DkiZCWpG/Pk7/4AqUiZ+if1sZI/kUbKWl/FpgKIPN/YIo2ZzwwSaNxex4JA58gKz2cD2RG7QCI86lGPGqt4yVofMAJDbr11kNZ0WHnqO+khe2hVLltZt3/0DB1GpLS6jCzas7Nc9GNt3xfgFUHLRr0C7Vbwk86dmWZMIesb3/jG0UbI7z46JCPZ9DmveMUrBuFS/zeB9XnWQqDyAPgg2gIyDs/zOApkcc3/RcRLp//ZSFHanaui/wvo9pwyFXwiT+2SvPoI/bxrnT8xSM+bbx56o1PfIw+kqW1qs43rbNqz2XrEam22Z91feQLyAzQ7d4jupK2tBEZmw3773gqEAPC215UfvZOD7WqjgdrZqTQi8NomzP22EnvqU596sNp3El/ulfbHPz7PVpIeMPl3fvsV2w2f+ffR/x8/PgNcIuZqU/JVR2QlV6BpfWX/6QtatVQABR14Lt8z3yBfQ1kC+GtnnmEbESUR7ZGD+stIDOVVD/Vn2VYEWT5K/W7AM926J6A1cqy2mX/4N3/zNwPs99K+jAO10VYRSPOaa6Y/21jP1tKbchQE1HmbjWVWw3z/93//tp09Mp8/M+cQkYMIOWlGQl533f835gXScT/dNPbTrXK6P7to5V4rWdRLPmdt26c+XHrtUlDfmZyNS6XP5rVPv/X1V1xx1a6O10CzyB8EirGerL/8y788QPX6JJ/5V9qjdkzH7LXtywqoon91JuBC3bz85S8f96kv7YkdlGdjZ2Npc64In9qy5/St+WfNLdiWa3SgTevXldUKc3UuAKIttKv3VhtLD/nj03jMFt773vdur371qz9vXKiPby4Ykazc5LXaXZm1LfVeGSI+IovYZ0SKOo4UJCO9G5vIwHfW7umzuSl9tcNAwVoFEtZvRaiuwTvrKhbjem3adeXOH8uelS3iiqx0WRBFpE/BD/ngEcUR/q5nw9LN5vPjqtOIvHW1tPyaMzX3jIBpzqPuyenV9nmeq3+J8PF/pJZr9NMZk51PlW/YCqmVLFIONpN/cvjsTA/5U0DJqOvjkxhFilrldvJgZZa0hh9z9MhcuTaH2j35M9Wwf+01sNfAOaaBPflzjlXIXpy9BvYauOszfyy5tmT/7MHZMk2+Ljz/gu2ae1w7DgQ9dbDtUkTIOkENdA+AaHIJrDHxMjnyLuKLcw/U4By3R3cTWE77WHV0EFErLYBcQHugbaSHzybD0vdd+iYD0olY4cDmbHOGOdA5ue4BjLQfdAQPmZQzZ7bnAsiK5CSTspu4m9Cs0c4TAL10twd0EYwBSdIsstN/8guIiCRZo8BzxsnuexOZrhfBVXml2eS8qMtImnTQZKrfTYLVdVG/ASyRBhFoRW1GmK0gY0A70KQyqBOT4CJq6bw0mtyYmHROiU9laLVQW2mRzfUipiMEisKODJuRvJMc7B0wGaBnMh6BFXCy2oc023rBM6v9uL8I9IAHMkXqsH/gQeAD2wC0RKRI229Av9UX9Kv9tce68l577dU7oCwwqRU5Jl+B0E2yfbb1xSQ0LhyEgldbzqwrddh/k93sMkAyMLvJbxNln3fWY2B7KxDYDv0UoWvCHFgc6CMfZY54ChR3H1k9WyRok+BsPhDHdfoARIgctuUPIq3oRNsmrvL3vU95RcBFmsi71Vn6E+VgYxES7tfmbdNnhQ5gtihadU0WdU9PlSP79n9bNKmX9FJUNQBDmsiNK6+4ckcMsAV9oU/ytB1chIU614+x51Yf0m97tLd1W203os3E3neAk7y1UbJLD6jvfkCLVY2if7uHjarred7GZ0Y5i/4PMFJ/gQ8BVoEkAczalPsaU9ZgAM/KQ/pANToPZGX7yop4o9vAJtfppxWjK6GtDchfe5au/8g6QIaDlaNkUTZp0ENkc/fWdj1flHr9bARIK1BaLSD97DYQWvr1xa008bwyF7FPjvqyxtXaXv0MO5B2q9vqi7vvpptu3vWT9c8FEJQGvdS2G1vYC11oR3QGlBTc0MHhEcDvete7hi12LhT5PRNRyT6LOqbDtgFSZ5Gh/qeDCJLqTL2TWR0rX/1TY72205iwEl+NB+4DaLJb51oAKfW1BYdEGOqXtfNXvepVox+mzwJSHEwfuc5uEK/k1EatArrk4nnmT0AY/dERUHKN2NeeAJ2ipyNt1HPbjrad3brag59EDjqsTWoHrik3vflNdnXZKqFWfTRu0V0BFvKmF/pXb+ojQi+9k6Hxgi4iXAM71QkbN5bn20UaS0OZyCvd+oe2+fSce4zt+Xs+tbOVoK7dZSP6hW/8xm/cnvzkJx/4JbOO1CG5PvrRj+8Cguj5N1/28u3T//6p7dJLrZSdwTd0lK2vZAI9smfptWJZuT2jvpVNu2+70gDdiK36pJWY8V15tPPe7meznZXiev1ggUxFvpdmW2nle6x5VKb8Pp/ppBX8rrXqpUAt7UM5kaE+I6XI5Z6CSGb/e96QsX4v8iYwWRmUiz2yJf0A3Rkvvud7vmds+zb6mwPyR33O16yPxofnPOfnRjtlw+m7VQnrfQWPkDmSBqFQsBD524rQJ9sqmKmVoey5leV0uOo826U3/fcFF8yzJ/OpSR4ZFvHO75fes571rO3973//LmBNXRUsQi/6BO0CGc1HyfdoRaO82cdv/dZvjbHXM9mYPMlaXdR31W4a29RhfXPkz53H1OYh0otwco++xLPS8Jue+BTyaL5B5wB7aXfen3bx7ne/e7dVLln0d/UF6lS6xgTp0YGVpMYUNqje6Ylco189OEtMuyQfGzW+t70aWeiSHPoTxE99+yTsZ/CWNPklq08QUZEfpA4aW1rx1thZu428lQ4banxRvkgq6aqbiKrsUT75HNmZtkS/0m2e5x7pN37KW/rubbxWLjpp3KuPoptWVUb0STsyWzr5INIiZwRvfnS26vdYqXP77bvV8vKLDGx1vfsjTvPT1pVGEXXHDs+ta2375loEpW3flNG4/IxnPGO79eBc1UjO7cicp585NVcl7Vf+7NGsvQb2GjgXNbAnf87FWtnLtNfA3VwDd7Xy52d/9mdHlNnRwzMi3ESEs3jpxZds97nvFw3n+fTBvuacNQ5qWwBxENsKpIlxk3bOPmDgQQ960A7QDvAxaSiKGghQJDpH1+TC5COntyhAefve8vJImCY/ESlNUjnTHFyvnolkWqOTAjQiFALISr/ofc50kaZk8Z0jTnaTGuU1CQwsCFw2eW5LrADzlZwJaOJUB4SSXdoRE/JO9jvSnSufAlWlWcRWE+oiSv0O7MhR93ud1LneZKeo4qIlqwM6Ue5AFLagHgMrTZb9R9/KUyRewBxbAmSZsAX8N0lqoqa+ImNMaloJQTbPR0RFKMlffl6+p48m/FdccdmOqKgrqI6Vi54jkpQtIIz8wAyvQDQySJfem6T5X7nZT3Yc0Sm9L/qiuZ0KuYCY7fveVj3Kg7QABkSYalNASvd/yZfcf0yyOyg8kFx+5NEWA3Hl451uZrT8idFGvdhmE9HaeSBVspPZNXIFslZHEWi1KWm1UmNtm+6jU5/sW5r6AhN5ddrEF7DlvoD4oiCVqf3V+087LQpcnbVSp3yVW3sHRr/lLW8ZOvPssWNzkhnhRH/VXQBbbRaJU/kBH0AKOmh7qvSiDtXP7/zO7wx7YR8r4KSuyE8eZbbysbOa2EEH9PoeYR15Tjcnb5791jVXXzOepbvO63A9EK+zb0ygvbS3wA1ll2fkr//rw1qRA2hB7rsOPGHHPe8TkEVfInQd8k6nwBv1rh6lD3hpUl+UbKsxsw+yZJOdT5VN+e17Z/nUnumNnB1IHCETyB5BGMijjmak9hW7raAGeHAAfERukMnb9aLIaxeBscnQmVMdWl3f1zjYOUd3RLNPoEL51WsHN9cneT6iqL4Z+UY2ILn68xz7Uid0XaDDOoZ51jPe9Cb/+rLAk8DBM2fm2RPqqLaiTTYGub+xJYBR+dONFR7u1RdpH/V96kZdsPW2Q/S8/ztnicxFMUd+yqugCu25KHkykbEVaMkVkdHYFKHof/XmJY3047p7tU/6fPvb3z768cc97nHb+973vrGyR7vpnC5lYN/K+9rXvnbcs8p00UXznCiyslVbebJz5/G0wlVfpI3mcyRb/V3jrPJpQx1MHvFIv2TobLHIQKBovsPwww5WGUcQZhsFvMhfGnRBXtfVGTuWN7mzVXmSg74DP+snC/KYwQfX7lbCuc726v/VBbnzvfJlCgRY/ZyCTDxDjlZgrWNLJGCgp/xqk8ruHJnv+77vO9gK8qJRZ/KQxsc+NrfDpHtkwG/8+vWD/LnnPa/dbr11Ru83ltRPkTcfMdKCLQd8SpduAM3uNUazK+XNfwkozq/y6Vpgef5ogVP02RlvyhTRFvFVGwxYZS8FuUg3MjhfMn/JZ37eCkqvPos2q3wRu695zWuGPXqxM3aS/1Bd33jjPFdxHT/lPaL5b59h+exOW9TOEILSsCpDm7vg/IvnirQjc0usCEYr2qVRcMezn/2zn0ecsF82v5JjBZaQJyK2lf5kqD3Un/rkx9FBgTWN540DykJv8nGfchhz1Ye0L7nkst3WwKtfkz+tLo2/9PcTP/ETowxW+DTG0DefN5LAfWxIfuZGyu9/17U3NvfTP/3To1+1FVzbijYORhxIX//SuV/6OvLXT6vLfI7G1nV+0fjnPmWlH3qoz+KTrkEmEVXSFAzCNyKLVTvu89lK8mwz30iZtDNysF+kjTYlP1vF5mdIT/8cIak/UJ7GI//TgzqkF7KzLfqMNMqfdw+Z0xNbqF+LzGtMauu8VifW3pSLvOy2VYBkJkeBheotv6AVjJGxEYuezT49x7bXcdH9ZKDTVls2343QJTs9SitCS5kie9kqPbgn/6M2vJJ/+bC1Rb8LwiRj5I+0C/6oXTUmN19yrzr28h99k4+O3KMMF51/wbh266nbRj7Np7bDh4YerSJDmp5eAnHGPO7woTm/3a/8adq6/9xrYK+Bc1ADe/LnHKyUvUh7DdzdNbCSP0UPjonc8aMDzPiZn/mZ7ZWvfOV25NCcHJu8cfrO3H56LM0eTt0S8dTks4gpjjtHEQgITAiYdA2w9bCHPWw4gpxk6QNeApbmQb3zgPZWbbRVTJFDfnMSyR5wa3JgIiEd3022AE7ScC8nlpxFOOUMB0AGdhRFmEw9576ieV3rviaRERxFD0YI0GfEWBNFKy+aaCp/oMA6UWejyruCeJ4JTGtlhPwD9aTVpKFJdEC+z/QXQRQ4UOToSkRJK0IsYKYJQ1FzgaieS44mA9KuTt3XvuKBM4EWRRU2KY1gC5h2n7pxX0CNewJQmqjLvwlU0ZzyBKoHKim/yYaVP0XrVSflJ216Liq5s0rUdyvTIlSqj0DkAdIfHByuntTdCipJm4z3uc99R3sKEDK59h/QBUjVNj4riSet9P/ABz5gF2FJN/QSiKfOvIpuVU7tZSU32J/Jl3K0UqhI2q6zkdpzwCwZIg4CZeUrj8is9Ni17KhVDskR2KTckV6RRiay6U9+ba3Rtix0bKLvvkCn6kD+/gdwtnoEmHn99ddvf/RHfzTa4qlTn9tF8QccF1UZUK7dBoIM4vvSS3cRyO41sa7v6awZ1/V9bcniHrLQZduOSF9/6qWu2BewBlAD2M1GZoTxBJnZWWd9IJOBhRFSq93WFtgJedlVE3m2S6fSDDxuyyllpYeAgUhLOvVc23IF7Mmb3AFx2WsErbphx/Ju9Qb7GmPIwYq7tvaRl+9t90eX5HA9IqCVTfr3iBJlCNiN/ClQwaf8taeA1/ruzqZYQTv1SLb6OzYXkeSzvqYI20CyQMSeD6BudWT9Nz2ps0DG+u4Idfk2FrpHeSproFQATeNZUbn1i/Qb0d92q8osL28v+bHR8847f7fCqBVPAer0G2kpnc7PseLE8wiSCJ/A8/pSZWhbV7bfeQtkpQNtz6c6biVi7VeZO6tMmdimumMbnXnQaiF5pMu2zKJ76ZOxvlWariPM+CLKEDCpbXzbt33buPbmN79515fIU3sDRJJTn4H88WpsN34oU/UsWp3sVvBYLafu2ATAuNUPykmXZKPjo3cYAAAgAElEQVRX/5OttuN6BFPbspKl7aDUizwjGd0LIPYZOSHNAO36wVYvty2R/FoFUN8RyeBZsmc//g9o9EnGiDcyqpfG3EmqzzNL1BmdsHltybVWmObP1H+x24gE8qsz96h/bVh5A8HrmwMS5Q00fspTnnIASp4edh15jpPSr7JPeVz/Gy/b/vGfPrxdeeXlY+vclTCNgFBm3yPEyFNwhfykQ3/SZG/qBShOF2tf09jtU1qNp3Th3WoiOqpOrKJTZvk31hUIIZ0BgB4QVoG8tXlyB66S1/+VJR+/Oopw9r/v3tIp6InN3/CZG7Zrr7l2BC953hgdwHvq1OkdYdO4657KVt3SU22YvhAiiLoT581x4Ph5c5unfPmjR+cKwQDk//pf/5+h2wjdxswAePep60g3+bJz/0caeFZ/hQhg1ytx3hxDvQbKR+oWPOMZZUTKIL0nYTeDKOhZPxboLw1pKesjH/nIQVI85znP2d7xjneMbdSac1SnnpMfAlEbNi8yb5GOdl07cr7jf/+p/75ddeVVgyQkh3a9jrvSJKf09AvmXWStzlt5WFCL/BrzGzc9Ix15NFZHPNIf21Q28tFPK7mRvV/zNV8znpOuQBv9Z4SjZ9RR50KSW5/rf30k28rflr985Ks+ycSnygdLZ/oXMuivItzl47nsnt9CB/mJ+TWN9ZG02VXtV7rZmGu+154iZl3zYgd0yw6UvTZF3sZu11rtHeFee5auutZHrCv68hMjmfPtai9so/kFGZM9kr25l3664JyIxPoJaSaH8tCLe9h8gTVkI2PziUHa3Hrrrt+IzB8FPxgvyBCB6//GhIika66c/aaVP81bhh9z3tym2ArB5z3veduZgxVHpXv42NFJZu/Jn9S9/9xrYK+Bc1ADe/LnHKyUvUh7DdzdNfChf/jo2Qmkz0lcDv7xY0cGCCfqRgT78aNzFUTbFW1nzm4XXTIPlz92cGB05AWdBtrlLJu4cT5zIDnAosof+tCH7s5N4HwC6UQoSZcD3wHAayRUEzwThyZwAV+c1fZf91/RqSZnAU2uS59s5OGgckADG9NBTjO5mhw02XFPUdjS6V0Elv8CYAKRlLlIMPdz2G375r5AwJXQ8Z2sEUHrpK4JPsAgQL7J/xolGrAUOdMkRFreAfX+79Xkwe/KqfyBMxEP/pe+fIsUiwBbyQrPRaypR7ZgIucVGEmuojVNoOjPM15tF1A9JEv6KK/0GMhCFjZctFpbdBWJN7dhmAfDZ7PKVl1GsrBBaQTINflSbumr16IDm3wF5rJR7YYOAsnkzw6kd+mllw/bCsxx3auzQ7JLE6OIwYgrk6Ov/Mqv2EXDRzS0TQ4dmuxJnw4DZmszrt3//nM/eu3E8/Jp5YlJOPtyPVB9BeoCtIsM9buIf3nLpwOzA6zTXRPzwBIyqo+2K1Nu97CFonfJ2/ZRkZv01XlPAXUBefToe5Hy7mUjf/iHf7j93u/93tDxhRfO7USyocjPAIeICeUuOhcRJK3aeuX0GzGj7tlEoECAoTTph020ulG6AW2ekXbkHwABaOT/yEXPA6/r28gdsBZx4Jp69HJ/IKjf2XaRmJGogZmR9/6nN+BLeUeitCKBXGzHu/YTeUPv2pv6ZaeBucom7YIA5Fue0shufK4gB51GShYlvIJ0dCuPQB/P+y4/oD7wpy0329aHHEW1RmaVv/+kybaKsm0blcCPwLUi9ItCzzaV3Sug2v8R3MoG1F7BwrbCaYWD/NlKOir4gIzk7cyH+sEIMGnXnwdYpvP6Os/IG3iZXbtHXgGjEXqdC6Gv6xyaItcD8AMxtU9ljKQPLDKmN64XAEGvAkDola3RDxurX+28Gmn57tXq0bYKCpj3SaYAev1W/bW2oF9BqGqf0tBWldM99P3N3/zNg7B529veNsoYAeB/QKaXM1BsX+TZtmE7cuTQbgtZ5ZEvfQXgAWvZh/5VOtlQY+w6/gb+FS0tDc+5l070GR/4wAeGTbhWe3B/IG2R7+Rt9Z3vtRn13/ZdkTVk8o7cCRDMNn0WnJCP2AoVbUmdFWyTHdSfu9+9+rG26SIPmZU9QiryvPHX/9W58hqTtGNjKDuN6GsVOBmB5U960pOG/rftDv3Qg3MVkT+B3L/18t/e/u7vPzC2TT1z5gBBPAAsA/sbO1afhsxsgj7ZkRd7Ripol/JwPXJE22LX+WQFFuTD5Hv69LzyKTvfuPYoT6/qobYrba9A1/oBz1WX/e93Kxbqk1ZAuvFu9XM9Y6Us3ZOJfuVJn8ohP+Rxadfv5CPLL5A3EFieyiOiX11ddumVc4XWxOl3fpBt3wKW5f3f/tv/O8jayJ/IHjI0ZkduFFSUX8B/0HbJINiiYK7mAWwv0ouO87sbmxs/2ybL6j5E4yQz57mQnqn/9xwZ5MvekD9Iml/7tV8bqweRR5HRnnOP8miDkTTuMX4VTEJ2+rei8Cd/8ieHf8HOmx9kT9nXWp/0ms9HV/Kp/VY/6op+kdvaqvwLtsl/V8623Can7/oQY2tlReohrjxDVu1Bf+pZfZn8tBeys3Xb1xUUSDZ9sN+Nqdq+vs0z8mglsfTouTMjI1LIYpyJCIxsLZioXQjInQ+0BmBkO67RGX1G5NB5PlREZ4GAfucLtQIpO6pfp/d8/4jt5kHkz+eSpzaWPytPOkCONZdg9xHl7mvuWlBCc6VWJ+cT5mOQWzugJ6/GANfbZaIgyLaAq720Cq5+pL5m9ZPqr8IECsKQvmv5xFb+jD7q6JzvKdPwUQ4fGmV6+MMfvv3CL/zCZs20fJsL2/ZtPHdmfu63fZv95/6118BeA+eWBvbkz7lVH3tp9hrYa2Dbtsif06cnAMoZHJE6Ryfwhfz5zd/8ze3C82dEdsDG8aPHtv98ry+YS68PtpgJxOMEcuyLWHe9CUIAvbRMoEwy5MvhdL/7inY1wS/yMwIlQM0zAIfO0zGxaGLKcebMulZUnsrmlOfc+82BjhzwX9HvkRnKUdR3UU7td1x0o8kkfTXxDSgImFH2QPuV5Il8qVzuiUCh00ipHO6A0P4L/LFt3Ep65JCTNwIqQqL6KXJNmgEIAQM+vbq3yFHPBAoFlEaSBUYoe0C2NKRN3nQVYGkC13YyTfCVV12Y3Ku3yDl6WQk69pDu0nGRtAEod47ik39gaGUP3DvvIOK0CL/qIGKjPboDhJqcBND5NLEhZ8A6vfY8fbgnQN9kWFptW4X8UyYTW/c04XKPOkwe3z1DF2TIVu91r/+8i8SrrgJEPZMusoUm8JEowN/+C6hCGAEam9CvYHSTSvXru7ZKrgg6E+QAMp8d0BuA4DOZsjXp0J1JZsBStuNeOvNfB0+vq0ZEmraqZ81Dmr3UtefJYzIMQHV4+3ve855x5kMT4EijO69MahWM+6RhIg6YUbetDAGYqCtnCukj9JPJuUY80rt0ijAOtIjcri7kCRiIZKp9kp+cAQ36H/fK12RZdKhnAojd1yqPACG6ZUfegJJIUXkUcdrZE61oUAYRv8AZ9ty2dfTqe9Gn0vZsJKZ+lR3VL5A1kC4goD49UsO98mPPdK1tBbb6rwjRgJTacqvXArXJqZ7IrL2oIzoAetBL9h4xLT2vSKXuicSjr9p5MtN3Y2bjSwB5gLk8A4Q837ltyuS/+pL6mvo88pVm1woOaMykI/cEvOgDIxZ81n/cuQ+sHzR+rCQamdiAsgbaG4fJqG2rZ3l6A/292GSyRjQ35kWgkQP5oi7I2mo9n94RAWyMHtSbfNN9bVx+AXMzinhuGch2yVPdIpUe+MAHDtsDanobd7zZEPuU5uHDk4h0Xoy8bTNEHmlLM5JBef/iL/5ie93rXjf0rcz+v9/97rtbnVWUOtkDFLXhxrjOwAnYDHCO6FhXZRasUQAJ/dGL9qqMZFi3glVXdOi5ALdWZkasedZz8okULhq+FbLrah917VUdrGC5fhcYqd9RbnpubFYucpBP2elKO9H3sdv0Qf/SjhBQ1iLY/Zfv5h5jADBZ3+13B6urJ+1dGfmTT3jCEwbQftFFl4z7lItN3377maG7+qlXvfLV21//j/cO8seZP41njfORN9pBILB0fI/EMlYpIznpw70FeJAr/9F9Ac1dL/ghosazyhFRnv2TqwAEMgXiklOZ89Nq3yvgXNuvT1vJH/dFmpChMdC9kR3uoW96Jxv7bWVy5I+Vw5E/0k/GwHF16rr0A8rZKYLgh37oh7arrpyrnZz5k485yay5MlrZ2cJP/dRPDjnYufzWuUqyy6uVE+TwHNuL/JEe/5Ku8mF9RppX9vW3Z+gh/3+2+fuN+tZ2Dh2aQS5e/qtvavUH2WyJatWUVVQveMELxtlodFBgRCu7pOO6diUPOs7fUkf078yxZz7zmaP/VRfruBBxGkAufdcilxovyeoawlJfF/FLT29961uHXX3Lt3zLGDPVRf2qcd5KImX0ZvfsXb+JIGGzVuFoh/Smbyg4Ld+ePjynrFZBCcTJrvSVnvGZv+A5+ogIixyjp4hzddG2l3/91389znFTbnmph1b35Pf4Lz+nIAW6YYf5Te0wwWb5wv4vCKCVb3SQX7mOuc0D/F//pq685Sft7Ml4VF/AdpUpn6l5lXo0DtFTpGEkjfTzJ11rPhLBwudxLYJGXmRWJnWmfTQPVMbmwY0tyRCxLK/68IJZ2MhK3Kir5tv1X/nC64qr0Wedmts6n7hwythqqtvPzJVciFPkz3aQh/yHv3d4ntN7ZJs+25782cNZew3sNXAuamBP/pyLtbKXaa+Bu7kGPvyhj53l9EX+zO+nt6MHEa0OW7RN0vnnHRsOdtHAl11y6fZ/f+mXzC1RDvbN5phx3iJ6pBM4xpHjcDdJci9nmENrMsARteWBFwe1bZJ8N8GQr4lAW2RwJjmSq1Mqv1Y9cLClK3/XOdCROk2Uc3o50GQLUG/S5X+TI85sE6gA3ya/TSyaQAdkB4Qoj/9WQiJwRtmasLqWfEWA+Y+s8moVDEe+rZomYTS3FOjdhD4yKiCqqLOVCLozGZSeVqKkqMbIpkCRJvdFO7reBKBozMg4eadjdtAWQMrnd1GMbZvgd3YYkFoUnHTKuzIGeAZuKFflbfLSBN5n9TvBrBkRmx1VN0WvBgolD5sLOMkWAslMKptYq6eAGNfcy746x6Z0RY6qd/+T2wQwUiuQWB0Cu/otn8DnImQDM0q3aHqfJqsm8CZ9gc+BmrfdNvfZX0GjgM8A4oidFUAO8CGLshZ5Gpjl/yKkA3VWkD8Apv+UX9ueQN0dq0MCxOkGcNNB4QFAbcW3rmiIVIp0UbaiBrVn+vj93//97Q1veMM48yfwOfuPsG2S20Q6mdtGrd9sIjImwHMCWHPLlshAdVPEe0RFcmsLyg7kJG8HvZO19k+3JuutVtAPdO4XIMWqBs+5T734j1wBcpVLnvL3n35W/1rZi6wHDAVWZG8iwEUGVxfS1ZaTg1wBTspMDvUjzQgmZXFPoJZ8WnUUYbfanz6BHgFCSMnAbWUI/Kwf7xwo+XWeDrDKc55v5Qy52bR70lWkRf1tZLR7axtFr9cHsYvIrJUcD7iPyAv4LHI8uSNsIpXYkXe685w8A/FzVQKks+nIn+y08SYQsFWIjZcBhnRwzTX3GO0uUM61+vQAeP/pf0S8B+KQBegXSeQZetZXFRDBNtgXAEqbAb4D59i0e1pJwBbpmd/gGXqRT6t2W+Hbdnjydj99njx54wBE1aX0XZOXPB0aDny0WoftriRc4OnnPje3JnvsYx872h7yp1V76rGzXpTTf69+9at3KzPYtJWX5G21ZPaSf7CSb5EgkdT155G5kR21D3IhDthA5+DRH9K66403qx+iHQQMG3M65woB1rlfrfRkM9qoenMvMJIu1zE036V2Jm3yyEe/oz614fyXxt6i7rVx9pOP0BgbWO4zEDZizG8yykP+6rXVY0XFBzpKlz3Rr3N/nCdz1VXX7FZTzEj1uYWUcqmb33/dH2zv/LN3bPe4xzWb1VvZlPwbW3yXb8ENviun+mjlLvtW3laz1RY9W2R+pEfjyUr4+k5vkbitTlVP2oV0C4Spf2yMCUgOeG4c99t36QbWrj6vsuZD/UcBM4HR8mPjSM+Pfuyj2yUXXzIA8KL2p23PXilwOd+l4I30KZ/agu9W/vzwD//wdsXlczvmM2dnUEhEEb+MLiMGn/Ocnxu2FlhdH+n+nosoyp8rAEx9I531L/regmpqq/k5pen//N363ghAekQ2sH/tBMmYPTcm1YcWyCLADflj7Hza0542VnVFQrUCJZtT/+7VN7pW8BQdswft//nPf/7oH9e+SZkLIJI/Oem1LR6VXXn1i9mEdt9OBPUHVioaP8mgz5OOfl4bb/ViPgz/Qn+RPTa2S7MVoogb961BdOzSc29605tG2sYVMuufkBLpTdnpiq6Vjz20et1veqdHstJF5yy+/vWvH2VNd2vAAnui8/oseuycwbZynuPiDEIjq+v54OyBL9EKGm08n6ugq+ZPylwbrC8jU/MFcuiTlMO1zuohm/ZfcIw81UUBjvkanm8FFltRD+XHVuid/nzWH8hfeYzVkUrKEHEozbbwpMMIwEG4HNijcqnrNXilPqo2p0wRVI0l8iNj/efwy0/ePFceX3zH6rnRns9O+7UziG3fnPkToTfayp78uZsjV/vi7zXwf4YG9uTP/xn1tJdyr4G7lQb+8cMfPzsjl2dUIUdsTOAOzUMmr7vuurHy59iRQ7u9lzmIl1962SB/RNf+8yc+sVuuDbwx0eIstn2A75w+k6UiVttux0RKlK6XiWarJGzxAVAhi+faOqB90HNoV9CjybpPkx4T1Q4elX/R9coZgE+2ti4hO4eT8xmYW3QZ55tzHhDBsQ1IaKIbCcFpVk75cVibTHJ+5ee3d+RLUc0RFTnLTV6kFSgeoEhPE8S9ZAcWSoe87inCtG0AAgwjf5qwmgx1rQl8wBU9yqfyBSoE3Aa+BJy0wsD/ZPCm21Yi2O6t7WHI53l2YEIPvGkC2kqfiJqAlAgw8jQ5d81kpDIHDqdf+g98KcIxkmZG381DrskTyFt0WaBckx6f2ZA0TNJcK92i8IoalE7AZrYQOBK5dPLkLbstYdoWMMBE+wtolpZX/xUlKEI20iuAh17pyNse6dpP0Zvk1Za0i7nqbZ4F0nZt8ogck2fEjuekL23X2WpRja5NgO22ocMiH5MhELrnsyP3pQf6LPI5HZPF/9p6AAJZ1be0ybTa5yTzJunilSyzf5sEn/pwjwjXl73sZaP+9UH6Ki/tjCzurT1GtjThVd9Ff9PhuhrMPWy61Sm1vyI2W/EjzcCqAFhydoC39iBtvyPfAou1IRN0adAF+dmiflfeSPRWutR23bcSqp4turxJvPJKO6Ch9s9+fPefyFxAUtG/9U3SctCzeoqwkze7U2avAKHIGWkAfqQRKVpEb325PP0P2FG2ggDo07tIXTpqBVJn5ACE9IkAJnqUdpHodEGHXvUrAZT1Ka1OCSyt/WW37Kj8A2ADQgNX2aK8vOrz5BNJSvfr77Utq4+CArJr11bypzGofqjVf8lc/xdQVJrZzoUXzjNQ6Ikd0WGrL+TJzuWhjwbYAuIaz9/73veO/x/ykIeMNoVkYYdt8aW8iJkioNUfPRmb2YnrtWtjb6t+Ij8DmusXyZW+lI+Nv/rVrxyR3spVdHT9psCPRz/60SNd9xaAII3qSf/Hjr7zO79zgHpvf/vbhy7qy/IDlFM+gEUrS2xvxD8peCBiv76NvqWRjalXOgTq0qc+Tr50pb2yI0SlyHnXyVigAZ2yZX5SqxiUqYCF/JL6lv+fvTsNvvUq67x/nyQngYQkhDCIoIjSDm3TII9DkEGKKcikqPhYVlGPVJdVTl340FplUeULFASkEHwhzdwkDDIIBBAQEdBWhAYpbZXu6qdtRUwMkcFMJ8PJOTlPfdb6f3eWp6yKLw9m76p/7f/e+77Xuta1rnWta/1+11o3WUtaibzQZwC/dnXl192LnGE3/Ie4K9CdjoyrfGaZ5R035TqAfIRl/rrdpXTBXiJPSpYovomMY3/sp0SVgN2AWbIaL+4vkUFf0YV7jBF6dY1nRAA8kT8BrewQycfGinF+/6N/sP3ehz+03ec+9948X6Z5j06Ly+hMfco3XtbYj97WI+foL502P+pTvrJ4r9i3uZtcHUMVucDmyc3PKlO/rz4q8NpY8iKHe9WZz8nXRL4F3K5xW/6hmHUU9s8894fsnl1lHHuxFeMsPd5003zeSb6x+Kb5IYK63QAlRVk32Plzj7t/1ejXjn1r3CHk/O/l3le96hUjWaNjpyNqIsSUy57a0VacHdFuTkA4uK5ELtc0HxSbB8QHsKf7Ygh1tGPGmLfzKfvIp9b/kaHGrbnRHPSLv/iLI9blQ5qPVyJB+a5HYGprvohdGieOSXvDG96we94aOfkV/ZQPKhFNW/lz8rFDei6ZQlnZVjFhYyB57FDqOTrqKT5P93RnXm5O5lt6VqH22gFELm0p4YI8dpPxs8iwiGfl9Cy5+k67ilOLxeiDXtVFJn1Bl+xN8stll102xg4f1U6W5kb946XtfEf+o91PPTuJzRjbJb+UKNCcY1yXUEGnq21HnGpDsar/jfN2eJEnUomN05E6yaEuxA8irF3Xri3pr3HbWsT9PcdoPSpa28ll50w+pfiDH6KD5snW5jOZYs472kduZbKfxvcgag52Eq3kU4SqeumO/n2nT9VbbF4CTHHKkWuvm6TSne+0O9502O/hmcBknn3pS1+63XxANrUOcuzbWMefmOui/c6fnRve/7PXwF4Dp5AG9uTPKdQZe1H2GthrYGog8ufYsfl8grKbD23zaKHXve51A/A46/DcQi8oHBnTp52+3eveXzUWIVd94QvjXkGoRWlAm0W4BUALRUGmxUQPdVeOwBRAUJAveHY/0DoypkWywK9z1gXKZTBbUJQpbxGhXHIBUwS4gUaBIydn6PUsi84C93vHighge25C2bTaIegOgCZXC66Ig44QiABQTsBe1/rcMTVl65WNGCkTqVE2cItd36vfzp8WsckcAWRxpBztCWyOlOk94NO1AYzaFmgYMbUSMi1Aylr1uYz/AH7f+d81An39FrgXceAabdD/6zMaImHazVTWWsBCi+ZIm8BQv3utxFD3pgufI4MmQHHG7riadELHa19ZDPXqOArv7Ix9RT6ti+Iy4QJvlVF2tO/S69lnzwdGR9xZWJFP+drJjtoZUZ9HpkwSc+4si8CrD9uFZYGtPu0OpDN2AL0WaZ6FEMAX+F3mv3K1rfFb+1zn/zI9IzvpSDtaKCqXXQR+l/lbpu76OXKpXS7rDhEL/DJlOzJoJXqUV3ZnIE12GJFJJnVEeHiWgSNYLr/8c8NP0Ie20nUkdYAL3UbwKTcSoYzMMu2V3wPp3eO6sjcjiwKhW/wqlz61j/9snFcmGdoJR7eIE+CAP/fKeu05CMkLlAfY0UvARzKv3wVWalPgYZnXvuuZIf2uTXwlm+pIQDZlXNOzfuqYF/6841+0qex2/cC/T+BsgjH02IOa1x0AbJ9/bKzlK+ghv7LuJo1sjCABrNM/fQCLyUMP6o6Qb0wGkEZcTmJ97o4qgz8QKMAwwDG/s4LG2V8+MPuLmMyfrGN5HQMBNJHY+sqrjOaI83biNAaafwJ6yUb3+S3/r/7bjghl6LdAxADaSB/2p836lK0Zz/rQ83HY9WMf+9jdg9TZR0B4czkZ2CsAEiEDkHKf78itfPcBBdudCJgE6inDPWR0jfaTVWzwx3/8x9vrX/+64auRJsBKvo3dsE/9p8/VRe+AKLZKvnYl2nmp7O/7vu8b5QMl14xtc777yYj8AUCzK+UCOq+44u9GPfngfGjEOLtLn+QWExnbzQftvmO72uBPWcZ5u6DIzA4Aqn4DDCKeAiGV66XNdBGpzNdFtGg/Oy4Dnx6Ld+p35JA+8lKGl3Zof3GhttKFceN6Mp7s4wMyi7OUQ4/iE/Kpox2j7Wxs7ojMKR7RXvryvTZoo/v95af1pR0GyrTb6yEPech4lmL9YiwgfyKFlfPJ//ap7d3vuWy7290cxXTmsMNI//oyvxf5XaKR6/LvAcyBrRH1EX9sKnCXHfScLrrxOd0GCEfw00v+J2A1UFzf9WwncigrAqjY0jXFOfm2ddyrz18xT/6IfWT/Ea1s2JFrHRMlZlfvjOPm85KqI7/n9+aU+tB1ymS3bPmZz3zmdt/73G/o/bSD3VcRgeKaEl/0/RvfeOl49qixV4xTfNgcom59VLyhHfxBZAxSoOPJ8tX53OZdemxuzlcWixWv8kdseR4dNo9ILv4otkkPfkP2aC+b/ZVf+ZXRV/xASSy+d1+nFmij39v1ku92HfLH7kN+mH8kI+KTD2AzEqwijcmrzI6aTZ/tZrJGam5t3eE4PmUjUtoNSJ89y03ftTPHvdpnXjD+vPglZSGwxFX0wi+7r1jE8XfiLzZirLIvO47aOcq/qE+Z2sdnRFCkIz5Gm5XvWmNA39oZ5ZqeFWmeUkbEXOUZG/xBiTz0XwyibDIoUx21vV3S9TVbpnP3NtZKFizWXkmriLjm6EF6HiRTsQUyK9u8iKg0FlzjVQJEcX7xfPNMc0wnDrjXNfpB/xgH+fMIp3ZVkjWST9+uCVDrulFbvNhD6yjvrYEaQ8aGevmJj33sY8Nn5x/V3ZFyyrrhuplshcxp7Axfdngeoy2x5CUvecl2w8HJAI1t1w//vD/2Lde9f99rYK+BU1ADe/LnFOyUvUh7DdzRNfC5v73yxFzITVCoheZ2YoIir33ta0dAfa97XDgCRIGiYO7aq6/ZnMsroD9y8EDbntUieBSEAhUsJDoGQLAWqCFQ9xfI4N5ATPVYELhWAFjg3kJNoEy2wMDAc0GlBR5wxIJBwFz2sIC7jO0VKO7ZRJ1ZH8EgMC57KdKrhXLEQCRF2V705xpytljpiNpHP2YAACAASURBVISyn+mgAJY8nWt+MmhdmSsI4r6AeP9rx+c//w+7s8Y7jqrs+QDDwIf0SG8BHGSoPdUVmG/hQc/uj/xxjVeLkBb+7TSKZFFmC6Iy7ejR92VFK9MCVh0dMdGCW/nKKnOzelosrYQE3bZwcF+AjMU52bvHezs6JnFiATEffD6yzw6el9E1LZ4D1fRRO1yqXxkRN2U8r8ezlR3Xoirwtt1BF1xw4S6zOuCd3log1T/q7ri/dkVMgm6SRIEtETPabmHazoR2vrRYttCcRzbde4yLiJhAizWTOd2uWb2B1mRwf30b4UOnjTPyKaNMWP9n3yuhVzsCrCMzjO+OH1xtNRtZSTff0V9jvfeyFdk+n4DAeOUrX7n96Z9+egCTABc+yP0B73QRAEhXjb+I3HZ+9byNdkyQsax1/V4GZ2U3dtmS/mpXY34tQshnpBTwIQIQMEAvHWtmYd9Cvz4FcvODgTzkoqMyzpUfSMi2I9ySq11Y5LWIp5/AQtcilvhYbaQDoFQEeWONPoE3dE335M8WAzW0T/t9Lis+sjMwahLcc1cq+4/M911Z8/qI/ZVhSm510oe5RCIB+YBpdBBBof6ynANLywCnC3Wvu9DYoDkqEEc/BxjnEyNFA1b55Gw2UnklPTtiLLIzEl29EWb6S92BN82Z2hT5s8492WyEZf0Z0d+4mX11eOiJDUfcJnu7EeiZPOwAoEc35m7kR7uxOsIVKUL37Gol7wL5EYTAQP0YkGjc6RPAYXOsusUPzd9kpiP24hpEjOd2/e///b/Gbg87yPSNMnv2jnboY+ArPQeqKaOsZzsXtMczLsQCdrLQA12pRwzQHO64Nc/88eo4w2uumbtP2NUKMCarZJQIRrJokzGlTLqLQO5IOLrQf+1UprcASv0IlDX2mkfYr7EWMaIt6agxkO8MSNQu/kOM1S6+EhiyzbLWq0dZAYG+K3OernyOfIh8ardQZCr96wd1q7O4JwDZ/epcY4EV0CwOCHSkH22n3whE3z396U/fHvOYx4hQRlnqmXPCPHKo7Pc/+9P/vr31bW/Zzj77Tttd7jJ3FtGv35vbSjrqmWUl0fR78Uk7pdTnmsZdMtJ1Y6rM+ux8LcP/JYukT76G/1cnXaWnQGzlrfFcRBAbbb7N/+SjiqWa64t7XLcSdvTRTng+FDnLPvn1SM7rrpu7Or2KHyNntLl+aw4JZOaL7fz5mvt+3Xx2zmkzdi4eOHFixomN1be//a3bJZdcMmw9PxrZn27YYYQKGfzfmkI5/BWbN17rj+wjsjz95sfJRo/FmMo1fvmx6avn7mX2o758dN+Rjc980IMeNJIOXv7ylw+SA2GjTL6X32EzdG28aKM/9Rgzkbwdm/mhD31o9IPYQPl8B/3qL3Uoh600zxp77XZqPHfEsvbzi+pAaiFP9Zn4iJxsn/+PdONbS3pwD5/gd/7QmNfurldnu0CMAfpCxkgmZAeIbn3B74tZ9H3JgD1z0DzD9uyObO2oj8whfH42ZpyQuyPq9IMykWHKjWQls1dze8RQBJPyyFQcq8x2EPPFfDbdp2967tlfrTeV4Vp6okPX5Iu9Z6P5WnXnw4qptNt3xWcR+vllv9XPkU9skL71ybpOifD3e7te25Hu+tYbPe+t2ENfalPzWj4lv+z3EilKEmu9zkf4Q1baUUrPYgyy9sykEdvdPNcOt9x6fEcoD/+xnRjj/+EPf/j2a7/2a9uNBycDtHZ27Bu9nXFo7kra7/y5oyNZ+/bvNXBqamBP/pya/bKXaq+BO7QGVvJH0FWG54lbj42A1Xm7Fh3f/I0P2GUECeQF8YLxMw92BrRI6/4AdcpdjzOxeLAA8+6vLN4ymNQp8LdwAWCWadrCUHBcBqbvAhksgtxDVouJMiwF/RZHFgcBBwH3gljXBoq0eGuxV0ZT97le8FngHCC6LnYDuiN/OtbGtRaSAn6BPNlbnK/guLoC5/xftl4L/IgJeiaHzOXA+8gx8vitI3sCD7UnoEp56qHrdtAE3JZVRt4WwwEEa5vdb2HQQlkw3vURSNppIUMfEUkWNNpuUcU2lOPeFh0BCekiWQOBA1iUHaDhN2UEoNMJO/Xn+rLVus61Y/FwxsxgbUGoLYFA9NEDnP2ure2ICmQJMPdbGc+RCAHHAWWBE+3CcO9d73q3cV+70yJFuteCzHWuKauvseXaa6+9eug/ICeSQrsjNi2uLKToHzgLeLjtuJmzdiCscstiLeuYPiM9yBhBlT2wEXWP7L1t2z0PoCzcAJzIn2ykcttVFSHUWFptsmvIXFZyIFHgOl0EukW4BXr5np/RPr8BKgAeb3zjG7c/+qP/OtrXefYdoVH56qaLeUTe3NnjO/4FiAmEUL7+8hfxupKj+qGxMm3ujCELX8W29Ye+ZbPt+Dl8eBKuAB5jxILZOHJPR825V/+zK/L3rBU+jYz0RUb+1r3qDSTJp1n8l02v7/kHNkf/ZfTyn+wJsER+wJBjgPRFRLuyIyfZgvrKrAXyuFb72p1Yf0cwNP6BN4Aeuu7B0I3Nsmp7RpE+ZYde+pUe6LHxTn/AH7Kr2/X6wXhInjLN9Yf+y76z+ey1THHfKzegNyAy4FM5kd6RNPmt/HxAo88RnZG8+afGc3NRdq/swKOAS9fml5XnRQ9kDID2nv+JRJsA7gTr2iWiP9pJGdjjPv0ZoRcRqc3tbKHXjq1RFxmBl83HymAHbL3EjWxev3YkGVsjF9tRJpC48gBu7Foyih04dh598zd/48gep+v8kPvMu2w/gIqdK1c97Ie+XHenO5099IIw8P2f/Mmf7AhG7Yvw4BeAWIBX7Qf+somrr/7yeE/nZNRnZbrTW/MJu1OnI6/sBCBbxx36Xj+wee/Zn8/K025lGYNsoGckuo5d+70dbQFx3vn7npOmr/gGvsSfcR9hpt+NTW1ZjxQjY+OKTulE3QF4EeHNT+6PKArcJJu/lVwomYRuirOKP8nt3naBuS/ymn71Y1n35Aig1/6f+Imf2J70pCdt1147j1MM5LdDJYKYrv/yLz6zvenNb9zOOcdxvhPspdcI0kjYk+cjesrH1Odl8Od3an++AGHXkcZkJfOc+++626lF9sZFc45+4NPZmrKLadvRFDjcDhvyFBsVU+VX0qF7vIp/6q8AZO/J4RrjRb/zycYd22y+0kdXXnnVbixFPCqj8unL53bf0QObB9zrq6/6qq/errv2+m07NHcgR7ofOzaPT2UL7ONd73rH2KnLlrNJ1/ZXwkexdfFAcwZdmwv4BN+tiRGV4R7/00nJAOTN9lo3ALU7vvGGG2byS3p0f3bfPO96O2qUdemllw49mtfdYxy0S5FfUYf5noz8KT1FnIhZrInsnNFH/DGfmu+n69YwbIw/i1Bqkcs+1O2+dsfwC2R2rKcXsoUuItL5vp67w071Jb9RjL3G3eIL7dUGda3+y3hA2nvWDz//0Ic+dJDZnfCgXPcp2xiiP/V99KMfHdfRT8/f4fPNDXYM6XPElT9tjjBnu/TF/tr95HcvdZG79YH280X0124x9ZGN7bBBv/vrOFj/t2u1Uyzole467rbEGG1xLVlL7mnuj6ghk7+Sj9iGcktMLPbIB5LPvWRu3l93aTYOI4jJNU7tOIjV3EOm1mrZivsin1t7NCepLzLSdbWHva7JMvqQ36I/zwzTBvbqmo7sG/ecNhMRjh6fz1ZsTXzjzTeNvvYMN8e+HT2YA/Ppx7cTI3Y58/Q9+XOHBrD2jd9r4BTXwJ78OcU7aC/eXgN3RA387V9fcWIA6AfP9GmReNZZc5HrmAKLgQc+8FtHYCrQBOgA/7wLhC0+yhgMZC+AbEEj6BNA+913gnpBpMWcANHirZ0CZTNbLJWF2wIs4DwypOztAADvZSuSX7AqEHXfCkKQQfmC85MzmywulV+2lf/b8WTBVnmC5haRAtcC5oLpsqUDyFdgOGC6zNcW8GtmKxkD+MjY4iGgsSzRFsMtOvVn1/iuwJ2MZTGX7R0orV8CPyYoNp+rUgZ0pERlk7e+LtO8xa6g3cJIn+k/Cy5/AvuAEeWQzc4fi9F2B3W8iwVchF+AwNru+qyFj4Wo+nxmi3Qe6KvegBHvZcL7nnztnGhRFknQ0RDk9F2AkPdA0rIdfad/OqKohVl94vdAkB7c6jfPbCJ79hsQERi9AsktsAJ76ScyKlJBHcaVBX3H+iifvLIqgYHsl67KOi9zURn6p8zHSEj6jKyMlLqN5Juyawv9qT99thhs3DcO9JGyI5MiL7Xd99rnr75Kdy1etUsZAIkHPGCCH5EJEZHuyS61yf/8gj6yCHWsxu/8zu9s73vfe4cdR4xZsLIbOjFGAoJ85qd6bokxFQBTnRFgAcYBh41T7Q8kcs/cETCzUleAVbvue9+v3WUUk/3MAzLI/7tdZMeBwtePzHVlAAXoCMgFrMu3AEHco3/WIzKNSbrwvT6IlI3QpS+20kO2Ef7k9j0gPLCuuthJBKK2869sdiXAgTAATe01f9BHxL935A+5Av3y89lItqN8/UqGdg6ZS8gecVAyACCGHPTaDptABOW0szOCMoKFPhvfq0/N19feANX8hGu1i+yNy0DYkiMak/mtgBf3ZP9l1WbL7WIjU7s3Dh26bacpXRjj+ogNk7N5lq7oXZn8A5nZQrt0ycWGGmv6vFdgTfOb/vR/meGB+gFJ5lRlITnYuHFmrBhb7uPzyamd+WC6K+td+WUQNz819h0XZOdZJI1jYbStPgh8jTRjA9pGNtewrdof0e83R9fxK3b+BOLn09iV74BYgEt2lN0eOXLdbldixyHRcQQMHdKHOpvj6QJw6UHw/HS7IfyuLrop5uh5FIHQZEW4yqjOn7L5yHLtpntlRLz73zXao43NX8YfHTTG/O83/UlXtVEb2Bw/rs7Is4h3Oucnmk/83xFrzZuNS+Pb79ofOOk9fekv5UV2kjliMluhE+0N6FUXO2cjz3jGM7bHP/7xg/xhR9VvJ1AkpnZd/ndXbK/7L6/dDh+eR3Z15JI+LNkgcJZMjdPmmUDPbZtHZkYcRID4Pb8vVuaDOkqqsUkPkdaN8eIiutRGZfDRPbejXWRsqPGaTyNH8U9ERSRQcX1jeo0hfOf6sQ5YCBD/Fyupg60iIPgNcYS62Da9ekVu+9x3vs9vKK/v3fusZ/2/29d//QO2W4+fGORPY3jKMpOg6EXfvOMdbx87AIDr9U/xgnZH/Cq/eNH9ZPVZf7AR5Kf/23l43nmTrM0/p58Saprb2W/yGKM9Z+aWW+au2kijYgnl6XOysnXPLkFsvOIVr9je8573jO8mkXD33fopcoNdiInpo2Oz7WJRPzLjo7//0e0ed7/H8OeuLalK+9QnBtU+MY61Wzt+m/N8di952IV7zHWOkNW/yCl161uxRAl4+QB2lz5Krui5Xsrjk5FdzSX630v7HNVp3CK19JndZJHWxjUZ21lDh2ILuy35/BtvunE7/7wZvyWT77Vf/esOKHWpV9n+LzYSwxSHTzJ4+pF8S7pqpxR/2RzkPjL5raPmxO/8jzrYVTvdIuRaH0bOsPvirZKUknXdtUM3yiKjuCySvHZEdkbk0G/+wniI9PZewkCEWrtKi2O8l9BU8oJ72Ah90AHfhfCMrGyHWbF1O8BaM5JHO7WN31B+O9DoUJ1jp/Gtx8Y1N9x00+gv5emLK6+aR3si8j13+Ogtx4cu3Dfi/TNO37YTh7ZDB35rv/Pnjohe7du818Cpr4E9+XPq99Fewr0G7nAa+JeQPx6O/k3fNM+VFtCtWWUdrdHumUgggV7ZUhbUnVG+ZikXyAUeBYjuAsOD3mjB2CJScKsefwLJFtB+D8AL7BcQr6RTQF+Z+gWpymoBqczIq8AX5fTwZotRC6CAUO8tmsnQgjGALzJJYBsgWJvKNA8IWbPByrISDCtzzRprB1QZbK4hY2RAII7FBn21Vb+McDppsRXgXgZfgG9ZbXSkDWVzttCPqGihEUGgP9Tn+7LrLLqATXRSRjxZLSgsFnvQOP0EOEQCtnivvj5HQASY0GmkVORJi/oy6QMoyBVIsRIvdEHvAJraERjrnkBodQfOBhTQqTES6RG4GBCjHIskC6wASw8cr89XW/RdJEq2XEZ+9u9zi/d2LZQVDpgN6NMmNguwAMC2wKIjQIb2tyBc6wrcDlgsCzAQgf4ce1QmYONv3SGUrNpe9nckm7q0URtaiPqOjgO6yVj5ETEBguz0q7/6vjuiMzutrwMvXU82gEF6B0ICOez8Cdjr6Ml1XEckZwMBbO3+iwANPMv+slV1a1sAYQBX3+G43GuB7Ld73/s+Y0z4Gwv3L84scTsU9LcXmebzLq7fzj7nrO288+6y29HSDh3+NhAX+Ej3FvPtSgukVEc7KQM5yeZF94Gq+ZvIBcBSZCxbGwTVQXY6W/TZu3rpvDHAX9lh4Hf2qfwebA1ICmwCriQ/e2IDgcz0kH34PzDfuIo8b4ejjGEgAvnVoz9KSAgojHhYCcMA8QCTAP1sMH/aWMgHRFqmG9+7N6IjACliAXDktwAR9a4EVTsSIpaUF5k/j5OaSwtlqCcyOyKPbuzAoU99oU9cw371c0Sb/5UbMOp6dobwXAkYfdBRbPq9hArv3RsxB4xzv7HWg8aBr+YVMhm/6m8e0g5+qvnaPX4jK7uw68afF9sAAubPyNicTX/k8TlQNjAvIiYbJ4vyH/e4x+12FfmupAI20Q4Nzy9417vetfhuu0TnjpbmJNerm110X7tTAuLJZSwCdulIH9Vf+oAO8r3sO3/tO3J5/gqSyn1kbzwE8LufrfMBAeHZVySzetkCv1NcwYaMjY4TUh57JLc+idxrLGpfsYXfijnUSQfa4sVO201CF+TV92RRlnpcqy2BmtW7Aqr58dobweQd0O79+7//+7cf/dEf3U47bR5/V/IFP8u/sTdlX3H532+vfs2rhiznnjuPnS1ecU/JOf5v/muMr/PVne981tBP85ey8x35+I7X6z46iRxu3qb7fHLgbT6yo9/8rm/0a/6WHvM5lZltF5fWluaodZ4MpM5frfNXZEdJQYgBYzkily3qZ+/uLwmk9je/F7erS1n5qp/92WdvF1303dstR49tR2+5efRVNmwKyra0/7LL3rm9+MUvHvNiu7PUuYLc6zqBroqn/B+o3U7/5tIzzpi7w8jUPJCfLFb1feQk+exssXNvkhqT/GtXtjormz2yN2QMIlz85Rmqb3vb20Y75viaz/yLEFA3/ZojlcPX8nHmSWPnE5/4xCBQ/B4JkT+PTOikA+POPL3GqexHe/lOckWglciy7ih0bURvtsQP8MvetZ9fNg/ka41jvtSuHm3hb9VvbNMj0pqfQDTRj+fxdXxcSVFkoU/jFcn/qU99aqwdIljaoUhvxj05+J/mEeWvSVEdket6dZKHnOoVQzUHl7xUAlR+rHizowu1lYzK03/5rOyo2KB5sLWT8dTaR53teCJ/u34acyX70WHrEPe2s6fYqp3UEc3157ruiZxqnZR/X2OV4uzGsXcEHnnaoY6QLImy0wTWnUQdd138V6KLz8UXxsp6XN2NR+ZRnMcO1kaRSVdfO58PbEfuSv6Qa8h92sGpDwcYwZ78ucNBV/sG7zXwFaGBPfnzFdFNeyH3GrhjaeD2yJ8XvehF2xve8Ibt3veeD75sgRwoViZQQLMAVRAoKBWQd46w9xa6ZccFVAmWW7AK2gOMA07XHmmBGPiuzMifMtHXzMOyY1vYBd6P7KFDh3ZH1bg3sD7igkyRPxZq6vEqg8n/2v3PLb7Tk2sEwWXnBeoHbJKnxX6gX0AhOeiqHUABnoHwdA/kaQHfAnYE08eO7eTSzhbd9VtkkmC+RXTkhDb7c22ZZl2T3gI86puAjoiMFouBvrKVLeIsFMvetwiQfeiccQvqgJOIuQCZQJFIg8CFAIuIM232f0B7oGr6pZcAkkgTuu14uPQb0Nr9kQkraEIG8gQqRpxZFGdrAbfpQP3a0g6wFo9kTn9lDCuDHsqaTN+BHZF46g2cIb9xZrEGcAocpG+LfeCDfo3EC1xpQdXY8j3dt6uiLORkV17kwD/+49zB1w4x9wbgRLTVXwHzHYPkczsrVuDrNgBoZh7rHzKQR90tlue563NXU8BqPoP8ru14IL/3/DGyyogFov7VX/1/O9Ay8jQSK/2vZFuZ1b5Lb+RNZ5FBLfQjVpNdH2mP1ySQpp6BLOqXiQyU+ZZv+ZZ5NND5F+yyHf1+/fVzRxswCPF293tcsF144QVDFgQrgM512ZHnHNiloyxZ03xXO4IClRtXKziXfQP7OnqoI3vaPQhkcgRcR0BFnAa85Jcbn4F+ZfX7XeYvUAGowWaB4AhUdtozbYybjoAyr7i/sWr80UW7iwAqbEA7fafOCKBAsPqIHgL16KyM8uYC36kvn5dOsnFyrUBr4E/+WB8HFPkucLzdc+mhXZL8gRc5XM+G2cXJ82A7f+YOsHnsYpnQ7s8HKzfAqh1Y2hDRGzhFV/lFeiVHR4mxtUjndmVE/gDevNxD79rV0aLaVhY0HdEj+/TcHPLxRXa+9Pwl15BRjKG+SHLya7/jghAvMuAf8YhHjOuU7+XeCOf6s3k1Gdp1URJKfiTfC6zUBuAq+2gsuI9t0g8g8u1vf/sOLJ7JJ/M5MQHAyvM5oE597DyCiFxlcdOxdkYckbUdhdqk3e32bH4hF9IaaLrOM/7PfvRBu0oA54HZkTV0Zny5h3z5emW3+6Cxy7Yif7qfLMUGfAJ7andOxLSyzTn0Z86P8GlM0Be51kSP9YgoddaesuXd099K1JQAxJfYUfBjP/Zj24UXToI5Xw4vJKc+5jP+/oort1e88j+P38W2yiN7sUkxqe+LGde4LCLHrstijki0iIfmBWXwa/ybsgLOtb35QdnNMwG47uPb2pXHFpRZYop7OvrSNe73cl96Xstf42j3+uvaxpHrI0zrgxKLzC10rA3q7fipYh5xh7mg2LwYM/tSXgkt9Iz8+Y7v+K7t+LFbB/mzxuZIlWQyJt7//t/eXvCCF4w4MR+XDSi3+HT10RFkrm8HELKCz4moPnJkxhVenQTQXLPu4qCTQG3EBTuj7xtvnDs+6KAxW+zBhtg+3+d4WH+In9e85jWjHe6387d6ijsb9+ZXev6O7/iO0VdiFrsoxzNYD5KMsjnjLPJW/epkEyUbtE7q+E86bYcNX1G/l+SWPemndj3zCT4bp+qja9ezi3wcuZ7ylKeMhC62IPZwXTtJ+X+6NOfb1YOcYl8lo0VW0w17YG929yCRjIWuzTaLRUvG60hY92sr/XSKQIR6iSzzaM4ZP7f2KEYvIaax265+dhJRr4673/2eO4J9Jc8jziO01aEvyBOpyxdpY7F8vkq5xW/FBvmS5gf9qV36gm5ba5Sk0hqYPmfcOHcQ9Sy+kq66jmzFGWQit3lWv/RsP+OdbRXH89/GvDrbJd28qQ2tedf2KJsMfBgZ/vFLX5h+6GD3Z8TpDTfdPMbbxRdfvL3sZS8bO3/YWDH3iUPzqPDDBz5vT/6s3n3//14Dew2cKhrYkz+nSk/s5dhrYK+BnQZuj/x54QtfuP3Gb/zGyI5sp41AT/BetloZZ4KxMjUFca7v/OgAxpMXaQLEdg0FJLXAFyiui9kVRA9cFTi6v8zWwBdBvJfAVJAc4BogHdisHMF3C7CAsxaeLUYC+QToESiuVfZKeEQ8rNeX2RdoKMgOUPSuzALqfgskIkcLN3ouaA9wKINb2WRdF+5kKIu5Rb7vIjxa/AeeB0B0vIM+8z/5A+RaFEa8BDi0ACdvYFaAN31Z5H34wx8e4F2Lgs7vlhUpE7zdYnRgYdbivbaSU/31YbbhupVwWK9RVlmZAQ8BTy2G6CMCo+z/FpfdEzlTnYEM67OkyKnuMv/KYguk8x5JwC4nyDOfIeLadOx7/d+4iDxZwY7uaVEZAApgAnD03IZ2qLSbKxCDHBaSAI/ss8XnCgRVfvZZ1m19e+WVV+yOTMn23R8AlKPxW+BiZI7fyhgPZAyMDdSgsxbAtZm8yfyFL3xp6E59dBZhqt0t4NdjMxACXohIzw1BXrnfIpoN8Ff0XtZ65GftDUyL3CRvoHgAqM9eyg3ATObIrHylHT1AUu2cGZo3DlAGeAJIucs586jMgFpg/21k303bXS/wHK9zRvuBWuTX3vQDYKFv9sYGvAcy5m/bWdjnxgwdBKL3UHkgQjvczAGXXXbZ0FcLemX7PUIAYJOu8h3tjtCOgHN2oH8jxbPndvD4vvmga8p45oOBafocwUCPrvF7JEZJAPRExp7ZxB78pl3a3bzQPEUOMja/lJXcPJPPDPgLwGwMRTgFHNNFZGrErvJrS2Ql+ekLuNIc5Xr314eTrJr+XF+1M6M2lIkPZNL3j3zkI8e83bNjms97xgLbRJTxIQi/AM3mInLqIz7Pi57z9e2WjJzWHmOn8UNmbemIQEkLF1100ShDf9B9xwnRrX4JXEa6/PZv//aQjaw/8iM/MurX1+qJrIlgiACK0KLLQCUgIltt/vKZXgFdvpdV7zevkgnUSR4JDAioyOsJhE2bKTYx5o1f37mO/ef31UOHZUKXeNGc415AHlum/4gT48Q9+QGErD7siFTlRwC2M4Qumxf5NS99H+HYcy3ImG8qlmJP+lybXOd7r4DkSAvtV7Zr9YPP+TfX0xm/GkmoLNcF2LaDqGPQ/OZVfbWrmEv5zSPZOPvxO1sBFCvb7p/73e/+u90Ik+yd5A9fwX4/f+VV239+xcuHvP/2337zqJdOiwPpO7C4ZJqVVM0HeWZgMU/zk/q61ru+UI9+I686AmsjoosHVyKj+My7dtGne+l7PSYy8Dj7oLd1Dl9Jnmw78ieiqv5dk2cCq5t/mx+NO+SCZAIvenKN8a2v6auYpaM4I1jaZR358+/+3b/fTjt0+nbribkTu74Hyjdute+jH/3w9tznPne31Oo1IAAAIABJREFU6zDQuvjCtV6tP4q1I9LqV+SAfs5mjh+fz3jUL+3QU0b+pxgsEkDbxKuIHK8vfekLu5hO3zXvNP7oRN2Ibs/U+eAHPzh2MJlP6cCxnX53X7F/R7QiyCVHqYu8HYH2sT/+2HaXcyZRTlb9FInc7mrjQRvIrd+0u914fExEIjnF3mxK+5uf9AP/o4/pBonVEX/NacXIJfXRDV/5hCc8YcisPPE+/yWhxfV8uevIh1QoEYUcxmWEVfMvX+TkCeuHCINim57jph/c69qOx/M5v+e+4stIdHqbu6xmzBFBGUkfSeOzPqSLCL/iazZm53lkUgSysRk5XLwdOVb8UaxazJEd6xe6KN4je31Mfx3bS/ae1WQs0hddur9n70W6uJ+N2/XGBymz9ZL35hZ6ZVPNqT0vzs5xY179JT+Rt/lN+e2Eavz6TGd00nqtOKL17Ng1fP21c6f/Qew1x8Sh7cab5/qHL4/8cb02Dd+1zRMT9uRPlrN/32tgr4FTUQN78udU7JW9THsN3ME1cHvkz0te8pLt9a9//ThaSLAl4LN4sCgRxAtA10zDyIeAaoFyRwUIBgNLC44DiyyABLztpCnjtUw13RTRUOAaEOCzgDBAx3tEgXIFvZ1vH3EjkHXNusCMhKn8wI6utUDo+JKOFiB/mZGBqMnhvkAn1wWCruRFGbtlTNUOgW7Pzok8oPsWiCcvelu0R1a1yOgB0gL7FmstsgXtHQOhPuCXRYoy6D+Q0Wf/B3xG7NH/mr0aIOLaQFv3WoxYOFrEWZxFdKiLTI7QcAZ6i9JIgjLQsq9IwYi1bMx1gcgtTromUMy9ERcRBRZBMhNbeCunbORAjfotIDGb67PFmGtadNNz5QVCtpMpcGIl0DyboIWv9+wz+6LfyMmAGnXXznSi/2sPe/dq8aWf283l+3bRlPEfOJTdBmRmay242ErjUf3kcuzRCljRYWBVpEzt15aIsRaMvuuP3hrLZaIGFPa59vbu2A16c51y9INrOw6p9rred3QIkAXyepCwDGNAjAcI0wdAgq/wogdltojWb76LlAyI64ipxnqAUVmSgavKCXyrHO/qd3xXxz+R87u/++HjaBh1jcX/Ns9lLyMf6O9onOuuv3rsPmgHFYAaUNOYBXQplwz0xPbJpa3KBQp1rEjZnxFoxrvvjF27PYDH7mcX7vXZw6eVq05Zve71vTqARmwx8DsAcD12RL+5xzhC1Li2RX7jNCBNO/y5P/sGIrkeYN7zmgBF+lA/sPuea8Sfao/y2Ijf+R197p6ASX2u7gjA+kr/6XMys3OyRAIna8eKRrBFCLp+gBUHJGV+lwzKB+DoQ7rWZ14RSpE/+rRdJQGGMscDiNwfSeXaQD+7yPwBAyOZlKmdEZ21CSkK7NEXwDXldDwNXfuevOpcidbA1uYq7ex4VNe5x7jLHvV3mcXNI+RvLhVfaCPC533ve9/mWT/qlwUPENJXAKmOwUlHHbXW897UTSdsjwztisxPeddHAEtl2vkTiR9wp81AbLEM8qc+niD+bbsOs62ejdOzDJv3I7lKKAiYJqNxri093yWgv518+QE2FLlJh+qKuDSm6cRuvMh387+Yii2UqKCPIvfI0E6FgN81ycScvM6PEbbFY8ZUcZk69UMgoe/935xKP2Rk6/qj+T9yoTiLjbIDRIL2NW8Wj9BF444u9CF7KZHBsVNf8zX3Gz7vtjjz0KhPjEMG5M+rXv3KsWvhoou+c4w9/RWRZ1xEbkX+NC9GjM3xOY8Idt9KwkT21q+uUb7xTYfNCfpFOSfHNs2F+WTXkNufupSRHTWm882rfM1j3pvf/R8x2Jzkt/pufSeH/otsQ0DYiUGO7/qu7xq/Nca855+VQS4+RNl+K+mIfHT17Gf/3PbIRz5qzG3Hjs9ji+l4xq7zeKfmsU9+8hPbc57znOHPI7n1i7JXXUcURqqVyFAcQd58gz5ACrIzf8ox7opDs8eIssYzYgMR4IX8aZdYc3u7Bd3Hvsj0oAc9aOjrj/7oj0Y78sV3vvM5Q0/p3zsb1S/mNPfxCcaucuyAdHQcPwacn22Y5GykI3nYbjt06Ns8z//yMUgl44qN6x/EDFsiq/rpSD8ap4gh12m7Ob6jFiNn1F18qu/4SeOP3OQQjyhLTKAv+FftIyudt0Zq7ES65EPc8853vnMQX5EgxVvK1CY2GhGmb41l5bX7vfFAR5E72YcYquQdNuKvkx3UzbfStXkFgUcG5bY7zDN/SmyMSMl/RlCWrLOSsq2Tm2uKe/VLR2DTubpaE7hHn7Qr2nykP9rdq57In8h4NuN6LzoU69BR65fWr83fyjc3kKtEBs+ZUpe+LnY8OQbyeSWyI2H1dUkurSf0rbLGuu3mG4curzvY1VNbbzo6j0996lOfOp71ZeePz5UV+XPGwRHF+50/d3Aga9/8vQZOUQ3syZ9TtGP2Yu01cEfWwO2RP458k919wQXn7xacZUnN507MhWFgewumFmXAAYFhOxAC9wR/As6yoFsAlwkVWB9IE6FT4Bg41oKrxW3AeOCv8gCQFjb+X4mLADoLqDKOBOFlb0cuKFvQGSHSgliwbREX4BXAty6k6abfA40DMZRTlmQL2Bbe9NYRBn5rsd/iJcClHU5krV6yRv60EFWuewMZBNkdlRRAXvZ+YFTECfkjdgrqtUEdAbV+d5/3dgyV3aoevwHyyiALBCUP8sdisYcaB1ikr3SyAucRQgFL6m2HUiRJIEfZhOkuAs9nx+d0jJaFVEBa5Eb6ivxqgZ0+WmiW0d2irt99P88Wn1lrgccBY9btFnwRGJFLgaDKaXEdeOOaCMSOu3A9YAlwi9ByTefCK9//9Td9ZvPKJ1/HISn3ZOAkkLidF2s/2HXS+Pd7REJjq10w+rLFXwAN+/BdpGaAQmRetrQuFvMbEWiO3eg4CnXrvwCFyE2yBKDwBYBkR77xCddee/UAPx72sIeNc+jVyUZlSAInyNYCPXDNNWU2rmM7va0kY+Ru/eWdXF0bYOzZAxE47NaDsPUZXQwA7Kx5PFT+89gxZPeJ7e8u/+x21VVXjjL5Nm3iN9r9pg36Vt8DcpTBFl3PLvzWuI1s4JMjU40z10bSAMKV47529QChAEN2Z9Cvcew6em+R7135jRPt8BmokC+iX/3nPgCIOgMPAg/dl425HlCXjB6qbTzwM8oFnihHX7WbAUgMNGruAX6xhbKQI4Ddo+yONEonkZYng6L0umbk18+Bq5E82hSoFKjY8TTaEQBNf8oow79x6Rqykcv/l18+n6MWKJPfZ0N0TU6ESeB4gF86iTAKJAU26cN2rKlDH/id3oB7+t0Y8Rs5IkUbJ2X4ksVzA1xHfvfwTe7XL477RNhps9+UHZlOT679wz/8w7Gjg7zAU4Cofo7ozXbLCi9uKLt5JUaU4fue3VesEvmjHxDCygwcC0QFoElcEAvlByfofvbumVPZrDr44siNFYBvntcvkYr5APZmnJLLvf4i0Pm4jnYyfgPGm4MjGYxDthwgCajWrkDSdkGqK5tSrvZpq352feMlwHX13+QrvusoqJ4xFnhKF4HG+S1lG5/8GrkjL9b5jC1pKx2zQzqOwGnHgWvcr9w5Bi4f95CRDT360Y/eLrhg6pH8U9fzYe09XP7Kv//89trXvWY8g+ShD/2uAXhG/gbaptvin8DjknzmvHTbUbPJtwMoD45Vi4gjH9/cc1SMvcif4oZizsbuSiy4Rl+1m6558+R6yauuyKo1Nmzuzve41nfFOcmxkkLtVAtQb/cGAkTd7XSga3JHshtX5G03mHHhN/Kwg//0n35+u/ji791uPX5iO3LDbc8ymrH73NHipY7PfOYvtmc/+9m74wOL04sDI+jq8+ZX92fb/o/k6Dl1yPP8QHMouYv1V+KvZCy7YZDp7rv++mt3CTHF3+6PnI8cbefPpz/96e1Zz3rW8HN0Y+e3a9upTEY2oSy+gL9j02IUMTIdPv/5z98+8IEPDAKqODx7yfa0n52QRbvYNhKjRIF1dwdZ1NcRkMYJP2EeZwc+u4/des9m8vfKb/3Hnxt//I7vjE2yaYuYij8vbmCDdFCin7qKCd3bTqA3v/nNgwQxhxn7xWbmyBJJlENPJZ2Rk79ufLUWiIiPfPXMH9eS0XfK6dmI2lmc0w4p+rVOMC6137G9tb0x1VqIrZkH1NmfeiKj9BG9aL+2Fyvzw42jdnG7lp3w2/q1ZzNFpCZDuyPXtUbHdXYqAFsokTG9aAtZ3VfyTnEfP6zvyUSOktTWeV55dFO8V5KX/mlnVDGp60pG/NIX5rPavnz11UNHuzX2iXmc7OMf//hNAuqNN83EvBIMkD8DK9iTP3dk+Grf9r0GTnkN7MmfU76L9gLuNXDH08DtkT8Cb5m3QN4WwWXqRzwIEssc8l6wJ1AD3ASkCFALGMvws3jpwdGd+1zmrGA1kFzQWXAZsF4AX2Bdtlg7VFoIyXwFgpZtvZIjETuBswXnLaADGApY1d2Cw70drVDgHym1kgAt6N2rnDLg1VWwXr0BGz27JSA50DQgJCCioH8lBtKZ3zo+hjwRSAG+dN/Z4bWvxWSgfGBR2WxlGbYwj9TzmV0EGmcTvrOI8zmSpTYpy32y9ixyAbEtOAJtXFNGHhkDNAI3VgBpZmL/0wcwB9QEtK0LfTopq02GogVV8kdwRiZqQ89/Cnh0rYUQHbuOriLY6k/XWoB2tEIZjpFGMgcjJAPYvCsne4m8qi0BvNoUCdji3bFfwG/9pY7Aoh4Mq797rkZZf+3oWXUd4UL37bhwfQu4yKkezKz+lQTNV7i3xWI2Sn7/K0M9AeuNS3IEbBnLK2kQyZctnHPOubvjobQj8qBjULxb/AIy1Gdng+zZnr/wN3/zf0YmLAISqUFP+vHP/uzPxhFqAIXAjkDMMkXX4z4CeLOzfFI+SxvyJa5lB5F+gR4AntNPn8e3NR6vvPKqHbhPlvPOPX9mTNLd6bKEv7R97nOf3e2+tFA3vvUTveaX2q0ZuESPEeaBVgHTK+HergAgjr8nPvGJIxsTaAoIB8TTH2AJICW7lN3xiwE7jdUVGMiPmR/U0RFWZE43rm8nYsT62gf0ps/Ir68cq2MnD/unA/2orOyS7QPulOV6YAd7Me71aQCccv1ftnWAuGvbQRXZoyx9m4+P4PSdcrLxCPWV8CQ3PQDDKoMcPYzbvYAuoEegOD21m4iurrlm7upiL+zRWGvu0QZ1tNMyQsrnCJsVmG0nCb2rE4kA9Gn+7jkfxo4/vkF96iVLJFZEobKf8Yxn7DKpjamPf/zjA+xxn51tZDL/I3qQiMBDL/3n+Rau1QZAJwCVvujH7z34PpAuEiyf2M4Pum+sruRPcyL782wBbZCZP0ClM84YOlJWAJ0dNQjOVd/8H13p/4g9/VmGfIkLESYRLvV9GfgRypFpRaLuaweF31zX/BAxkH+MPC0DvMQc3+djA+Y7Jkk/mtd6Hpp2uM9f+qx8/ZnfYJs+1/8RanQTmcsejG9ytzul3d+VH8nQvE0vgcERdwHw2tFRgvRIFjpHeEc88AePetSjNjsqAion8Xpo2JG+8bri8r/f3vimN4yjPx/84H8//EZ60v/580D1fKU6i3PmfHZb0k0xan1cbOaejoTT7nYkFHNmG/mQko/cRxb6c416I6WVtyZOZa/evdJZgPJqh8WO2VH+f40bi+9OTpwpiYdfonNzVvpqDRB5qm/IXuzaDgj1Kvc//sdnjZ0/24lDg/wxNm8DgOcu20Dvv/7rv9p+5md+ZvRhz7ksRlrbXEzkuu5nM60J6EyCDPmnXzxn2L/xEAAfGes+SQR0SH/Fz3wU38Vejh+fyT2tSWpb9uge8jkqDnnDh/zsz/7sGG/qZZfKLkYqxisOp6eO3zLXik+A4Xb/SFbhC5XDZozt1df737xcMpZ+Z3v8rXL5c+XpP/ppjvGZ/9K3xjWddXS29hmf7bhUvzHVzimkGFJfvOE+8QA90tWHPvSh4V+V4TPboMtJgk1COb3RGR3pE89ZM0dbI9CLWF259am2k71TDvSXNnbcZOvOk4nUSbLc/E8Sn8hEdu1zvbL9taOmGKZYSdIOuYuzInqLrSPd8+fK5Ncal+tz3+i9ubb+LNGAPvQzAoyM+tGc2VyljSUV5TdLKGsdXHIUeYsjyOV78tIX+cZxwwe7p1w7jyOeR4GWJFJiH7nWNVVkYc/6dX1HEDY/0lXJU1/+4j+M8r/45S/vdkSO5MjDc/w/5jGPGcckXn9kxhf5oz35c8fDqvYt3mvgK1EDe/LnK7HX9jLvNfCvXAO3R/44b9dRJ3e60wSYBGYWGQJBQbvALaBVUCcYFOxZTPkeSChgC0yPVAgk995zcwIIvLsu4sH96l2DeLIo019ZtL4T8HakUQtAgSsQqyz45Ax0beFcEB9wHdjNBAKUtJ28ZYqpv8VzgN+6EBfk7wLWg+x3ZZGh7DHlu87nwFZtB2oEdgeut8gc4PvRm7czD8/FR4v1zHUFny2wIoHIaEHSg8QDU8ljsWjBZUEYuNkRN3QYKFRWMnk7IoHuIzzSB1nK7iv7zL0dHbaCSu7vWBOLOP2tPq9IDN+1qApkDaArG76MsmwuEuFk0Ipc+gGgbYHsr4W6Oixc3Usu9VsQ+iODNrB711goAY7Kiu1Iqggi7+tumACRjm+w+I8oy+5aTNFjiyu/tXjV1gjE9YHQ2gOsALKyHW2MfDEeI9l6vlJjsEVdRBfdBRD5TTv1RSBPv81MwLloX8cA/Wm3+xqTyiS/39h4YAoAHuhDR8qo7mRql0bZlOs1yvPMnABvY1M5+Qa602Zgkf4BRDrujY7INp+LdOsgBNhegIh22RGGGAQ4RzAGJnf0mnoiCCLL6Kb/lcN21BWhQIc+u8+4ZD+Vj6A6evTYWNQH+p555p2G33Lf2L1017uN64e+TtsG8ePoGXalveyh7PuepxJ5GphBJtd2dFfZ/RHzgTCNIe3M53tOC5ll8AKyfKZjpBNSLSKjnUWRWCvhFwioT/mhMp2TS/2BHwHZ+d/ItEgNYBObeu9737t7roJ+0770rh+MhZ5zom/JTsbmgsie5pMAXn0S0RgZG6HUrhx9UyJExEvgcf7bNQE1/a9cx81pY2Cg+9VpjAMomwPZOPCLDZDVeDR2ZB4HBJNBXycnf9VOmuawNVGDjumVLfUMGeASssMc55hOfUq2gDZ1sSv1u8796qEvvpT8Pgek/8AP/MAYf+RX3kc+8pFxLTmV6X9ldDRQtkYnv/d7v7c7sg3YqlzfA1LJDuDTnuw3/+U3fRPIVKazfmPzEUrsu+N7gEzK1t4SUyKjtZ/Ogcbvf//7d8fwqFfmv3LUSYf5sfwVmYoHAmEBb9nxSji08yAbWgmOjugs7nCfduUnIr7ZVrt921VXzKbd9Jx/WJ8D0u7J/FNEj/Y0xxYPsYFiloDydilprzL0N5/hKEhlt3uhrHXzrbbok2ygOYF8fEq7J/zevOp+41i97awqFvXZfIH8Offc84d9KXP6l3lUKrsmH/LnLW/9zdGf3/RN/2b4jo6QLDYI7NfuyBMy03vEOvJvjXeKAUuSKC7yOeKL3o1dZZCp+bPEgcjyyAu6iLii356jo70rOVXizBond0SW+yN3VvInAurkuLH4sQQXMinXOAA8//mf//nw3QHy2WrA/gBwD3ZyrMQTnZJb25/5zP+wPexhj9jOPHzWdvzWedyn14wPZua/ctjB5Zd/bvvJn/zJ0V6xbLGl+rR7EjGTLMv3+i2wmu7NW65hk2Sfx5ieNcZ9CUnqy0dGxq272/3f7tfpe+Y49KLjYnr6IGvxGfuyGwZp8XM/93OjDcoRv7i/+btx1FFd/HG7jFxP34ifV77yleN7caRr6IpNtQNU/ZVJJr6a3bjGzi11us81visRpZ1a5FaXcWcOEoOUUET25iH/m2/5Ru23y9TzCtXPPzvmTXylL5wiIfmGzOrhz/VB83J9r8/0pzrYmiQT/dVRlR1B145410aaqKcdShFMvuP32xWuX6tL/Ep3xdrFq2y2JBptIW/+KP88iZzZ9+uc3q4qtlb8F6nnvWQwv0dcqn8l+ZuTV+Jb/4ndXdfz88jYWqi4up267SKNwIoYLSGq5BBlkaUkhmJa9m2cuj/fRJ7WqNrPz7f+bp3u2ubZjhtNFrKph6/V/2cdPnj+4he/OPRdvHT4rHmyxPd8z/dsL3rRi7Zrrzsyfs9f7cmff+XA1L55ew38K9HAnvz5V9KR+2bsNfCvSQOf/T+XnxgLt1vnoqlFlMWXwO6lL33p9ta3vnU788yZUdiiRrAtGG7R04JrBV4F3UDBdocUHJa5HvjWwqsdEAHOLQIC78qkDLBr4ez7glNyRSJFGPmOHIA2ZfVXNtdKMri2I3pWUquMLUG5Vxl2ZToVIPvsL3kC2Fug+D4g37sFicAfwCFQ1rYWzmXXrhlTFmn6IHBSHwUeByiRsQzEQCg6kclnAbXuqikDWJsj5gIM1BtxFYhF/o6kE8hH1NXvZJ6g+iRt9A09tp0/YqWdRPTYrpiAf/WWLUh+vwdoKrcFdv2bXZVdq66Of2jHQFmp2tjingwd95QNkId+9YX2kV/dABggYOCY9iZnGXaB5+RzrwV0IDS9uKeMN+VZ9AIf9JX63dcCsD4vq9E74Io8FoE+IzPoWkap79gSGwduW9DRQccfab++t8PF4ls7LWgjL7UxXTWeynJmn2Xvan86Ia9nHrivhbb+BTIG6NUX2tNCVnsD9PrOgt19ARbpI9DQ9XRJP176nH4d29IiVp95ddQXWYAL+hsQKvNUf9N9wPvXfd3XDh0gYrSTTsgAtABq0FlH69VOdfi/MZb9RXCUBZqcU08TENUG7QRsOB7l1hPHdsQjubcTjpK5fhxbJONXPXZL/PVfz909ZOt5LPrnL/7iv2/XXXfN6GtjZgWf6Ix9aC/9KqsM53xFNkvWCMVsjry+Aw4pg914eeaDnTM9jyAAyZE2jlrR/o6p0jdlvpfVqwzfRYqyUbYdWR9o6DuvSAK/swc6DMTtWQKR7IEM7Ecd9NKuvic96UlD1/QZoKuNdKF/2inRkWrsSd1ljjcHJJPfIsLX3ZS+T7/1WWO8OVRd7FfbtQGBzPYq2/3sIKIx3USeRhrc+973GdcEJAUGBwoaq/onEFrfetFxgFO68ps2myfIe8kllwyQF3AZSE83+eBIDHX7vWdKsE+64t/YCPBPfwE+jSk+qrkhksH9wMiIF3K87W1vG33Sji31sUOgUf6huTzAPpIwgK+kiQi8Eg8Cq8vA9swfegI0Bt4pk31ky2R/xzveMXTpNefnScA0l0fQu6Z4hd0ro2zqnk/BZiKKS/7gS1znZd5jz9rafEMmbcq+ipF8r/+0iy61330rMN5469p02HxYMg1ZSnwIXGzHanU3ZsipnHbFaY9+Z38AY7vwyIiws0OwmI0/RhYWixTzmTcjAh/60IeOcssyz0eUHEJGcqlfnX43hp72tKdt973vPE6wsYz8UQeZBml33ZHtt97x9u3d73732L0BsOZvi8/o3ksdAcO1lXyuC/yPRNd32VnxUCRQdpqOzQHavxIyo8KDV8k8xbPKy1cXe0f0ZuuRLGsi0JpQUgwU2B2pZ/wWUxeDRYg0n0RQRY5IUPjUn3xqu+997rvbzR75rCwvPo1s2UZjjb7I+kM/9MPb4x538XbG6YfHLlZyBCSfODGPRYxolODwUz/1U2NMIMeLQfR9MVuxyRo/kzt52rnI/7A/41z8oA62wv+4Hmlhfl5jr/yUazuyTT2S4no176/vxffs0rPKxB8///M/P+INdiy5I6KH/O0wr6/4XnZp7KqPzEgUx1PaYaO/2JGX8orZOl7R7+Z+savYT1KQOZA8xvaaxOQ7etButq3NyBd1zljrlkEIdbxlCVHGkGQK/eA3BIV5ukQvJJVr7JpUrnp65hE9uId/DNhn68pyrb5yrza0o9jvPQsne60PIuwiY7INdtzzwVa7d6JFPpV+1UH3+i07JaPv60u6dK322ZldYlnzIR+mPu2qHeTJlzZ3k0cbO0bO9R1d1xqRr3G969r5Q5aO9yRj9lbft9ZofZ5OWov6vvXR3D18zfC59E+G4ucIPOXnD0q6Sa8RYr43NorPx1FuX/7y7phAbVjn/Ejbu543Tyc47SAZqbXrkRtn7Cop43nPe97Y+ZNd0g3yZ8yvB75m/8yfdfbY/7/XwF4Dp4oG9uTPqdITezn2GthrYKeB2yN/Xv7yl49t9zLcAswEgoFagmAvAVmAaMCIzwWagU1lzwdaRJqUmeg6gWEgVou3FuD9po4IiXWxG9hV0N1OEFnUwKcWmGWdut41gmvBrr/AHIufNRM8EsJ3PXiWHgSsgX+VV70C4MovM7BjtJQnSF6JIe1as8f95nOgXUf+9Fl7tIUuyBU5Q6YyvdKVvmoHSFn22tHiJSCqzFbldh72urAO5Fa+a2pzdbeTq8Wq+uvfwLiOLAmEK4uvzK/1+KLIrRWwU06gZqCI+uk68k+f1qZAMHrqiA12bNHagsMipOOnItda9LRgbaFFf+oJoCC/uuiOLbjfb2u2eeCcOtr5c9e73m0sKgNgAy/VU3vopPaWNQnQdoQGoNaRSBbi2mGxbLedd/qKWCUrMOYhD3nIAAmyCfpax27jtIV7Yyw9kivgfu58mO1cyUGyaiNb0y7t9ud/RELHPNYXdEuGFrLkDjwDHAQkRCTWJ8px7EbAtnGlzB6WHqjVzi7ARlmRjfd73GNmxAKGup+sdgAgjIFA7XAgY8ASGdg+/ZU1q90drxRYu2bkN+boC6Bj18zxW28ZmbjKA84cP3ZiECvIH1mPvrdb6S//8n/swIt0CyBjDwBobW0c8gPu095sEkCk/s7x1xa60O6VWIigDKTtOC/X8xUd5aLPZDIrU3uQZYiC/FPABiCILGUir2AkG6Sa3hu1AAAgAElEQVQfZFJZpIGkyVRmrD4AIGsv4BGIlS/rWQYTjJs7RI07sml3QLNnxrA//aocfiDfGakb2MrOy3RWjn4mo/YHgKjLdYH8AdiNc/e4vmNt+AX1BWZ3LB052l3SbitlBjapT/8O0ONgx2JEt2MP/R7wS6cBLfoiIoDs+aTmF/1GDxEurunh1uoz7/MzjhfS1p4/wJc0tvSzXTntAtY+Pkm9HScGwKRzdq4v6JWM3ntmHpnaeVGCyQc/+MHhS+kfMOsdEGfs8CWRg/RNN82d2U7zWuSjvm23hDrqY/c59o3uf+u3fmt3dKjf6ZCMfCby5y1vecuOIJhZ0HOOKXHCdwHlyqVbdso/txNFf+s//VGiSXMYueo35ebDi3ECpNe4ZCVy85Gud63PERL6t3grn0+PJQBkOyWdlAjj2nZzF28EoEbK5wsbD/UlMpjO9Rkivfva7Uk3/Di7UA9ZVqIEAaRMv61JQJEq9GOc0Bl/R8d2mz3gAd84/Hn2j/xxPxCZLd9w5MbtPe999+jvG288MuZQdktX/vLvkUHFvpF87fy5293uuot/ld912aD2rERgBBG99QycyInVD9f3+isioLjbOMiG1LcSnScTQORNJr+RcSV/6M/vxWcRm+l7tZeSdOgaiWYHTQkC2tUOmcDqyJ92jxWTarc2Pf3p//f2xCc+eTt+7NbtxDb9aL7Us5TIlXxf/vIXt5/+6Z8efcoX+D6AfI2fWycUR+U76TiSoWef+A15Tm7ltqOIX2FH7ErZrRlc73vl6IMZo5w15PRXzNY7w8iOzLM/+IM/OHbI2PnD1vhex86xx+aMErTowb3ma75VmXyQdrFZz6kTPxg3/DJ5OqK2JCG2r13apy7zJ7vzu35Tp3nUdZF6jSdjqWSigH73zKPqZlxLVv7ZLuCOXiQnmzef0Q8Z+T7Hh7//A+/f7nynOR5aQykj/1q87rd8oL4Si9kxpOyOXu7a/GbJa/ne5kvXrYSO6/KJ0z/P42+LT1q3tUAma8RUO4nbwTfXcfM5k35znXaTCVmWP8v/Fj9GHLVDKd/uOu1TTutKcuTH28VOP51AQYY17lhjce0swTIfUZy+rnObF5p7Oq7XveZ/em+u8n9xlrL8rUdxFuenk9ZRxZWuj0gdOj9z7s4/6853HnrsyLqbb5nPdhQD//Iv//J23fUzOa71ynba6aMfTxwcX7wnf/ag1l4Dew2cihrYkz+nYq/sZdpr4A6ugdsjf171qldt73znO3eLHOoKjG8hP4Kwgx0tZe4FNglmy75sN4BrW1QWoEYYeVeua8qiDfRaQZ2C3IiIFo4F9i2yLVjcD4QABAqcBaAWRF1LxsA9AangVzsskgL7AnICB2tXBIlrO5pEcGxxVNZdutH+wPAW3C0QysSKHFFPeui7dCUotuArWzMAU52utSDomCYBvDa7tsx2i7Ger1OWemBKi58AoAge/RVwQCfKqj21twV516ozkCTyot1UgQsNv46Pyy7K6IvwaVGvX7IL9bqu3SMrcRZJEdnovbatu4KQgvot0kCZK4Bv4aid3tcjlHwOqHJvO5v0DUBUX7E9da39ETBd9ui2nbY7V1052tLRCNpTRp5+6riFdhywZ9mf7U5xLYITCG/RRseNA3L0bJsA+xaG2tvugWyunUtlEQbo1C/dc/XVX95lpTcWI5a0FYjQuecBDsA+Oi1LEJgTwLHam/vZKgAkULH+DLgFnmhPbWEfZAv0b6zPLO2ZSQqAYVcAyfPOm4BymZ3aAAD//d///QEUIp+MlQjYbK4xoA39BdI1LsnKFjpuJLJAXYge/XH9kWtHXXTkM9sG7Nz9wnuOh91+7nOXj+O/OqrKA6K1Yy6C57E4d7/7PAYpsCpSUt8hAgMX2/FExxbs7IMdBqK5LvKhtgQesg/gEr+i/8jv3jI47aoCBtrFonw67JjBgPYyv9liJJGykJgrKEo27dHOiFR94EgZ9+k/ACJiyTVIBaQOXbRrIX9GPj6FPetLflqZAKeIInYWqK1e93ZfuqaPiKuIvfzdCiY11pVTln+JDM0h+ridj4gRr0DPAPjISeVpc6BWBL+xxF6OHLlxN0+0S2GdSwJzA2VKutD25rqAGXIaH9qvPseuIcf1qe96eHXPYqBLfQygaR407oxnc5FyO9bH/Bvxo8/pux1VyUSeHgbud4Cfa7VHOeyaLwDUq488kSMnE1slidCr/9vNo+/b5RmJ7RrPsqIThFcJF4G97XqjCyCm8m4jeOZRt8U05OoVUaev+LGOlixD3HgtJop8DCA0tlwX4N/coB8jFLQjH1+8pO528jTus63GeWR8vj3f224X91Vv8U/PBylTvIQEMiqfLdBbcRQZG1cA3OZLcrqGjMYg3dBDIHbtVJ4xYkfOmpRRko379amy2llirvG9Z5J927f9X6MNzUmOV9V+5Q7y9aaj2+99+EPbpZdeul1zzT8OIJtttbsgHWhDMVukqc/8CVnuda977JJAkm2NoYo7SlQphs1+gOYrGZOfKb4tTo1ciNgtjgrU1e+VuRJAla3cbJReXFt/rbFz8kVg0Fl+zhzkJfbVN5IUkEB0po/4qpJ3yMc/t16g83a2t5vhh3/4R7anPe0HBxF37PgkxSNbPItlXQt4tt2znvWsUZ/dJ81PEYKRV2ucnh/LF0RIs2F6Zzf3v/83jHmeDrSrdpOjY6gCuZXH3vmtkt7aoeS+xlvjv7i93Z1Pf/rTxxz5C7/wCyP2mMfQzR1kjUV+LnKLLtlZfprfZQ+f/OQnh+9znbL5ED6K/eqvnjfmPn5X24wVOzDpQLu0Q73Gnd+VweeQSbxhh5I+VJ46tb3jO33nHmXQHTsgK3manzqe0c5P9bz61a8+OD58Hkvqj09Upnb17JvsW1/wDXSvDrt/yBWR2e5PbWRPJan53JhXB/tnm2Rol65r6GPGF9OmI32V7752ATWWW080ZvTXjLdm39GRe8il3yN22sVZcoI2qZvM/CJ79l3rGO8lixTPta5E4LVua81T33WsHX21DmxuKR5fk2Naf5V8kB+hm+IWskjaaA5Vnvsiq4oj9bt2k0mb+OGSzrLtdE5/a7LGieO3jDadfbDOah1yy/FJOD3iEY/YfumXfmm75to5V+Yf9uTPHRy42jd/r4GvEA3syZ+vkI7ai7nXwB1JA7dH/rziFa8YgbcMtxb8ARwTgJwPqWzRKFBs0SPIE/x1LnBBrEB67ho4utuF0XfuD5wO+C7jugC6AL8MskD/AD9llOFkgUJe2eKApBYCaxZ22aGRAGV2+Ry4GWnU4iDALiBvBZXI0WIf2BCQ6Fo6XBfwgZ4tCgKBIpm0pXaVjQ9gA/ILlN0XUNPiOaCvbNw1i1/99NsCNgCuvtR3ERkF+elTm5XdYsuCB1gYIaO+MuhanHf0QGVkGwL5ldxbgdKAjzK2Vx20oGvBFoBbf7dQoUd/6m9h7ZqAeXKSgQ5PJpxWMEZ5PqezFoFlzpWZ246QgDV9wfYC/NfsWnKUreqZHZFNdENWtlQGXEf36Ge/txCPsFRHOxO0xWLSgs3iswVYpJHrAh71u10tysxeysjz2WLSH/21UGzh3T3Kd+xJhIFFreu1r2MztCfQF9hnbAXYREr2fDD3usZrPQauowoD0bOLmdE5nzUVmN7i3OeOBgOM+HOdY4g8E0k/ApHs/InEKBvV78gM+gA+Bgq1GNf3+kEdAactuul3JQ9a6AaSdlQikMd3//CFzw+gRZ9HyOjDMw/faQDezpQnBzucgOptGc833yyLddvt5tEf9W+Aes9s6SG+QCO/WbAH1OlnNhgoG1imvyPs9Dn5jH3yAG3oU330gcBBNPms3AmM3mvoDijlpe7Aw0BV78gc1wL+6Ue73U+/5GqM6e/ADvUg7cgMUAtMCsRwHRAMYJRekSXtsAuYbv4KIA/8097mskBfnyN+8iXNTRFn6o+ICODWJt+XsYsYcz8d2j3lN+0sW1ZZ7QYKZGtsls1NjvnMh3vtdrB03Ey+yrXKzEeu4JfyXVc2beNWGQH3dpwhYPIv+l6fG6P0rr+0ASlnjPvOHMu2yOdaY9f9QKFIcf+Ty70li0QEdzwhfQAV2SYbsruoMYB49DJO1FMfNLeu48899FumPhnWo3IiaJ785CcPUM6xbvq7P2V2FA7fgfxpbqYnoHSxwWoLxUTVz17b7ak85QLJIjkjsQLQ60N6iHiPAMgn01XxjHryq4HVxSjZtt/byace/5Mpn9txZs15Eb8+q0e92lgcZly611ilG20B5GX/5DDH9GymEjmUx/4A4BHr2mLeanw2FvjwiHLld0SSsdVuBfUpux0lSPOLLvruXbw6653H7XbNLUePbf/tk5/Y7Gy3qwR4qS3tMgvETmfaWtypPn1HtrPPnok+flt9VaBxMTNZlemVb3afNrfzuCSCEiBWX7SSme2SVqdXpM8ar9Gxv3YrFBeV5R8gHFEYgVl8s8a37ViLDMl++VZHaBZL0JHy85c9O5IOtb/7i2mQPz/wAz80yJ/t0NxNQk76MLd5sRPfAentmDFX8uMRUtkqnRkn6S4Qe7VVv7dzhL2xSztsXcMOyc7/sXXXkiMSv6SPiK5smZwRP5E/69zhO/4euejYN0fy2snApuczd+YRXGRo/RFpZfywMXajzWyU/Qau0zdf6l0fsN8SzVoL8JGVrz86wk373GMtoQzt+87v/M5RhmQK30feRQA33pS9jgHy0JlEJPNZvs93ZNee1772teOPLTRH5g/N/eaCCBly+a6dve63u8hRd8aL9rIVdkS/ZCnJrPiPDI211j+unzHrPFZafXZNF+9rV7K5l+y+y4ZKBKnOKcdcS7mPvfSKKCFn8TVf0DGiJUs030Z6KzvyyjX+ko8++NPq0xZxbckt5mOvduby52Rufdw6wOd01k6o7Kb5sDmjo5j1QQkyZMqPGDfskkzaL8Zrx7I2dV/kT+uh5pajN90w57CDHZ/aMvrt1pkgKrHkuc997nb1NXO+opvRH6fNZ+nderDjd7/zZ2d6+3/2Gthr4BTSwJ78OYU6Yy/KXgN7DUwN/EvIn/e85z3j2LfAZEGgwE5gKVgM4ChIDuB3vaBw3fnTYq2MNYuNMsw6dqnjeDoyTRAYQO7+FmJkKAOv7GXBZgtiwWEZohZ6Hfvm9xapZRIF0gbSew+wK2NKu8hhEVtGeotlbW/xF2jo+ptuvmk7/bQpZ4uHyivLizxliEb+KKNdOe36KKML0OZ5Lz2TpgVVddQ+bYrU8V3Zn4Fk9C54t4AICAwsiMxYs+PJFLAUeWHhZ1FFv3ab9HD6SK3AnTUbL8CPflxXpmILNnpagZIIpRYyKyhF7ojHFksBaq5Xl+sDi/RRYEmZccp3b+BmenRdIJTv2HEL/XTJDrTNq0VaC94AibIK13HiWnU69i2irAWjOgLpypTT9xZJgTTJG+kVeNtuLPdnq645mTi18EZ+WLjV1/ox0qd2a4syaxt5Ir60+Z73nEfIkSf5A2CMsQCMFQA3vjtaIrnalQYs7sig+iOCIcCyTGzj4tqDjMBIMfcDSsbzcw6ANrphB+mjbOt51NZ8bpmFa2e5/+7v/u4gFOgGsB3omX/qeu3Nd7EV13UMToRvi3ltog/jhA6BG4MkO3LtALoCRJGBox+uniQLsGr6hNtAV23xmuXcY7RNf6lbn6ozwk2/aVdZtNqQr+FDjJ+ARe8+02tAmPqNT30Q8BQYHgHDTyPMHIu1zhEBjgCL7DMCR5vYEX8BHAM0dQwSf6SP2jUVoJNvNJZd01FUgLyOXImw0l5jE7CljwAj3nsGVjsj9VtzWMBCZJPryyhvvtOOAKHmJP1UP2dz+fR8VqCm/nef9jqGJz8aeam+SPGe96Jufjayrd0ACJGHP/yR4/qOLgpAZLv0XrZ9vwfEBrS5noza1W6sdpz8wR/8wdj5457Vx+YDtNv3SDhEDZ+iL8gdSUYGgCD9sLf04jp6aGcuu9C//ERjVZ/VPxFFynWclO8BgYHA+Z7qZQftcFB3RLzy2zXbfE6mpzzlKcMnIX/oW38Frpftr42OfSsGYR833DDHHR3mX+jL5+yEPQU4VtYEtI39m/+J7udRQvP5C/VDtheoHJhr7PT8oAGE/TO7D5qH1Ue/xVIRrexAv/k9H9x86Ho66RW5ZKzRcwQt3Yut6KPjR0tIiRRhE9lXY5/9IjDpTRKJ9gRQtvMUqaQ+4Dk7K4OfjQTW+j+ZteNhD3vYGBcRuzOrfh6PG8GF/PnM//jL8UzLL35xPtOMLugaWc3vGRORrmvcUHLE9CGTeHKtPiZL48LnyDL6YuORBmRSH3/QbkTX9LyN5lTXBUg3H9IRm8unFpNF/ri3WK3EAZ+LhYqfIqwjOt1XbNb9geWuKSZoPia3uZKMxnlxTDFj1zUe+PNiG21F/Dz1qd+/bScObXe68/RBfqdXR/Hly6ceb9ye85znjF0vSMPsnS5WW3PP6r/ZNL3UrsB3dbA5ySN8MVs0D9kpw64aDyfruqSe/M7pp8/5Yx17EW+NV/XQD1JSEtqv//qvjxhFvXak6fP8fsRZsbF3+nOt2MYYMdYiH/WJ3yMqiu1LQimJgE7aKYfYYRc+S7wgn4QLuyy0gw4aB8bhuj7QNv0kvnDUa0Qe//zIRz5yjD330q/yyc+HvOtd79p+9Vd/ddxH1ggcfiECoUQmsZEx2HOBtMG87QSKj33sY8NfdHRou6rz2em8Pqj/i0n9zp60Ya4V54kIXs0RZOt4UHbaOFmTT5oTzz33/F1yC/tp/lJ/cQtdG7vsNH9bskOEVCRxMQ55yUePJZr4rJ/YKh0qk25d6zrEi7oiXLRB3508L5C9ev3fuisZ1jVG8ULrZJ9d17o3kpUM2WJzH13TZeugfHuxxOiTmyeh4ylhym3eRf5oizET+UPmlfwZa7D9sW+7+Xn/z14Dew2cehrYkz+nXp/sJdpr4A6vgdsjf17zmtdsyJ8zzzxj9/DpsoMEmQXdZQ5FnghiC3YD0QqI16NDBKct+joTXPAoaCxTWJkt3iJ0WtAV2JJlBV51bItyCwllOU7J4klQKYi0uCjQLwu+7NAyPQMWAoICubXt+K3Ht9MOzQzLAPEA/rJ0A9YD2Nod4XsyBOSQtyBcm9xf9tXc4TAz2bwANxaA7WygC2UFQLiG/JE/Fk7+L8tzJSnUBfwB2uingGB68Of7dTFbXREkAVOutbBz5JjFo4XJAJyOH9vOPDyfyxLpQg5tIq+XdiST+iPs/BYgtWb6pmvlldFNjjLs9JFr1BnZqG2RANlowFsEB9tgmyvA638Lqwil3iMdA1cC1dghsEq97aZoQR+hmD2T07FvkVQtntyr3B4kTU7ttEhuQU0mAGqEoDrZf+PBPWw+MkhZ6u16MrnHEUo9v4o8Fq/ua0eU8vTt2u4WtZNYnASjstVhAUo2L+1iBz0gWPs6/z/wKmCIvPVHhJexVyZ8/aifXQfU979nnug/bWGrsml7plEL/xWUCjRW7nyOyAScyKYMC3hHP2nDt3/7t4/FdgvOQAD1+70FcGRKYz8/5z7tK6ObPRi7ET1nHJ4Z8Ndff+1ul5pj7NjS9dfNHT8B7ZE/2qrv1Dl3E83n5rgHaAIgch9g3LgCEgGO8iHu6/hCz9rRHz67v2dm0AtZjeN2/tApcpfe6ZnNALC0Tf0AJdcjbSJV6X0cbXfwTCv3qKvnATnyTD8AoNSXvdLPzKqfzyxwj3LI0o6wxnP23s4q/aKtwDZj1L3kYJf6PhDGWI/AVVfkIbuNNNC2QN/mnTXLX1n0x84Dn7XDeKHnfL96tY1+yQ28AWT7na4CmdXdnJSdBNJot3K1p/GnHx784IfsCCqylg3Np9MB2fSZLP128gGMGkfKYvdkKFGDLtX3gQ98YDdfkjP/Fdhahjo90ady+Y/8O7vrSB/tooMIXHZCV+7x7p6SKvyfv6EzgKm66A7IKEOdjSCTvAeQsuGImcBUZTUGlaFd/iL8tMX/jgqjMw8lb34JdNM+8tMhALK5cc7ZE7ytD9uZUh8pOyInv6Yd9aO+8T3bXncAKDv7o/dsVXnrTs8IjvRQ3OHdK5IhHxgZpJ8aq+0qVbZ27AC2bdvN0e4P+KPTfDCbqi36hg1lK67nMyIQihWKzYwDpA6dkcX1+kD5EcH63m4P7fPMLsB/O9jKqm8+r9/47Uc96tGjPHVO8v6W0W9zV8nN27Fbjm+f/du/2V784hdvV1115ZgzAqXpI1+V7smcr1FOmfN8t5c+cQ+7K7EpgsL1geYRC8WDxquxrv3Ghrr5cTKT3738hLLIHdFcbFh/FYuvseOIvw7qTv4IouJz9xUrreRRhFJtoAe6I2OxpvkZGG+MBpwrr901dNJuAfdEuhrvXk95yvdt3/u9T9rOOfsu23nn37ZL2u9I1YBj5Z1xxmnj+CdkE7spHm+MKi+iOBB5teN04Xr2So9ID/EX0sL8Qj7fFY+246XxXaKKdpWcdM458zmb6b0Yvf4hp5iCn0OMsA07YJrTHNuprMB+fR+5Sn4yRKg7to3+EWA9i6VTCkoycH3rHjIpy7ikm3ZYm6tbO5AHARn5385k+vAd++TD6992mrz//e/f3va2t42xah7n6z0bzhj1XfEUnZGBzM973vO2j3/i49v5552/SyYgk/5Vrrb4Xwwj7mqHaTZlPkLOm2v4DP2gvZE563irH4rd9XtxWr6UbI4XLL4tKcnvbL0EP33Z+iMilm71zzd8w78ZcrIn/azdzZMRTX6LKI/gpZPmuU6hyF6L1bWvZB1lGP9iM8/tZCfNw+rTT+sx5erWrpJ7IpVctyZpNV8Xu5Kh9XokanOHe1tbuca1+Ue/lcRn3ioeioyLYA4vaL46dvDM0KMHyZP1EfJH3z7pSU8a4/7knT8nDs1ExO1WtNG27Xf+7OCB/T97Dew1cAppYE/+nEKdsRdlr4G9BqYG/iXkj0Df8U4CUUHkmqFTUOd9zboSJApOvbcQKvNHsFt2a2c7CyQFkJ352wK7RdVK8gS8t3tCHYJGiwe/uTfQRSCqDgsGWaRtHQ88JUdHbAXWBhAWwK6g/QR85oMu/UVqrASJ//1GHxYGZeqr04KqBfvJBFbAVcAcuWpXwF6kgoWGRXfEwgrItzCun7S5bNT6STu0y8JSfR3d0U6dFgktrMoUL2gPMIhQaBEKxAAqI6foMSCILKO/js1nItgNReZ2RlnMBNprq5frWxD5P9KxNvQ5GbVjLuhu2YG25CpjbLWNFQwoUy5gMjvWNote9triXB0rkZTNBCK2SKxvA++1p/5Qn/onsHzw4NKDZ2Ylf4u9Fq/0T35yqIMMygNqa6/+8xeo6beetWNMtfPGve0KIlvHMgVm/HOZfRGv2bS2JIPjWNoV5Z2u1dWY9D/yVd+qN3IoIKVMSH1q0duiu0W0uug2gKTsaQtNwMEDH/igHRniGv21toX+IrzabcQ2ga6Axvvdbz48OoDS0WVADd85r77+i9RTVkB+gFqAqs+1y3eBpC30s+udfzo8z80HdEXgnHHGbc+mcv3Rm+cCPsAZOeT/MmcdW0LX5FqzxgMUAdbAUD6whb1r6aidPPq1xXv+hv0FTEfG86H0BCRBPABoIktd25jvvHtts6PCb8CqfAW/RRYghqNwHE0H2LFzaAWxtUfbgVdISvblGnJk74CsQIrmBWUEKpWZTGd8cb5D2zuSyrxAT41t5bWzoGxY4zn/rYx20tBT47J5hH7bRZA9R3g57geIp7z8N12qU1na5X9Ajnp6tkFZ//QWGMM+vuZr7jf6Q30jk/YA8C7JgM3TF2KezB0nxlYjX+ihzPF+Zz+A1s78J09AVD5K/5bFG0BGZnXSP1BQncBFoL22GP89fy+AO/LHbz1snRzsy3h09Jx2swPlPPzhDx86sCupfqEL5ZQ84Ht6bPdMc6462KdXY9R1jn0zB7HD23zzoeFD2X+7mj74wQ+Oe/UVXR8+fPpob0ftsIF+izhs10+gos/a4r52QPmt46ZKKKjMZI0M35HHB8+7KBO75Ir6xLty6SA/2pFK/CJipWPQIpGSgS2N+fkga939kVeu9fsKzrtPmyI86VvZ6ij+YD90WcwEMC7xQpl8lPgjkobs7E//s1/ziF1fEb36byThHMQWkST8ysUXf++OeJg2MGOCdg0gfz5/1ZXbC1/4wu2KK/5ud8xUxAT5ydN8UzySf88H8935CG0j0/DbBzt782f1RSB0sXBJDeI5bfQyTtRbDNBYdm1kSuRTc0ttL05WzkrmNPdE9tAb39QYTs7WRX3mW9oZoQx+TNvIryxy2/VJrnZuGCvFZO4tkYo9KLc+00fIn/PPu+t2l3PnrqtA6CNHrtuRxfr9/PPPHUQd8hX5E4lW2YHdxT/rGAiEz060if2aO+y8RlhELut/SWLtECNrpxM0R7d7b86n86iw4un1vXjAWKOvb/u2bxv1XHLJJUMHYq973vOrhr3QDV0VWyZPuuJXJQzQLTsxX6m/WCyirVjX/fkh7fUyPt3fkbx8m8/azO+205Lf7UhV9Qb0txPHeHzTm940dv4gI+zO6LmTjsnl+8mh3sY6mV/2spdtl1122e5EA33Hfske+S1OrP7GH/2SnS953eteN/xBMVQJbvmV4ux8YuMgsrUYge+eiXw37JI3IopXX14i02qb2RjdfP3XP2C0JxI3n98apDVkSRzFGNlv6xBy+t99kY7F08rQl/qNnxU/tAvSfd3jmpIVG+eNY9cYu/rYuPe9a9qh5XOk0BpjuKa5tPWc31uP+L9kt3ajtV5gu35r3eD7/Gf6RP6McXKw5lOev+Mn5vrPs/iQP9ded2S3q2nodpvH8p524LD25E+ee/++18BeA6eSBvbkz6nUG3tZ9hrYa2Bo4PbIH8/8AXjIkI+YabG7ZlMVbI5snAPgPjAm4D4CASAskAwkE+QXQPeg36kD1fAAACAASURBVAiTwGiBZIF+mUUCyQAJ751/3z0RIwJyR7ZYgAAXLCTafWHhITAvY7sA1e+Bwi30AwUFw34rgFb+CsDQhcA9sDBgbAXw6TJgsoxFuiNPma9lq5NZGev1fvOXvluABvAGBgSMko8Oye03nzvGAzjoOgsKC4t2AlgMJHOLlRY3kU10aVGhvAJ9BBCAD7AV6ZCOAi/qI/U6qkr25YMf/OCx0JyZnzfsjhGwMO5BooEJZcGW7R0RFykROFE5fvdbdlXWWguhFo/knDtyJtjlc9cos3Ii6NzHlsnRbq5InoAwOg+YDayMHHJsRH0UoRP5qI6eT9EiMdAfAKFMutfGAAnldrzH+nwLOs1GO/LKddqqnBZlZLAQb5FssRiR6jd/7us5OjKfyesVyOgeC8H6pvvyCxFlLSqVRQb3lPEdANrYiMQLyKEbQPqFF84ji/yt5EZZlbWDLfofeKjN7FMdF1wwz6VXv99lqNrpqJ52LeRbAB10A8wGerlmLFSPH99lQKo38jXCtmz2QGD9pa1ejn0zbpRFj9pFH6efdnjoQrvolaxzl8gkghqbhw7NIz8ChOlJeWREqpDFuFK3a7Q1oFf9rgeCqTu/GtHgHrZPJiC8//PVQPiAR37cswz4I5n83j03wH38Q4SZegHsAcf0C3Tnl3/zN39zkPMAYXp2T/0KWPLHr3jGhHL0Y89pUB/7jkDu6ELyd2yV3wPB6Jr+HLvGFj1PwDF/vtemfGV+vlCBP29sBcb4TJ52tfDf/Ki62BlglJ91HXtFtPi+5wOwH9/7jk0FULId7WuHWcByxLT62RDwsB2BjfGIjubLCXLNhzWrr9/V4X/+V9v8Tmf06HrPcaIXOuR/2VRguGt970/b3a9+c0ckG5BWO9kX8k655hpyK4tcZRMrV/v1JRttV+KnP/3pzZ8xABRkB+yZHszp3iN716N68i0RTO7XB/lE+vS53VuPe9zjhm17vmFgWuOMHWsTu7LTQX3NZ3YkVHZ1NueQRxmNzfyM63sGl3K02bXNtY1POmE7+R+2oR8i7crGLzZip4FqK5ifLWor32KMKhd51lgvKaZdPNrSuO2I2YgNNmKcKsd97CxCwH3kUmd+JTKNXpTpxa7Zrba1e84RcHYcsL3IT7aCALKjmO3QG1LRO31EkGhPcz7y58lPfuruOCQ2evToJKwat8ifL37pC9vzn//87XOf++wglozNdqBGINNX8geuRsJMwnaS7/OosrlrmA6L14qR6aWYJz+y+mR2aU7SDve7xv/tZuhe+iqu0H42G9HStc1HkT/Zav4/YoDM5qZ154pr189sUP+og37J6U+7fMdmPYulHZoRv8VjxkyJIK5xT2157GMfvz3xiU/e7diPcNRGsrF18eP973+/0d/Ig7e85c0jRl3j2/RYXKF9xRrFYsVLEeDqUP63fusDh19hq81V2hNZr5zIrGIttt2JBcjf9bUmivlf+41nMplv9Nell1465jL2j7zXT2Im8rAxsrmuXffkMh7YA1/txVb0S8Q/veu7EmXoJNLV98pl4+am1kzqow99SE4v5ecv2LJ2tkubz+RzrQk/8pGPDBnF7U94whN2cTvf7Dl07VztmWBzx9OrB2nETkuMUT5Zs2HXk7HjfyMn9b/7Xv3qV4/4jMx8g/siViMOIgKbx7UrMq11TOsl8RPdldBRwpfrS8hY13fFmbetLeeuPza97vpRtzFQ8psy1vUymdhF5Au5fNZ/+XHXFxP6LRKW3vmqdieyg0hrOmhuazdXhGvPA+24cOO5BBvt7ijQ1njJrK3qb73YGqZ1DZ9tjChXLLcmiaZb5beui6DSPse+DXLoIFmy+Qu547qLL7547BgbO+GP3rydecbh7ehIIDy0O0mCvvbkzx7Q2mtgr4FTUQN78udU7JW9THsN3ME18Nm/uWKkrR06NDOPWvydeXgu7l7/+tdvb3zjG7fzzz1nB7IIiuc9h0bGToCnAK8At8BwDRwDucuKKrtSWYJWwWFHb5XVFrAQIBLJ1MJW4C1gVq9FijYEaHStINlxDhZ4FhFldll8ldnkPUKoLLTAlsA9shXgBxDRUbspXL8eRaL8MhD9JtieQMTRESgrV13etaOz5gXzFocBxMr3e0eckQEgAiyLoAiIblETSO9zYIWFlD/l0pGFlnbQn7IsROjHAjBQob5iF+onf5nfgWARSi2s9KPFXgBT2WaRI2s24w033DSA3B//8R8fWd2uWUFLn7XVroKOr+vIs46Jcr2FbEdFlRms3V7kLAOvhcdthMzNB2d/z2NdIu4C7rOJFnMBTOrUT67T7sgGuikzegUms9fcTf3U4jWg2+8BCC3my1Ise9d79bDliMsWuHMcz3Lqv9NOm7sVfOe6QFeLXy9929nzFqxl8GsnoHYSJROU0u7bgPJbhq0EtpStiWwJzE5HZbgGQrunM82V3y4nsrRg9d4Z8O2AiVQ25i2CtanMzhaP9MJW3d8ivnqNmYBn5Jv2aK/6kQsAb9co26LWtRFiPrNf9tjxae7tiBQ275qOzirT0zW+M+bcH1hJ/2Wx5nfY+VVXzWO+Akm891yKstfnIn0+2yQgmK7aeYN4AJSqUxuNkXbSBEypM6AjPxoBTmb9zHfa/QnM9wBeLzt51NnuBWOcPtQPzAYSaWP23G6jMom1h16NJ8SSuoHJ+i2Q0rvr6ZOcfKZ6jXuf+df60X3ZR9nT9FT/A5PYo/6I9FCu/z3bRp+z3UhWv/En2k9WrzJyO/YnoJtc7TDjw4F2dEq2ytA29gS06zkKHTcXIK4OdembEi3YrvLU1S6NiJqZ9T6BTvfRib/8cGMykIyO8l/8DpnalUWnfgu4D6Q1HrzoraPnAhoHyXnrsZ1O860Rru2mYxcrCEQv2kIPzi3UL9lafae9QF6/yfhmS2RQlmcI0dl8Hszddv5buSVaePcZiaT9dEYvbFPdgfHAe223A8089JKXvGRHJEdes7NIJLbKd2prY9Nv9TegFqnCHiIS8+eRiQHp7qcXfR1BbswrryON2kWp3c1hzdkladBLRD7Z2r0jhlAXW3aNeprP8v/6lj4i8LOP4pbmeHLpf7rkTxA1xnov37umea4kDr8HBpKXLNrhu3YCuaasdn2g7/gcbe8IrHaYuE6coH6/FQPkS5Tld7tKInOmbc3jQrV7JPvccNN2y7Gjg/z5n//zM8OXILS0IcJC+draM6wC/9ekEDt/anNklDIaS3xGQHG6d31xo//1nd/0F1vnS8uuj7CLiCSTe10fkc+3kTHwuHjPnBp4XsxWgoTPxS8lZQVyFzNmt/lq4yEQly6bI40JcpOLLBFmgb0lNelP7XWvcgC7z3jG/7NLoHAEmzJvuvHmXdKLeyUD6JNL33DJdskl/2XUceGF8zk5+t01A0A+dGgXO+3WJ8emf6oPIkVd66/5ne59RgSxDztr6tdV13TaM2roox216js5sSiSn17ViwA3P7zgBS8Y8tCTYzvpRbKEspWXHy2mXGPNbJJMkxycR5K5jz2oszlWvWJn1ypDf0g0MHaMZeuZCy64cNRPv8owdtrp1C7qfDIS2HrQjlB9zT9fdNF3bo9+9KPH+DKX3P/+37Dd72u/brfLXbnFSa969SsHAaQ+cvNTZ545j7/m84oRtFGf86X8qj++RtskaiCeOva3dU+xvraXkKO92lAc7fsSlCIk+f/WZuqJLFQOnRknzU2tMbVHmfSf3yuGW0n39O67yNDVTic5NU+tWNefKwGbHCv5qu0+I8noRZtcF9HUTkG6IWvzsTheXKbvS0BobuNn/n/27jxo06uq+/2VdKfT3ZlDAiGKLyCInuMA9cosgowyaCnDQTliHcVCBjmUQqkHByycSy30qKCWlICCMigyRMQEyaAyqFDoQUBfFEQCCZnnTrrTpz57P987F/GP/NtJ7rvqqfu5r2Hvtddee++1fmutvW2vSSZaK9GXo7n5ojritzaSYw4gbTNv44u6lRkNORy9nx1HrmT4eWY9hqdjeZ6taNu3l770pctll10xQIp9e/cuV4+t9eaWpPrR5x5fccYWY92sxtt/thzYcuBI4cB2YjpSemJLx5YDWw5sOHBbzp/f+73fG4cc3+WUubVJYNpy8+Hl0OGpAIvaoXym+Aagp7BSwinJgcZFFGVcUAy9Tylk5Bf9RFFcRy2qP5CTwkg5DThJAQ5YDawPeKLUrrcLQlsGU+AtRTbAqm0UKNqMAAZhgJznMrR9KyswI4PUM0XRFnmnnkCagFEKcOANY6etU9paisIe6JWhyqDjyMLXgIIM1Yz7+imw3++yAhhfbb3kOpq0u33AKd1oZxj4dq8ItAzDQG2ClHHjO4Cj6E6GhjYAbfHfMwDKjBoH7jJGv+/7vm8YxgGteKr/tQtgl5E1osV2ouySJ3xQPuO0Ldoy3IpaLNMnMDfD+tChaSzn+PTt2YybMo1ysBR5m2GXEZmzsqg5v4uUztETr9DQWFH+mn9ro8rzyg+o6J3GBBmPrur1zvx/AiKBBICVNQBy6ODNy3LU4R3A5NAAG9tvvnGgfMCzfuug+py7RWs6C8zYw+8yVdBJXsh4sh+oniNwDfbiU+3OCYV/bblCBv0FYJIL/we+4k8AReUwDAPKAv3wMlBN/dr3uc99fsyFyidPsmWKAiaPxgaDtqjvaMAP84c6tDW5UFZzlPa7r4/QmhMDvfiFHmOy7e48i9/qMg+WdRPN2hTdGcy2LNK+HMMM8faXZ8wzyvXBGoBFX/JZpqE+UL5ycx7pY/JpLpJ9UcSpOaCI//Wz6q7fXMfHxmjAcE6aZDvHIl4DnvSf9vvkrMMjNOuvgOrWEM+psy3vogu/A+Tdx3s89V6ArrnW/ACsd5ZAZx8EKPouInkt0/pAGckM/uMbOnOaB0Rq78zY2j/GF5lQrvfbRqW2RnsAVn2s3OZnY5MMBm46C4rckP/m8rZ/xCugZlHkgZN443lOfuNxvU2nuoHm6NWHHIht6YXuHJL+V87ePTMqOBCm6OsymPAPD/BKndqxPtvp5FNPXc4999zNGGwtVL/1Rxs4zHyjzTVn/miTLQBPOmmegaRfy3xSRlHfxhk+FyFfNmqAoDN7lG17Qk4lh7EnU/U/2TROjKu/+7u/2/R1GR45+fASIKcO/xew0lirX9OPWmf8Lmu5wIhkonMc0m/qO3KQk2eCqXMN69Bv7U0mcjR4B++NA3xBv/LIZOdbBPy3VnAQGifKAvCTB7xr6yHXtaPsX3wvCEZb0JSzPv2DXKvT3BAoKGIcDR0uH+/Mh2i0BnHQ4m1zBTlvHSlISJ3OHnnyk79tyErZM/SMnDPG443OADp00+jv97//b8eYUlfgbKCv+S/HLbrLoNPnc566eRMwlcx7t/k0Haa1O5Czb++UcdnZR+SVvJHxAivKmNNe/G/8KbegnIJc0gEKEmmuzTlqbJEJZWlfsuM5//srcCQ6W6/S23KEkyEyZw7xDOeda+lhaCiYR3/jiz7CF06D5z3veTtg/eEZmHLMvh19e64B3lfeJZdcvLzxj98wAtFs1Spj171kPN3TNX990rW0oz5In+qe5+n5+q2zVIxffEKT5+K7MqwlIzt35xyZ6va+T3pXDrt0M3JJJn/1V3910E3eZG7qv4D3sjLxp4x81yozuSA35EXwB1o4S9LjWxvKQPS7TFF1cnL6TR6cmVjwhzrMX/5aT9Gp/9gcAkDOOuusMV9aO4zD+93vvsu3fMu3LMceu2/IwT2+/J7j/UOH5jqlr+davHv5kzf98fLqV796ufDC/xpnFU4dcuo0rdfN//iEz77RYByQH04yWYCN6+YJ/ZSOlvNCWWWqNq+m93ve/5de+sXN9tLpVtmj+JPzNnkqqIhMZNcWiNW60Zzkd4GSZKSx5f/mSXxa6/y3ltccvAWYmRvw2cf8pw8KHsEf9cVLZRVMoE14Rs7LNqKDmJPxojPgykCtTHQWIIkfrfPqzw621pA/z5mfs9vJiWv6zrfryl9vHcl5nuOssTPXyZlB//SnP3152ctetlxxxVWbgIuR5XR4bsN78OZDgxdb589mytv+s+XAlgNHEAe2zp8jqDO2pGw5sOXA5MBtOX8o629961uXu5526mYrngEC3XjTcuCmmf0g+6fIpqIFKd2UU0okpa+DujPOAuyAGhmYFNC2g0FbkduUWIqeMj0fqFdEf9FPlFsKZ9FbaAlsRHOADLoopBl3aFG2ehgJyi8aE/iSoZQBWRSdZ4tYo5QH2KpfWUVNBTpoE2Xe77XTYB3xxnCi0LvP+AN8KSuD0zUGED4pS5u9n/Mi8Lz2or1I8KJR9RmwhRIe0Od972hbkVv4JHOAEu6dQEx1rLcUyPHU+/geCIiP+MK4bUsA7U9OGH/OVnn2s5+9ydTIsYSnAdeBDQF7A8DZ2TNcvSI1gUMB9WvDW396L9nT1lucBHvHOMg4m1Fnc7soRk1gbVtoeFZ5Phl9Gf+1v37OsVe9RfQ19+BbAGBgW+BTPF0bhtUX/5RTNG3P5fRiPKlf35NhRmay55ldR+8ezh9tuf76a4dMGhNFE+a4Si6MHbI3AYO5Pz/5/+IXL9qAuvorgFl7ksUya7SV4QmUyEDPMMzgXssVOnPqaIf264/AJPfQ1FhbgyT6UP05W+u/oj8D3D760X8eZcSrIkpFF6tTmR/72Mc223TVl2gpipTs4UVRwO41xvWR5/C1bY6U6/7slzkWfFdfmT1rsEA/NC/5Hx/nVjBXbfrE852t1HZJD3zgAzd8U0/ZkTksgEF4Qt7No/rVGAr8cs9c4xyE6NaWIs29IwMDPclymQbGPN6gC2BhvvGeftGHeKktrpX145miyvVr5woFbATG1Q/JSJmRrmu7+cE17fXt47r7QLgyHGzFg4+2shFVjHb1FlRQNlTOzpz7rTHua18OlqKvmwNy1DS+AsPJVWOltUBZ+N7YWUeWk3v3PBtArwzbWbVdmLKbdz1nnKGXLAPzlOFZcmROVg5gX/9qb05IMhHYb/3xv3UiB673jHV02rM/B4+6tQmPc3BoP3l2T1+4p4+NEbQIHOFw9T/ZRbc+6OwjQJ91IweqtdGZP+ROFLN5LudP2Sw55r2DdrJJBtBprPvdHH7zzQdHW2Qh2C6MvtP8krMYsGUM4z8ZUSaZbd1Vv3sCENTRFmBkoHMvjJ30nMZxWZ85cdJnytBRfs6c6kqmA/+1Vb81h3SGEHqbf3OitvVV2/voq7ZFzBlGBj1fwIIzPGT8kW/j2bZ3OWAAwDm6C4zxvnZM2ZxBM/iTw6HAgpy3vicIe+mQQ/fxpfUBr8kG2VW/MUw2zKWt0+6juYADY/o7vuOpQ0YKWuH8yaGR8+fQzQcHEP+3f3vBRh5zXOk7PFYvsJyzC68ChOMT8D2ZDwzV7hwGOYGVZ7xo19rZ0rzS2rzeErm5Uv8aA+apgim0QVmByGV/6PN0K+NVeZ6pTwPE8c94y6lTRH9jGb3u6buA7oBgZbUFlbrQbo0kq+bWsu3SSfCw7APzkLrQ9fCHP3xkfKvj4MG53dyxe+a8aF5LZ3P/4ou/sLzlrW9e3vjGNy73vOdXLKeeevJYJwpISwdTRs4WbWj+XetcOX9c874PmQ741r50y4DvnH7pI2Xn4Xv9vp6bu5begiaZP3jzqle9aswL5t4bbrhxk9kUWI4e/3O2aqP5EJ340jzaGnXTTQc2QV3pRwXdFZDT/Niaru/RM3WkmSmabsB519Zwwxm3Z89w+Mr2sR2ePjYejLG57esxy6Me9ahFBrU+vfsZX76TjT2zOXL+ObPp3PPet/zmb/7m8olP/MvI/Jlr5AwobExoo/fwR/lo8U1ulM/JaO1KnuMJWvWfOT8ZL5il7J8cOTk3PUd/WtsWrV05pXMyJVfNZd7NAZzjWXtaf/3fOEzHWzsLG5P08rX9sXYceT+7VD/kpCMb6SWt5/jhejazcprDChhoHOeQU3brcwFDOd9ykmlb83E8qG2NM23OEZ+eluzpg3T81rd25nDv4MEZBOVeOtXkwQxc4/wZZ/5cNc/Sy/Y/apk23M3L5N/W+dMMt/3ecmDLgSOJA1vnz5HUG1tathzYcmBw4LacPwwVh3SefpcZYZtCedOBG5drrpvnQRzY2XqBkkiBS7ks88UzRf24lxJe5HyR/JTJIl0DvyuLokghTalNkXStM3EAtwFcnlMumhgSnU3AiNYOhq9PoEVlo2Ed3VXWAEW0aKgyZ4oKVba6RMcxsHzQH7gZaIYPOZwymtFZJoz7DEKAp/vAENks6AnsAMZx/rStTKB1ToMcZIEhM4pqAh9oypjAK0ZUke1FjWpTe/V7VjQ+4M9zeEVRV6bniy7OYAlwLGqWoo7PeIKPPvhfBO8EGk5YHvawh43MH32gXyu/CLGAlowOv/3hbxHRDB8AhCj+DKCcdDlWPF+UeoCNCMSyZ+Kh/lIug6a+zJALwMnZVttz8K1BFO0LRIv2tVHY/8oKGMzBmPzjSQY0Omt3RmaRhclbTjHbQQXkTP5NB22OmDPudvcR+ewQYgYwUK2zY8oGGfPDpz895C9QXZ9k9OEl8CvQN8Nde4x9oCk5QXdAZIZyAEXGuroqN8AG7wJn3BtO550zNJL7zi9SZyB4sp7DONAvGQxwU8/FF18y5FH5bemWMyRgv60wisIM+EEzeopaL/sGjzNwlZGDlay0dZ55Di+NdXRk/OrHwMNAYfUE8uXI1O6ZDTfP2yja0zzht7FgPgLcAhHjqfFIto0X47Jxj3edQ+J6Zx6gQfsAQMZD4EDbz2hbZwcE9uBJWzMCivDW+2jKIac9zbPmvLJo0KUt8cm9sgcDclsLcqTgmfLasqxMNbzSp9qAHs+YszgP8Kgz1bT1bW972/LRf/roctpdTttEUKsH7T7JL9kwR5adFDiIH+pCEzp9u0YW0BWIFCBLBsvQUUfZFdqaEwd9+ovcFMXd+GmOsm1Ojpj6eV0/Zwma0WHd8hs9nS9iDca/HC/mfv2CT/rV9oZlaJQ5UHkjKODqKwcv/RXBi2/q8dfZWAU4aIc26gs8/fdPf3oAOmVdqKO1GS3OktJ3rQlkVP95nvNH95AXn/U6keOhzLy2bURPZxTNuf3w4K0yH/KQhyyvec1rNllGyiDT5rHO/Dn//PM3Yw1f2ubSs+SuTLn0iOZ23zkEtFt5bdNHFvSN/s7B7xr+Kbd5SH3Kxf+21ImPAXv4TA7dpzu4rj/RWfaTsvHAuG47vtazaGy+MH7LkNZvwNccgu6VsUS+0Z7zx7zif3OU93OqtkVijhv8KouiNai5LhC+QBxtMpe35tc/+JkzDx3mvKc//f8YIHXb2dn2tLl1jN/rDyw3Hz40+vucc/5qyKM+IUttzdkWxGU8+iaH9cmk86aNEzcemhtap3M8kzU8TR8L7A6YT0dBmzlQP+NhAROuNb5ycvbuXIfnGU0FQKRbjC3urr9+k4WGRrzH84Km0Fv/FSCEntbzoeMfOLDZYi3Q2/Uc+p0nkmMuQBddaFCuust0NbfI4HvJS16yE1QwQVyZPzl/0vWng/Py5Z3vesfyute9bjnzzDOW00+f29wp/9Y6U86dHEIFCqQXpFupr/XJmlfmck751pPaqd8LnvBuGZeT3gleKzs5UG92iPucy/rHmT/KnnJ209Dtc1i0vhQIYL4i//iX/upZv6dDbdahbXQKc2V0qxOfc6Dqk5zCrRnO5ylYhTwIxOJwSc8w/zqnx7mv6uDwZRO0XgkcMneedtpdxzpxl1PvuhNEMrPn0WzM26bvk//6ieW3fuu3lg9/+B+Wffvmtq/Wr8ZFgRXJvrHTuYt4pY/o9+0CkO6YQzXHbA4c19Fc0E0O89bTMvfW2fc5vLJZC1xAGz41jtM5yrZaZ502dzZXr/XWAmRy/tx006HBJ32U/qjvC7YrS9u89CX2901z3jFuvZ+jeu38aS5Pn2iOTE6VhwfrjON42Rhq3Y2X6UPp69nE2bjZKNqg7OaTbFDPtU5PB9Mc92u7bOq7c3cNzp9f+IVfWK6++tqN7TLW7WXuMnF4B1ndOn8GG7efLQe2HDjCOLB1/hxhHbIlZ8uBLQdu2/nDOHbA5mmnTiA8EJzz54qrZpYN508RaZQ7ynTODYoeozkA2T3GACVyRo4dO35TEgMugQwMF2UFnuW0CLT3XWSue2W6oLEzCRhDymQ4ACkZRowH77ZfPmW1DJMA+DKD/NYOSmzgMrqBNIwyxiJgqO1fGFpoz4nQlhoZUtoaHzJwAvECJjrLAo3Ksm0PQ0s7lFc0PboCh/2fgp8zorYE7haBGhBEsS4aHxCgzeoEGAN42msenQGGGTMBF9pTRLV6fAJGAvLVSwY8Rw4Ybn//938/gDt8FeH1mMc8ZnnBC14wZMA1soRO/ZWzQdkZk2tDWz2Bf0ApZXfYbE4i5a2dZN7JwGc8Z2jho3f0a+CuOtd/GTPryLiAvcrN6FJv/YBnATz1hfo65ybQoLIyvgIqKrvouCIBA4LIf47XCTxNfnluOi2m40u7RHc+9jGPW3btPnoY83v3zvNJOBuBveSirXqSe+WQCYBsALU+sm1DjplkMIBOxkGGKVldn0sQX9RTRGFzi77GX39Aw+QgJ0fbB2lXYKs2r50y2tMcU/RyAHX14df+/ccPp4RngB7aqH0BRgFwOaHQ4lqZFAF96tfWsmOKgCTz+G7e8QzghHzJiHFPxos6y6pag7Taqf3qIwfq1jcZ/NOgnlv/oRdPO8BbhL75qAjdZLhtlXJQlVGhfwPuPBsY2PhyrkMZC4H9ZAdNZQ+hUbmeVbe2qR9dsoPMXTni8SnHcA4I60DO/ubeou3VqU8DXwL8khn9oI+0wbyvfuMNjeoJMHINwKUe4LeMJhHW5j39gNc5udSVk7Xo6LIyzMnkRZvb3hB/imp3vfkZXTmaymIgq+b0QKP1eW8FIhiPZCfgD80BjWibJL08xAAAIABJREFUTtp9G2dTDrNAPv1S3fhB7qyDaMfPtmtUh/+Vz9nrg2dzfOwfvDMPlxHWPOneFy78rw2Y0xymb3JGKlv/tt5aN8k6ufL+VddcM+ajQGs8M6bVhWetzdqhXH0DbMQv/QbUV1egUvN6zh/l6hNzjzLUr9zmLBHo2i1Dzjr0pje9abMlamWRY3MZ+RQIk3PWOlP2n/KAsQVd6Nc5P85tPZvXyYgxgCfe1V7taluv5kXvdp5ZYxHdOejVV3Yq0Jac4sM3fuM3Dn7KmOLQJOPkjJM5h0xrId6WgRawiTZzSPrWBOLmVm7+zP+2gMQDWR7oVDf5CPD3rdxAPs8or3klxxU6AqvR7nqZ22UxBHiSOf8nS+7rj5yqeEFm9TW5f+pTn744fL7t6NoGtXKd+XN4uXn055vf/Cej35yHou34iS76hDaQa31bsBI6XJ9r18x00285Y8wRrctF168dEevxgQfavM6kaU0pcMS9HAnNvcpIB2huag3CbzRP/WrOTwVYRYd39ZFx4aN89aWjBtb6Tq6VQQb6zmnpGz1kw5yFf83t5g7vlLlCvgKqv/mbv3l58YtfPOTStrRjvt29d9znFFFmdgA+n33OX43MkZNPPnH5si+7+yZ7u/G1tudaH9Z6U3pyOpXf5pGyJppr4ru1At14godrB2FzUU6xHGVr8Bw96lIunj30oQ8dMvKWt7xl45Chp7X9IhkORFcnGaQnpHe3vhRMQ1Y5X9ItXScr6abkivyr01zjujnF//rJs85M835ZkuYP2X5kw31nYr3zne9cLrr4ouXe97r3GFM5QfFA5qR3zjjjzLmN7YnT0Wtd0hYf89aJJx6/XHLpFxfbiNtm8bjj5nZyMjcbD+hI70Jr+lw2nHWdbWKuzNG8nluT4+btdNfOeVVPehyaZibtzFTEozLpmqtbm+vTnG/r+RAvsnkKTErPV07OYs+ku2THKK8MN201NtDYDhbqz/mzth+Uk7NEH+eIar5tLoo3ze3akS7cWp2NpE3ZddHp+XRa73mmMZSDK9tL+9a6cPNVekB2i7nCPfVOO/nwZkvFAtfmmJ3nVD3rWc8aMijzB19yQnH+DEfU0RNa3Tp/tmjWlgNbDhyJHNg6f47EXtnStOXAnZwDt5X5w1Cx17PMn5S/YZTdcGC59PLLBkhz087BkEWVe47iyhhg/FHeA9QofR1i3JZvfjOAOvMBUEUxL3OnTIQU1QC/lO2MHdeL6lc/YwFNlGpGLmMKuO3TOQoUTM+lnFOK0RWQNg2cadxnZDOoOji6TBtGBSNPezM8PZeR7rtMjIyI6C56vHrKGAnQbtsZQA6nCX4F9tw6Iq3IYWUX5Zdh4x4e4UnAizr8Hw14BFRjYBWFGBCALsBhW8UUdTm3j5jb6jAWAigzUDJCAlKBI+oArnzuws8vD3vow5bnP//5m3M90FK0PHpyJFX2GgTWHrxlPAEfbE2hbNf1KYOh+21Rs44MFYEYsIRn6iorwrttQzWijne2GDhm9wTaMsLQFWiXwRuYgq71/Rw/jaWAiLWzp/+VXxT/NJT++4HGOdfwpLKmg3QCD8MgH2eGzDMK9MnjHve45f9+0YuXE048foChp5126iY7Qp8AHMrOCxQImCCDHBnGJ5pEPudUyvmjTvdyKqKjs7fQlhx6jsygKydDxikZcM/cUeZHoAcZLEtFH+fE9G6RiBnCRX2uZSfgd4KUx4/2etfZU9pp/uF0besvBr730WmuCBxXN1lr3/SAem0HnPiNVrSQTeMM+NKhuwDnzj9xnwMiMBPvAM45ZQPq0EE+45299AMf0ItnjHjOH7wGzARGNv8E3gU8B96Zw9ryq2hQ38Bv57LY1ipgQZ2AMx9tUpcxoY3ORZF1YJubnErN2eYJzybXjQ2/0amd+kL7vFM0bJHoaE/WA4s8n+wFZOF5mT9tHYdv5k7zgD99JKKZs0oZ6vKe9cK77mtnwEuAiee0vQOpOwieXBVFX/CDcvBF3Z3NEMjROFcH3mu7a/ocffhhvUq+AoHxPGDStjk5+PEFH5r3PaMsjjc0+m3cWAsriwMrenKkKqeoe8+jT/8A/cmu39qKT5d+8aJRZk7HgM4yHLTLXGGe6Uy5QDrj48STTx580Vb9BIBXB6dc837gu3rx3jZDIvbJowzH5uKAWOXn/CnLrWwx65ox1toLPFWPqPynPe1pQx6s4TlcyTseGQPmBJHr5iP9qpycp+oxdvAZD9TfeSiBwH0rcw3m+d18FXDYXEaOWsPwaB1IgQc5h5VtvnjsYx876LWVnrYYh2jKYZ6jMqdV6z650ea2l8VzbStrBB14qKwPfOAD49v4bh5aZzq6Rjb0b2Oq+T0wtIAL5fuQk8DXdC5jpnFKNvGErOQQdp9+UH30JHw3X3/ndz5tOPRy+nL+rB24Mn84f971rnctf/InbxxtN/+nB2qvNq2DINBiPan+qZtMnao+1c6ybQKhC/5p3fE8Prhu7BgX6IyXAaRoMV+tMxNc044cy/G4QBJ15LhrjDeXp4vid/pHOrMy0ynX+mCZ4Wud3nzhPX2Ww09/a4MsWtfJYo6f5mbrdPKNBmfFyPyZ8948x2z3rpn9TV9JVtB9wgnHLe87968HEGzNs/VbY3QdIJPe1Vzduo/+9NU1+K6O6Ww6sFmz1zoamnJ+4XVOxs6S1D85g8veCDRXT3OnPnjEIx4xxoRgOmVO593MwtJGPEWL/jNv00OyTZoPtKNMTPOL4Bv0rkH4dFF1li2YDu4MQGsX588McppzajsmPPnJTx7OdXMwp49tEY117W1LuJxVU4YODScw54/PCcfPLRll9Mfv6YDatVxz7dXj/Nhzz/3rTcBR23biR0585RS0RDaMO2PaeJRBbE3Uz57xnXx7L/27usvYjd/JLN7quxtumI7VgnwKsNAXZdFkPyU3+shf+p5np87trM3ZF8pTZ/ouOUjvXev6nBw593LaNjfWnuzCyvRbf6WfeK6AJvdyOuWgUbf76SKtzb7Tv7MNsoXwHT141PzVnNHalaMyZ3jjoO/0KO1Nx29uuyWgcgYN+q1/8Wg6/Gc203d913ctP/3TP71cdtkVoz96//DOsV7bzJ87OYC1bf6WA0c4B7bOnyO8g7bkbTlwZ+TAbTl//uzP/mzs93y30+8ylLGUy+uvvW75wsUXDXCB84diypANEGNYzDMp5pk0gdeBCpS8DH7PUNIZjK5RBAEsFPS2jkvJT4lVDiWTQhpw19YunknRTgFXZg4bdRT1TNHOQEoJpdyq17tl9agPDRnwFNUiBdVfRGNZJxRj7c8RhM6cGpVVtowyAwMqvyh7W5gAZHxEzgPylKuMALoMnvonQ7FIP+1AXzzovnZ7NwO+SGR9x6mX4k/p7pyEDkkvQjSDpzIDb3P8BC5loBUFrI65rc8/j+wASn7AvXb5P/4qK8OjcgNAZ1bLwWEs4/1f/uVfboDDnGzxNwAwwxDNIr/RxKjvvrKL7E1mGMvADNc34MlyeNm3d2ZloBlPAhUD5AMmMtDW3/5vXPg/o7DIwxw7tTk+3JzlM7ZJ2bPceNOMKjz6qOmEmmXNA46Lwr722gmyefdRj3zU8v/8+MuWk04+cfDMvu1kBM0ATk6IAIaAKvwlQ8YqGZQtA0jdv39ubRdfAmwC7ttK59ZnbAVq6oO2tDHW2movgNk1clBkeRkTAAbyqv+Lms9IzuDWXvUH5uQsXoNxQCZyrr0AXtvgNdbMQQGL1W8c4FkHIpujgDfqUC/61FN0u/ZkSJMxfG7OyWhuuzl8FbGvXtecMwE0d807MlYAlD7qmKDZdJD4BLCjA/hrPs7JPYD2nUPgM7LLMgq8QFtOPuUpP2Di7LPPHrKhf4HcAXrNz8rAP/OVuYOjwLX6v7lFufrL2MdTNKKNXOlLa0AgsHYFfCrL/JVTLbDVdbwPcGuebZ3RtxwK8YGsab+MIO+8+c1vXv7pn/9pOf64uXWUOnJuB5o0t7meHKO57YwCefEmAK910nOB+9pm/jQX1pYAzOaForQLjDAWA8DxTV2tX64DDxsLxqB69WOAS2e1eFZfuNeYUTYAn1yQrzLe0NyaOOeH6SC31ntGWUUE792zeyfSe2bwzmjykzcZsZyjnAUf+tCHhvN8/765NZV2DAffzrp67XXXLvf/hvsPGeJcJss+a2ew9ukDGTocHJ/4xCe+JPOn9W86pWcAiue1IRC7zJK2Wr3HPb5s8MxYe+pTnzocJuQ3xyJnOBlXn/b97u/+7uCB8nLUAlM5HvQvR3KZisooSh1PA6bXYOFwii4Oup9R1jnO43lOmg5hb60nq3hlLOrrMmhE7ZuPAKT+gPH6TT05ktM1OmNkgtAzQ7Tt6Mi+8bl2BDQ3GNvK9Cw+l93YvOfdtiBM9nOGapd3cnbhCTrUg250pEPgb3JcJk3tb32unws28Ft/yPwxX96yLejUKXyUxflz1NHLkM0/+IPXjDbgnXXe31hPdzIgJxg5AdYCiXLwyxzIsdAakF7aHBTY6jceuZ+sKs9vbQ34z9nrWiBv4H38Lou2jB58bPyvHQmur9fDQPD6oGyh0cCdMylb69Pd0qE9iwfNi/ipbTnazavkoiAN7TEmCmayvuWQ8s6DH/zg5Td+4zc2mT9D19g1z/aTqaz+9CJn/Jx3/rnLT/zETwyHw33uc+/Nulff1NZ00taogPkCF3IIqact9rIvzHs5jpLR+FBWjSA1491znb+ChrY0xZN0ubax1k+cP34Lpkt3cVZOjgf1FIxV5pTyxxyxk92fHNRmwUtlUaRTqbst6dKtWm84fzhxki3baeELXugrgUHetdXbb//2by+f/8Lnl1NPOXWz1Zs+Tz7wjPPEWnq3u919lMP5Y43TrvTsKesHlwM33rC8+93vHtss7to19SXrV06IglC0rfmouck8pz6Z/f7IYAGFOeG1v099b+wq1wd9/kdPTnDb5ib36M1xn76xdsanY6ztinT1bM6cFwVgpMf6btyrLweKzB988Dt7MF3aXJkjWd2CbOiF6M8eyS7KNk3Wm7/q22yg2pMjiMwWKJFDxrUCLq11eKictf1/i50xda/amTPJs/qn+mp7gYT45VkZfHieo9Pz5mKZY3jJGfnSl750ueiiuVUs3WfMQzfP/jy0YwttM382or/9Z8uBLQeOIA5snT9HUGdsSdlyYMuByYHbcv784R/+4XLOOecsZ9x1Hg6bU+XqK69a/uvCzw1A5OBOFBYgT/QuxbdoX8pa4B7lLVCD8udeSjZFrog3BjGjpSwdSnnRVt5p2wFKIEA+Zw3FOPCZYhlQx+Bqax80MKyKAMs4KnIuY5Di6hmGTQp0wGOOJ4Zixpk2a0tn/uT8CUDNSGfYZ0QUoeleDqR4pW5GFIOsbe1EOgPGOCSK0Gp7GTShB60dRq2tgCvv6xv1KMM3GrQnA977bT2gHMZF4BY+d2YGPuGxdjBGMljRHXgcyJLjYRrztzhwMq7x6AtfuHiU8/jHP34DuOVMacuKtdxl4Hsmww69+hqNZ5111jgTKQBgDVa0BUERsNOBtW/IK5pzdOSUnMbtDaOPGScdJI8edWZAGkfKIrfkBk+0vX7NKC0iL8MLHZ4J4FjzJaOyc0PaGkaf5lD0DLAx3irH/UM3HxqRczmDRj0HblxOPGE6AGWD/MgPv2Q5/oS5PYzsHTQFaMruKWJam4rOziAEaIrMB4wCYpRfH6Gp6Ek8bctH8hI4npGrf/G+CGGgXVsdtaWPcvtkvLd1mPI9z0CtbwLXvJNTeA02aiOeagt6Lr308tFu76MdGI4mY0w7Ml4BwvqRjGk7fnUOV9uWeTaHRWfmGHfkiHygzX2gpDnJ4dXuqbNzvtpeBtgBqAGYAWLOO++8zdaJRf+L/Hf+AWBYuca25xnTnD+cHu5NY3pmqmkD2jrPwlwYEBTQony8BXDhnbkTiIzX2uO6tuCROaozvcxVnFP4S8784VdO8FvToQwgf8Clucocjj79YRzm0Av0TdYDPcq4DBTzrRzvGRvGIZBcXwVOm0PJGl6QnTKa0Gs8dBB6Dibzqb9AQGWiMWCv6OSCHNAW2BHY5PnmlRxxORjIc8Cwa80TOQq9h079oG70dZaRyG206Yccp+uIYHzUv1/7tV875my/cyyhXx0cdujDlxyk6HdvZDzuAL5FXOfAGvPfwRs3EdjoJh/kIIBKmaLIzZ/K076yOUcW2I7zznWgJJ5zSuGhOS/njzlDn2o754/2y9jatWtu6dncEpDYGk1m9Sua+998lmP9kkvmFpfkQ7ki04GLgW5llZEh9ANu8cZ1fWKcKpc8Ga/NQ20nWOZLwPl67m+OUr/ytK+ACzKcjqT/ZbFwULmGP5yn+lHUPbrazk470VQ2g7ZYq4oq12fkBV3KKNu1yO+yW1zXTmWRa+W5R8a0TSYgmcE3bc9h25ggB2UKoU99nmn8dk27rSPqNw78VgcaA7MD67VD+Tnr0eT5sszTLc17z3jGM4c8qQ/vBUNMZ/nONmg7zh8BNT/zMz89ePjt3/7tY+zhZWBk2RzkUXt92jpzBuo4T+9Lg1Nao7XX+EnfaLyj13UyljMWXcpTXw6hdMmCdFrfy7DHh9bnnIZ4ts6AS8d0rfktZ066o/LLXsQjMjQB/JkdicdlOmhDAHOy3PygfDThXWuU8UAW0Gk+1k71u28LMZk8fstUHoEGu+e2UIcPHzV4kSP3lFNOWs6/4LzlR3/0R8c5d/e971cO+pTXuoaOHKxrHalrOT2TJ20yBgLK9Qn5Sg8M0C7zo36QJWjNxod2KMi5mW5TQEBrgbKcbak+AUrWQvOxoJwC5NgaZEm/4FnORG1JZvDcuz76TPBH81HrmWfNH57THzkh0Woeo3+ga9oBc6tKY0f95lVbq9FN/vHD/7jc48vvMcZj99K7C1qgOxr/zg4agQvHnzzmQ9vJpfdO+Tkwzpi84IILlrPPfs84q8h987d+UT85WDu301m0mX5ENmU0c9BbQxqH2pFDco7JuT2sessmSo90TdvVMwPirhv80R7X8St9Vznp4a0r6QA55PTNOtjAeFGecUc+s5ezB9Dq3cbONdfMLdLRuR6r6i0Ajlyav831HI/KorOQJf8PnX8no97vdPHkusADdEV3PPdM+pf3yirMYTsddHtGm3Jg1a/ew0PvrG0E8ozm2tPajY70G++Qq6/8ynttzralT3pn7nRx0mjbox/96OVFL3rR8vnPXzT61H11HdpxDh8cts5227ctnrXlwJYDRyYHts6fI7NftlRtOXCn5sB/fubzhylzbKgMUAw5ds9MCX/ta187Mn9OPnFuiRPwfeD6GxaK1wAtdrZZoaxS0imElGB/gT3+D0wLwFcvBZkyR2H0YXww/MtSoeS759vzbR9VZGpRhxlTKb+MJ+AoJZPRU0YDpbQMobYVyXGjfvQWHVyWi+sUV2UH0Psf3QCgopiKcs0AycCnyBeZFfgcEJGjg3KPlwxM5TJsGGoBmWjEA4BX4FhKfg6corvWzgvPyGZQFsMGcAPEo5ADq/BHnW3Fl9GYAygHSAZ/oJg62iImgFz7y+wpUqyocnTkxPM/g0KbHHiqHAZjW+0FcuQszCCrngwqZRQJpj1oc0CtrVwCspVV9GyRiL77E1FaZoZ3ig6tLjTgRYdRZ/xqQzKZw47Mokffed/v+p2MrKMR1dN4y7GZcyOQKHCLzGSMaSN6Mnarp4ha/UmORM4aG7c4X68b/CVbgODnP+8Fy779c1sKhnhbVSiXYwCAg2/VHdiek9AztgVhPAeWBAC2VZD26uO2XmyizVnU9hZtO6IfAMfGqz9GILnAQ3TlVAoc963fjXN1GuPKRo8+Ubf2A/OSOfTjQ2eQXHfdPPBWWTkpAZpoMrbVjwc5MfQpWTC2i+4k4xnQeNCYUVdR3IFB6AECvf/97x97/wNOOGgA8J4tQw7P3NMv2gVs5dhRv98dpH7Xu542QAFgVFs9KUOZj3zkI8e3tq2Bd7xt7tUHjG6Aj7IDwNSNB+65jo7OKSlrwrsA1rau0/bA8rZb8Q38x9uyOnMKolN/aYt3i2pVXk6IMgUaP4FWyUKBAEU2x/uc0WXt6Ksc8IGZZW/JbuXwrCz9b+7PwQtMNleSI05AtKJHeQFG5EtbizI2LpuXA1i0N6dmzmJrHRkOUAkwaWzgWaAL8FSdAHl9MEHAowfPCxbAw+arxiye5OgnV34HqKEpcFQ/oRvvfJqPckgARtvyzBppDrjPve+52SaPnBXtS54AdfoWTzyrnejXRs/6f99xx+3MQcvy9V//9WO8aSdek8WCFLSvs6UAYPqDMwzIqPyyoYyhMpNysrWloPrQr687K+Hyyy8dY1uf/+AP/uCY04yjslnwAE/LmpH18tF/+uhi60/3ZgDBccPRir50FLzn+FKP/khfaOsaPMD3QD68KWgGr3IW51ALjPe7fvEMPUf7zQmCdNRv3OOD/tKnBZs0B7U240cAv3FOzvAWKK9N5olkOPmsP+gRdBF6BacUGgSMaKe6tQetOThaX1xL10v20/8C29cKOT6ht61YPavMdeCFugIfXSdD3/d9zxlnrOjbmbU8M+TMyeO8k2uvX/Yft2/Me69//WuHXDzhCU/YnEtofqFnRb/2t6Vha/zMyppn6eVwicfaoK4cBmgMYEZjjpiy4CYQPrcD9HFfmcZ2ulM6Ih635q77tPrS5fSV8sueVG4BTDlLc5gFYBfko1+tK23vqr7mk9ZKdBgb6lUn+sic7J+AfGOt8ZnTtQAia/0rXvGKnWzIeQbI/n3T4cRZV2bsDK44vHz4I/84Mn8uvfSLywMe8A2buTZ7ovGkbd4tECx5SncvUMDvHNr4hM+dF+d/Y3qeCzP1fu3X5/RptHvWX9kw6A/8z9FZABXnyUMe8pBhS3Eg5yxyZlkZwcaD8ZyuTV7N89ZDWY54bI5pzOZ8xHdtVXdrZ86UdKECH7SD/tcZZpxsOcXoINpKL7F9MtkVzGF864MBuu8E8KXnc8R5/2u+ZmaQHrXsHuPvpJNO2awlsx/mGVvm1ve9770jaEhZtt3NgdJ8inZ05lS1ThdoRm+ShWw+SEfHD/09Mvp2dG5jx2/rnf6pzJxC6fqOJUr/c83/6TzkNp023UUbzUn044LP0KreHLCNz7I2c8xkMxSkhy56en2lPf1lA6XnF+hEn2uXiebRgnfQsHbkkg+0Nd9kf5CJnLnKTedUt3a6pu3NCY0f7SjjsrLTBVuT8KvtOPGnOc91ZaIRPbcEN5451i7zhLZ2ppvt8Dz3lKc8ZWT+XHnl1UNeomnX0VNPOWrXPFdqm/lzp4axto3fcuCI5cDW+XPEds2WsC0H7rwcuC3nzx/90R+NVP3j9s3onpwrhw/dPBQvivnuPXs20ZiUdIZFhlSGMcVtrdhmoFFIPRt4TZmkGFL8GOSl9GfcUygzYim6gRJtyeM3A5aSiDYKOIPItbayKfK/iDl19inilXJLEVVOUezKVn8Ap99tDRGYHwigLoajdgfyB7q1/dI6Wj3jxHt4ViRx0Wtta8Z4AnrlVMhwypmRkh2fKN+MVUYDPjDMKdreK7qQUVmmgza7rhzt7sDZ+k5/lBWi7Laky6mVIZpBU6RdDpsiv5Ije34zejN0u9+3fsnoDHRdb4uABmUFAAFz3v72t4/uVHeZGBlnRcnlQLD9BNoZPBk9fgdQBEhl6JMnbe5AaLwq0m0YI0cdtQFxckSsnZ3oWvd74E4AQ86bjL8M0DXgXGS/tgSkJgfxjVFf1B7+iTA1HsiA8fk9/+ezlxNPOmEnCvKWg+3RGrDbtj/4ErCC9jIRONk+97nPbnitLY2JDDU3OydhDVxqb2cqtIUN/gVW6WOGO/4WDapsdPiswUg8M1egt3OGGpfGDSBZvwBQc4ZlCNt2Az+VF6iIT0AWn7UzL0e0epqb0GzOaw4zD+UoRrtyM9Ld01/AFI4c+9e31VIR9kWxeq6xiFe2fvOOviSLOa6BKH2AxuYP/AbecYopJ6CxsYk3OYq909ZYyhVRWiaMer0TjQG/RbaSNWMh8AFPA36L0ndPfWTOs4Fp6MKnthrLAZwDPR6aK4G1wJbk3RhcR/SioyzMeKF95BGvA2fIGyeZyG2AA34aX+9973sHXWTFe/q/TMm1U4ocaQ+aPKNcMtN2bAGh5kf3Om8qZ2jRs2htbKoT38hJc40xEOgd7QVRzGjtuUXYDHhw7sN1g37tBViiHb+sE9aR5mB90zZ7+sT7ZDn6yihVh/UiPuM/2vBMfyXjZPDr/vev2cyz6vGsLDGOD/K0ni+SxfpOm535E9gJbEZvmRdlCCmD/HBM6C+y7U/Wxmmn3XXwo/Vu7ay3rqmj9SMgTDtvCUaZTij1vvCFLxyZo5xWMzBhgr6dWeh/6wvHR0CY8eE5IKk//wfaq7dzvOrb+l0fa5c5ySd9A0/LwMKnHE85oLXJdWMboGzuBAxb19WlbzjGCjhp7Dd3BuA3f+rT1jrjnMMdn8n4WrcpKMI3GgRZ4IPnclzrL/WNDIATTtg4vgMSW5tyxum3glvSk7xbcEDZUjkXjCs87W+ts3nWe8anNeB7v/f/GlHj+nkCxTNTU1nj3Kerr12O3btn8Nq2b+T2iU984pjLRzb7wYPjWpkTyld2a1QBRJ0Z6HpO2tbK2pF8t27lyM4B47nmgOa9+il9YA1EN397r8CInEcBzPV7WTbqyjlERgswKVihvim4p8zuggYC46snnZYck5scVGSAgzw5aJwVpLOen/H6Z3/2Z4fMyWAcOtvuGWjBqZ0DZW4HuHv55//vn4bz5wtfuHD5uq+b58nFg/h1a/0rfSH9eP2tPnOItuMzOSnbg4yZr/wO6M6JxnkiyI08mKsKjCjDYc1LbcFDY9K687rXvW6ciZeeXuYiefKMMa3u5nPzsPFCDy8b1rNlCNmyV1k57dGIZjTpG7Kd0h/SAAAgAElEQVTSOEKvOdmYM3/oE+qUdvrfWqQfOahk6GiPLHH9ZFyWBapsdfpu+7b73vd+4/1j98wAnhNPPHkTiKNvOH92H7Nr6Dzvfe/Zi7PWfI4/fmb7JZ/6s/UN37WTbkQGlEMPOv/8879kW1B0pkc312cfuZfzJ9k1N1n7Zvbjf276GD05T9SrzMZH83x1WQeV60OmcvzkzPW7fsnmcE35BSyqn16e3VCfNS+k7+ScIUfobmcHvPJRbg4m5ZO5bKTWw3WQhz4ucEV7CuosSKi5pvIbs7Mf5/Z1eNkcoIxkwvW2e+9avMGP9GT8nPrRLVu0ei7dh1OMvD3zmc/cOn82Gv72ny0Hthy4vXFg6/y5vfXYlt4tB+4EHLgt58/v//7vj20KTjx+RsZlwO5yvsgxu4ciKnoX2CQNnUInGpwS6Fqg/4xSmynp/qdgBnAVNe/ZDLoMlbUiWxRW0bSVQ2nN6GtrEr8zotqazfuuV7f3XGNM5byhfGZQUv4DjNCdQyPg2G8KsXoCUzLsGWEMhLbuyBgpuqotLVKwM3gqCygE4Cqi2fOcNoApxnU0FMWeYymwIIPKe0C1gFeAxjSup9HXnvh4v468c1/bAm/9VnaZD0W0FjnK8OvMJrzSzsDDNZ/ws6yn6fBbhtHYNkbe88lREGiVgZ5zIXqKBNOn5Euk85/+6Z9uwAd9W9/g0XSEzMwZtIj8K4KvDKC+0Z0BCgSqL11nmACR2iJK/+GnD3kry6Co/rJKAoKSWTzKoELPGshcg0jJZ6BjzqwM98Co6OX8UUfgxfXXzyhidAMZnv60Z4zMn+nQnFlI8T1Qvmh9Mpixhw6/ARGA0n/7t0+Od3PmriOEPYvf5ogOCQ70WDtOc5g2hjOG9SngwSfZzDANYNFeMjyiua+b2U1kKSfWGuQCfNdf5HrK2DE72wLdAuSjQ71t56bunJ/4rf85SJxj4tNB43jrXsY9MFj/M4aLsjc/ej4nbJGTOc6SS2MiYFSdQFpAZeBBhvJJJ03ndmekBHR0VpnyA5zJWk7djH+0Ale0UZkcBoBdfdAWG/jkfzzISZ9DgSzkmMQ3/FW3sWI7p2SuLKkApBn1enCAq8oFNioLHbUBPT45u/wf+NK8EFjUNmz4r67ko8wFdaEJsO1sD3Op7SG1p+wIc24OrM5hQp8+a3vFEeywe/eYs+qDzoPCB/z0G11ljwQmF+FtTDQ/oDegyTU06jPgIlkvE7QtjjxT9t/cXu/GwTd97Doa9EFyWN/hnfJytKJTPXgbGKyv0Gb+cuh360NOId/aVjan+eHhD33wGP9Fp5Md0fQjK3I5vJx04jzn6qKLL1qO2z/pbI4bDvedLCD0OfuNIyEnbPO0560tHDToyymq3666ap4L07yoLXhEzvzheeBTPMFj5WivyHX39f3zn//8EegC+JzA6IycNm+oEx3GvXq9r834qFzva6fx63mgLRnlLCpjJOBZW8lQc2FzGkel/lK/8V5GAX6jtSANz1vTzS9lqOQQiLfaRD4Cf1sHWmuMI+WahwInc3SSPbwuKMY7OfN9kwOgeedRzQPeZ4Za84P323atCHj3yTr5ohvpJ7Kawyd9DB0BpZ53vbaXEaMsY6z76T94jW/PfOZ3L9/5nd+56SeZJGQf30cW75VXL0fvmo6g3/mdV41570lPetJYG8vobXtMdenvHEw5s9R5wgkz6wKNAfI5DV2vzdGd/pkuml6JB57JgZa+Q7YKGlDfOruBHCkvnpdt0/ygr3K6pGda98hl86Iyy0xLl2pu8m7b96Xn5UzJDtDu1vbOS9G3ZEMby6iJF+rGH7wypn/mZ35m6LnA3gHOH71n8EBGTDyaW+nuXv7l4x9bfvInf3IA9pw/Ae2tBekotw6umXretBH8eS6d0FyQU0e7tbNMZG3Em/SbbBHjlJxoh7a2LiUX8Va55NaHU0cQ1q//+q+POd6YmPrd7vGtTmXiiT4ie8qzXqHL7zJ2G29ok7m41hOzschTc5g5niy4Z+x6vuxJzgf1lNniOdmN5iAOIlvEFRShvhwU8ZjzRzvvec97zyybfScM/YZTJ51tBhfcOPRNOsx73vPuxXab+tf2Xs1/6GqeyRmEd2VAmzfQz9lt/slRV/961ngyTl3LIbTWUTyD9+YC35/85Mc3MoHPjfN0TnQ07rW5QKiCb+KD590rMAKvmudrV86TtTNE/2eDkYH0Qe+M4IidczbJUQ7Vgk/UFw9yGGXfNAeV8ZwjP8dPDhz05zhCb8GG2b7ZHbcOHmgsFYzQuEGHPjKvJpfNzWUBoTH78MCBaR8UxNf8KPMHX5797GdvnD/ZqENGjp7bTy5HT7tlm/kz2LD9bDmw5cARxoGt8+cI65AtOVsObDmwLLfl/PnlX/7lsZ3I6XeZkc5F2Ob8AYrs3b9/GEEAWKAZQyeQoChY705j5fKhoFPI2y5JPwSOFwUZkMCwYFRSIFMQiwBFC+W1LVkoxwxJEXauA6EYoQGMFOEiK8vuKLoqQ7MopkCkItFTVovm9JuyjgbGmudz/BRNRQFWf4ZykWfqDsQsYjEwKMMUb8piQLfrgCeRb4xA7+Ohdq4jUnNe5dDQP4wxz3HOBUSiyTX8VQ4DHl0U8/W+1/qtc5HKHPCbMRoAoxz1AMwDm/VXDoHOT8r48XxOHk4JfGTQkp0M+oyVgOXaE9CXYRVAjHY8wm/nNqAv+WCYlG3lecZwAOD+/XOf8Rx7vgPG2saJ3BZRBzQGzHmnA6oDWAOGPUtmM8ByrGRk+c54Cvx1Lb4E1Kyf694a6MyAw7OcP+TbOOD8yXDDQ9ubBRACv5/0xCePSMzZ9nneRE47fMMf8oIX+JBc5rwz3jl/PvWpf9s46pTlE2iaYalv8IYcKNt938pm4OW4aDsLZXTwuLblgFyX43pgdf2D59qoXG0uWxAQG0iGBvfbCgP4oG05+jo7Q/mALzJJ3gPzXeMsMQdx/iinsex/Y96YMhYALJ4NtEDPPKfnzDGOOUeMTXVpG74UsQ1ESJ60hUFtPutshiLQ7373uw3a3PeNn2jowPWcLo3vIsPLMNRe7+VwQKOtVdzvYGg8DeQoohQ/0eqvc50y8rVHOWTkQQ960ADL0ZRzM0eS/lK/snMmrfs+p2DyPeV4RvIH8ORQMWcZ19qBv+Yq9VmT0KXfp6NzgmL41fZ9nYNjPAcmx0vzFDAc2KQusoTHyvFd4AC61O+D123r5ZkyQL1Pzso0ywmOh0Vzm1/IU9v1uafPKi8wH+8m2Du3PwnAa15pfg3wTm4CYPDCPeW09uCRfjNvPeMZzxjXyYJ5QL2BiMA4v82DD37g/xx9KKLbNmD4HYiPFu3Sb5/5z88sdzl1Am6tB8bWPe9978Ez8qbf/LXml2mH1vpZ+drA2WL8ODMhQDfwqjkmvuXcan3T9zl/bdvlOeU/5znPGVlgf/M3f/Mlzk51kQ3vcwIahzkxAtLV2Zpo3PvDB+tRjqhASn3q/eY//eDZMmiAr94rOhptzY05kl1Dk7KtE62beK3cnKxlvhoDZFrdeO26uUx5eFp2l3LJO8eSb896x4fs4qV+x4Oy5ZrzW0PwxNzx8Ic/fLRL+9AoGKgs7ABP8hBonoOqdSOnEzlsHAXu4l+AZ+tNQRnoecpTvn353u/93lHvDP45arMlobniyiuuWg7dPLfy/c3f/I3h8H7sYx87nGrGABq0W1vJoz8fvFVvTliZP64V5JFjN12wearMoPXYCLhNpw7018bGcxlUzX05bwqy0Pbm53S/MqPiy3pdzyGk73NyaKP+j6fphq3RZMLfmt/pMtrTVovGVYC79a1ggPT3MlDUgza6+o/92I+NNZHzx2fvsccN3srUyik457ll+cQnPz4yf/7zPz89tn0jV2t+5PxpDvStja1d6WHqDlwnw+Z2H8/qx+aj1uT0QzKAlzlOsiXKthlg9DKDmfSb3+TdGLLOs0te+cpXjrmLvju3WL1ikxncFmXkwnj3Tg5lvLOeeqftcNV74YVzbk6HKagmR4X328JX+1u/267x6qunbkt2lKePzeXO1eGM55BCi3cLCFFmdot+8f697z11nX1757xSRg/ZUK5t+2yziNfvfOfbl//4j0+Nculf+J7DN/0nJzY+4sts64XjOePZHGkcm9NaT+u7nKGebW1sTWgeTDe+4orLNltUlmGTvHhWW5vX0avfXG9L0sZzekXZrTmQG/drvSJe4qHM3YJHmudbz9BYf2pT+nu2wFquk+3qq38667DfOQezRZPZxkQOu8Z69vhar3cvG8WY9/HbeNSGzlFMb85WLjiuACY0cx7SAwp0aRxy/ujf7//+719e8pKXLFdccdWXOPq3zp/B9u1ny4EtB45wDmydP0d4B23J23LgzsiB23L+vPzlLx/bAJx68sygKMrxmF27l917jhlA166dqEX3GTbAQIoqw4xyyBhiXFD6/KYUUlxTrNeGbBGPGcSU0rFNxzXXbPZfBlgUcZvzRlmUc6AD4MJ7jNoO7qWczjT7mRZfpBJjjpHgN5o8VxRmxsUwSne2Bisi1fPaTuFFS8ZwxoU6gGYZAclWQGdOpsD6gFO0oCEHUeA7owggpD1oKGpYuWvnTw6a7jOs0ch4AFy1tUXAKp61ZR7acuz4X1nASH3GMPKsa3gIMA1Eit62UwjkL9pQ36OBERcAhe/qEJGrz9vXu2yLDLGi2wJuk4u1MbM2WNBlq0J8woMia9HUmR5FHs9theb5FgGgZRJ4vu0B9Y0PHooQxscA2gzOnH/1m37FH3QkV+uo0yJPi6jLgMoo1b6AGvcCIHJSqs9fYynnVc4hoHDXZmTvBAi1E7D8kAc/dDnt9BkJvXfvjLTO+NcGsk9+1ZfRlgNIOfgsSl7mT3NCBmKyHjCqbLIBHFBeEaTkoYwdcpUDpq2H9LXIdPJnzHs3AzM+BCTllMWPnEsZ79pLDtSlTO3BJ3Tv2zedBDmDtRuwmVMDLehvL3L9YBzklAJI4EXbknAI4aPtxTqQGE3kwDfgCF2Acr87iB5vGn/eb37qnCYAQWOzLee05S53mU5b/MlhAZgAJHu3rBJtNKYCojPA28tfmwCf+skh8RzNaFVmEZzmDPxJLtGrzIAa/V2ke0AcR2NOlsZWfWXe+sAHPrDpr+ZGNBlXaFR2ka76C2+qM6dk8oo2bdZn5jT1GKuucyq0nSWemEsBf/43D0RbQJo+d18d5AdohTf6y/WyINXdeoG35Lgt0/BC3dpZRLPytct7ZT30Hp6Zb7UzR1Sgfs6FnAYB1Hv3zkPsGxcB5jk7bVGEBvSTH3xRD/lGq0/AtXq1W9ue9rSnDT6LAOdkwSMyiB/O5sGvMZ52HTWAOOO0eao1L8ejd7QL7/Cmc2q0UdawjzFe1laZC8n7GnQkS9pqXVMm50/rNx4FWuUQvrVTRLvVhedzDpiRz3jx3Oc+d8gjh1fzAX6gV52umf/xQz0BenMdmecoNR9pew4b5eekyfmHt815njWPKAOvyFcOS893BlUyoCx9hibloAlfjB/6Dx4bv+gE3iorB2rZZZ41zgrSactI1/WT7Z6c/cNx6xltbys8mcfqzNlZAEbOTDJoDCrDvGZM6kvbLGpnzqocp/HBe2SsDJIcGznt8DnwMkeFezn39ImxppxHPvJbxhlOOfot4elGyuf8ufGmCZr/1m/9v8Ph54wgbXYtgJusGD/oQnfrTo5vzkN9ViBQQUMFZuSAWa+NeKwObaBjpAO2xXFjEu2A0cZlfCmoJV603iV/BUHkREN3Ttf0Vn2MZnJDTqYj9ZpNhisa0k3KPm9MqH8dhKPMsoHLsrAloPLKPEBLcpJeKMvlp37qp0awmO1XfY7bf+JONsPcpk7bp36xLP/+H58azp9//ddPLPe//9ePcRHwn26ijJysvgsCmLrmhGECun1bl2WjmM/KrvRsToOc6GuHh3WRYzQdtkCSHOfp0+ois+Yi67GMIcF05k9lWAv+/d8/Pewb8rQO3NI/BW3laKSPebbsYTReffUMhNB+/V+f55TQx635BVS5Zz00h+I7GS/7Qt8aC3/2tj9bvvLeXzme6d7Ul/ZtAmmm42Bm0zvzx7xj27d5NuDM5C3zS+bWnmOPGfPS29/+tuWjH/3IKJeTCI1lZdaf+K09w6G0E6xj7hB4gH67UcgAUoex2XypvgIksuWS5RyyfntmrqHT6adtjVk8aI3Moez5HGbu5YTPcdYalH7reo4TMpBeGk9ylK8zzws2S39O30mec7g0X6C3NSYZ8Ew623QunbTZVlW53m3dSl5yRuWM1uauZfNnuxSEhzZtWNu36K8/yFS6RLaobzTlIJ9OznlOomudL0Z+OOv9tib/yI/8yHL55VdunT93RoBq2+YtB27nHNg6f27nHbglf8uBOyIHbsv58yu/8ivjDBUgD0WP8jYcN3uOXY7dNw+FPGpnn2YGC7AhkIDCCKik5KcUAg46cJnyl0FS1Gdgc4ow5TPgNHAnJZ3S6I9i7b0i8soyYFirLzCFwup/xjyDgmKcE6Qow7I1fHsu4D6jf+2U6MDwHFaBFb69C3jMmMkoDRTNScBYwde2nkCXazmHUqgZG0BpRoU+iG/qLiIsJZvy7s/vsnoo/GjyLP4px3fgDF7pyxxZObuAAnhYRDfaMqbwpgjKDHs8YQTq83iqfWSB0VpGwi1GxdxuSrlFRLbFSCBMfRQYkGGiTT7qKUqVofv6179+0FzkZlGRZf/gX5F0F1/8hc0hsYHYOQjIMf6Nvcx3tnpr+4WcMwEhGVX6K4OLUdqWSRmeOXcCVjLoAk4DKZQfqFO7k/ciAt0H3ujHAKNb+v2EMQ7xntwAiTlFA6rv91VfvTzowQ/cidKfQGYyWHSlcYf3RX42/+kr8sj587/+179u+jlQJYAl0MmYQZf+LTMsh0sgWM4888fjH//4ASAAkETiayOARb1lsCSDGeo5INWjrEBw9HsmwClekkMAyIEDt2TsBRSbn/Rz2TA5J/Vr75d5xMFM1nIs2JYRz/E6OSADrinHmSzApo997GMD3NEeIHggWY5t5ZOlshTw1pygn9oGTZtOOeWkIb/oRVtjDv/8X5ZGDuKAPOXlhGvuVaf3OEYAK+YGY7atiPC0LYGK8CaTyg649ruxHT/b9s91Y2INpJJNPDSHK7M+blsc7a28HOP1gd85hXMUeA/NZRRMB8E1A2B0nXzoB/MaMFofk/vAXDz1TMAd+Snbp4xA8lwGTQBNDvmywAJ+ikwPUAycLopYG/DDR92tOe5rW1mf3m/bybbzmgDSwSE/gNQcfNqJj/iK98YxGcVfbUGrdTkHgGfR4XpzI9m0fsmIwJu2GlI3mcJXTp8rL7900BVw3BpShDn5Nu7JFNlCZ+vucOzvOBaUgZ6cdvF1Oq5vGmMBT9STnqHMz3/+og3IhofNp4F7yWPOj8ZP4JyzKNSLzy960YvGNm0cQMmcb20OACUzshrwyx+61UWG8A7drQneLeik7ADt0B4y5P/OE2qNLdCgTE6/OQD8ob1zp/ARmExenCECFHZNto0y9RuHn/fIs29t0JfKaOznxMRX8yxZ1F7l+PNstJOvMhAKyHGPzMcj7U1O9RNZwSeyiG+dlUG+/DVvFDCChvTDdKYA5LJpk1Pl5oRrLihT7gEP+J/LC17wgiEzExidW6rq65FZdtU1y4Ebbxhj5vd+73dGpgOHPYdVc2TtRVPtre7Wq0OHbjlfBR+0P/2sNUi/TaD8lqzYAjNy7udA8MzamVnb9VeZrM2D5Kty0yu0LUCW7LcFqnGFx+mqysUL64txZKyjoXmojC9leM57BfHkCG3tTr/CZ7ThA32Rs0I56VNr5w86lfOLv/iLQ45F+pMFzoM5d0wHWeuZDKvPf+HC5WUve9nykY/843K/+913yHlOn/TQgHI0R7dr/aU39B55bHvb7BE8S09Srv5LJ1UmHaWtXpWnnz2nLzxLfvz5P9tDEIQ55hWveMXQATjl59i7cfBp7fypj9Bc/+sbY7Gs/zI6baemLc192UitP/pdn5TRb53Ee+OCM8P6oW5twk/jn2PlnPees5x4wgwIyUZAf+ty+sSVV14+yvu6r/uGYX/J/CHTnD/pSzNg4dhlOerwaMNZZ71zOf/8c8f9/fun4zTnD3nxydHYuavaoB7Obe+9+c1vHk6q7Cf8n2fgzeCGbER1k6eyF9dBd3gi+CudoPlaH3u/eS87h5y2lSU+FtiRsySZK7DGdc4zMqaPvaNv27FhOm/ndtv129pJWQBHgSnNd43RdEJ0pleos7Gt7eSkgJxkuUCUbKYcXel2BWFN/syghtbVgpKad+NZ9opv7U+3yHZwvbk5G9i3nRcaJwUwzG0Gl8HfH/iBH9g4f3JOoWn3rqnTH95BVrfbvt0R0altm7YcuP1zYOv8uf334bYFWw7c4ThwW86f1772tctb3/rW5eCNNwwQiWJHWduz+5hlz955vkXOH2Bq2wQEnrSlDWWRcsfIVE5RjK6vgbc18F4kaduQpdimLGcgKLfofIojA4DSzcgCOgBLi8hty7iydtwLOEWL9lEuKa/9n9K9NnYDfwIs0aoOCnMAGKOyPbYz0HIa1Ja2NFhvrRLw23Yi6gIOAY0Hv486aqPsZyxkzKbQK989bWvLjpT+wHF0zui74zdRhxnv6sBTwADDZTgxFnuy7xrGEv4xtrQx42rIxc4hzgxGZTMoGSYMlKIrc6qglZFflGVA2Iz0nOcxFckdKJZRm7HtuSJhGVVo+YM/+IMBfAXErh2LGTLKUbZtHxhn62ywgBTf+kc7iyjMOaifi1JOHuu3gNQiNn17PnAw543faA64yCiqTwNzKz+nXuCiyajtnNDlumdmVPjpg/a2qTvllLtssk68c9/7fNXyhG99/A5N04mXEyn5KuKZAYemHFbKN24AZpw/Gc+3dv5EU+OJzIiYRReZABABUfBeeegHkjhvhLxwpABbcy4EqqAvntRX+p1cmYPU22HzgWrxBs/9D+DRr4xv5bmuXeYUdJF3/ZkTp3vGkv+TR3NZ293kVMDzQPKyfswlrj3qUY8aTi3tqmy8RTM+NH+oo3GfA6vo8kDJ6QiehwgH2ucEa56Obt9lxQBl9SXajG//l5GiL413zhFgB/DHGM+BW/SvdwIZ18b+PJ9hZlLqL/wpG9Q7+iMntGfIln6WOaLsnN1liwZqeLe2BLjNyNF5tkBbhFVvYxFt1hpAF7kLWDOXAs3NU8rGd/wwBsrm827ZPr4DDpO9QN4c6a4XALAe642PwMXaop6yUc0RgYfkAf3+lOc9z/quf9vWi/MSzQFzZNq65z1nGumD1obAMWuiOa/sRvX5P7BxOlU+P+ZQTkDz+IMf/ODN2VDKBrzJCBYUEsBjXgn8xKscNUBBEd/ea/s2/WWs/Y973Wu83xreWpSTBG+Vk17gtz4rG8v4DQT3XQBEIDyeuY4POWPJX+tRmZ/Kf+ELXzjkkFyQh8ZZWTb4xzlEXidwNQM3+tYGdOeoUY82kn/jq0yI5A1N2u4+OslfEeXqRIO2FgiDv8alvlNH547IzkErPssq8K6+y4GtbeQDndrt/cZs6ymayFROOGXLViCTrd/+JysBeQVloMXY0h6yaP4oirtth4C+ricD3uEwTyfxvmvo4xAukxHN2qOuMn9yCBtXAe/r/9Vxv/t9zTjDKbBahjHafYy1a6+5bjh/9M/rX//a5c///M/H2sH5k7M6MBdf2q5OH623dDX/BoDmNCqLIL1Wm8pUao003uaB5/OcLc+653dZD/pUXd1PP2j9q+/wMKcHOVIXvpF3816ZkniU86o5X7vIib9AYv2N/8l2Y0h5HIzk1TgLYFe/3+rUjvQxcwd9n4znuE2G0KS8l770pWPN5wQYDoyjJ8gvc7kAkTkv7V0uufSLy4//+I8vH/rQB5b73OfeQ34C5nPGFRiQDnlrg8399ceYtUYZY9qD3znPy6ZwvUwH77It/DU3u58+2dztGx/bovQhD3nIeN6ZP+g2VvHp1FNP24y55uqpF8+zIxunw2G5s61tILjnndeY8yEZK8Mt8F/fpKMrz1j0Wz/Sv7XXOu85WY/m9c/+12eX/fv2jzN/0pWymdIPZxDBRWNsfPVX/29j3TnxhLm9r4we/ZtuI7vcNotk6r3vPXts/Tb1hLkGRmPzbrZdmXHmQfWqA93O9RQY1Hhujtf2HBXRuXbOF1yXg8iZM/7PjlCv99a6Oxr0cfNc63DZm/q1IIV0ds/rF1vn6TcyVqBWDs3pMJmZtzmc0OJ+4zPZqk3ai1fa6b3qS1Y8V2ASusyr2l+AYHYoeVaOT4Ffnkl/at7PEed5dRUAk43r3dbJ7Cy887y6/cVPfV8dyvGMzNv41/Z3yrZTAf7a9k3mj+0Rk/uhw++eWURb588dDpLaNmjLgTsUB7bOnztUd24bs+XAHYMDt+X8oWRz/hy66cAAhAKbDx+6eTl69zSobYoVQBVYkYHuek4cyp+/FMqi69rmJaWaYshoD+xrO4UM4xRXymtb9lCS29IMSANkZtSMw30dPr0THVeEMiOWEUYZ7VwI5baFS2Cb56MjMMB3EWVF1qKt7RUCbv0GnBYVhQZtDBTHl86iyHivbYEe6qcMA4tF8/pQ/Iv4zPAOEFWO+0VvlTER8IFOynbPod+njCaGGIXdB/2MQfQWsZbjwnNAks44qb8p/gcPHVxOOfmUART460DgIuwD6NAgQhBt+ruDyosQDTRFc4DCug/QmLEUcImO17zmNQO0rN/WkbcDYNi1a7NPv4hEjjXtUF8ZUPhBNmQMuJ48Bnzl3ARyafOa793Th2SyrATlZWQGWKJRmYEya/ACnegomhwdt47s1EfrqGHve+6udz1jGMnurUFye7yjgeOBI2KOuameBKCQj6IJlb+O3isKVrvn1hv/MnipTwO2cqYU+Vz0vecYw6InOZoAEeQAACAASURBVEw++MEPbrIq8CbgFN9yEmQE18/RWZ8EeLQHu0hzhjiAs6ytaNZW5eZg8I491/FU28t2Y6gDyLXJHCFKF5Chn71LFnL6NjfpY/Uok3MHDSLJAZnmoM6jcYAt2uyrXzZBbaot+l1dzVWBbwGlOePm2VXzwGlyi270BFagE914QhYCRjyjfcDYHI36Jl4Dv2UmifxXl37Up/o3cK/tdNbZYviXM64xHkiuv9oOR1+rH+Bo/gE2Ga+BhAEc5MB7AQzJvzJzvrVVT5HxgXDagw/ax9FjbgG4tdUa2QMeuY+u6jHWcpajs4j39rIPUPd8Yziwt7MB8KHIWGtQgJLybh2RbL2Mr2sZz4ke+Ns5QuROGWRIW//jPz4z3jfPWvfITE6FnA9A7bLuvKftygWkqdNzZUpZN8kRJ0MAsH7xbAER5NBaZG244bprhmzk8AtICrgFPhsHHBTGCF4EtKrTlrHoXp+rUDYc2tDgLzkif9qT88e2b82JrZ34gkfkXHvwZ11vmYTToT0jkv0BmtDJsYWP7udwJafGkXWY3OjLnIQFUxTQQYdQB17oX0Cx510j0z7pFcrXnpxdHMf6SFvwqy0Qk3NlmHu12fzhunHs49lkvK3tPJP+gR715kzXZ8pqnixboUxk75GN5roCPrQTb3NAmiMLvPB8W8Xi+8wuuHH0oW/jKHBa/elRBQaQm7bLDSBsW6AcFDk73F9vE5XjXBnOILHtW07NnAn11XXXXj+2fUPLG9/4R8tb3vKWQdsDHvCAMee3/WxBJq37+qYzVPCc8zDHrbLwu0Cggj7wm/wWNGA+Vz4Z9kwOG/IW6B3YWlZIjiFtCwRNxytoo/lRPQGv/s8pG8Cc/hconvy7rj+S38Da5n9tK4MSP8q4b3wZI2V9+V+mF92qgAk6VnZCTsDv+I7vWB75yEcud7vb3WfG3DK39jzmmJm53rhwLuEXL7l4nBH0wQ++f/nqr/6qMecV1JWMa2P60tphs7bW8LA/PODQzencWZGB62jJ+ZMeyTFqPjTPGAOe8cH/5hntI6/owhNORe/LWCGT+mdmkM4MIfJflk/bnOqX9NLkBN1lWnqO/KHddXT4dl3blT8DXGYWizbhKUc8B5DnTj996jfaY255wxvesPzd+/9uOH6UyzHnuZznZMAn2bhpxy403pRx8smnjvbt2zvf9172w8FD0zH5t397wfKmN71p8KY5M2eidq7HgTlXXfraGBIs5P93vetdy1//9V9v+r8Ao9b/1gS0qjP+pX83D+Bf46fgIs/kLFOeNVxfqiMbrkxvc3v6pu8cIXiPBu/mADMPZANkR3G+FeRBltSRTdDv5oKcOHimH/QteUM/HqERr93PsZNzuTaubQnPeAd/1hm2M/NmbulWsE/2V05lbcJT86G2pqviYY4z7+KTd9ONc0yTjUnLrs1Wmjk455ib29M973nPG86fSy+dbUsP3Tp/7hj407YVWw7c0Tmwdf7c0Xt4274tB26HHPjMpy8cewYIiCuKjoK755h57oyISGDIscfs2kTrAzRvvOHAcv2BeYg8AMenyJ9hxO1E06f4B9q33VnPUwB9vONZCq//AziVHxiYgVZUnzootUXZpXCrAyhCOS5S89bbCawBI0bP2jlU/Rl76KIot4XCcHAcnOn6rgMM0CFquOioDEZ74xfNlsLcMxlq6whQRon2rekHSPnThviXgp/joCjFjNoMeW3JEEjBL0pTPSeeePLgb0AFGovCw7sAY/UVaZbBrS7bPvjkXNJWfxnDRSgDH/EEDerFO+UwfhkI7e1dPyg7ugL+2j5QmwOEczp4XluV/453vGM5//zzhzGKlg4qJz8+DBXvzWjlGXXH0MlRpx7yl5GLN64VxRbIEkgW4KldbVPhnZxAniPX8dh3EXprR1TgTABxY4jBVaSdfq0/MyTXkY2ezTnIiMr4Sj6AKsrigHnMYx4zIjSTlQB13xmaRf8GZgco+Ba9+Q//8KEvOUckZ0IAnbHTGFUu4/1xj3vckKX3ve99w1AFpqAVKDHOY7jyyjEX5JgM+KztRW361qeAE/UCPIE3OfGS2UDEtZOtvmDo6jPlBEQGkmo7uXRfBGwOlkDhCRRNQxsN5Mo73k/mtL09/bXj6U9/+mirc3XIGFALmJjzKTBYW84555zBj8DwItDxEC2iqkX4k3P9o03AOYC3OoBERWv7zkHO2a3OZBSfyETbGwLsgI5kKYdT0cjKaG4zFzmou+0IA1qar3OmNT/go3EEcOCQQYczizjL0KOf0KKdeAX4aRyiT5vKCMhBo2xyQR71S45m1wLA2nqo8wLUwXlhbm4uwbPWJH2AN/o1oNw7a56W0eC+MnI05+AJXEL/3N5m8rK1o3pzLgV+tV6uHar4gSblNK/67iwsAAze6vvmkNZVfCSP+s+8oCyON3091625LY4y9Af6mkNy9nQgs3nV2u/gcvPHeeedN878wvvWw9aBQNC20vqLv/iL0Xfr6HbP6hNtM+Zzfrlu3qq9nXWXQ89zAEs0X3fdf3e8FzmdozdAMXC1bRhbY3JaP+lJTxp8Mu5qh+/6UN+g8+yzzx79MNfDmc2GJm32jHE3Aey5zZ7y8V2f4HtrpP9bz5vfc5ivgTD80V50mCM9K1Jfv+izMrXMA4BR9XnGGM4Jp4/boi4nrWv6RPlFnxdhnvNdH5i/8KHtn9LVPKMNxlzy6xr54gDShrZ/DVA1jsip68alvum8p+TAtZyrbTGmTZ171thWZnqEb9fxf2S23vd+yw/90A+tzvmawK12ktXLL7tiuf6GecC9TIRXvepVA6iVOaXPPIc/2hot2mN+x0e8xXvbbnomB1CZwoHEysiRGG3q0Z/GLBC++TT5pytpj3lY3wb+pk+gJyeQ+TdnUNlE5KLMSTwms+hOt1S2//1dc81Vg76A+Na+dC56ZwEgxmRras7JgF19UcZBAU7KyPGuDnJUIE+BDrZ1oofs2bN36utX5CibWWQFGdie8YYD1y8/93M/N/rrq77qPsOhjR7PKW/aMdOxU7/lEMn+8F3wAHnBn3VGhjLSydZzaQ5l39YKTs305DJ28aSxFX/JBfoe8YhHDCfTueeeO+hGr/fp357NeZ6+1BaZ2TZkzbqJdu/2vowa7cB797S3IIr6vr40vshuZxyRQXL+6Ec/euhl5rVXv/rVmy0sZf4+6EEPGvUa4/60pUxE86/5g3x4X3mcP+77RnsOpwJL8O8jH/nI8ra3vW2UK/Ojcdw3HnrPd9ld5EefWnf0OcfPO9/5zo1jO6dA6ws+coSnE/iO3uaP5osypwu4a20edvCePV8ylpIVvChDLBszp2o2THZO/eF+/NI2c2u6tjVh7cAqsKRsr/Rv/M85Te7wXVlooM/g09Qrp76SXkSu08kbA81HBey43vhOF1rPfXhM7q0zBQ588pMf35z/mh6ZzCsPbfFT+wokKBPVs/4vgxu95OKqq64Zc+qLX/ziTeZPdtOYB3dNh9Jy9LQTt9u+DTZsP1sObDlwhHFg6/w5wjpkS86WA1sOLMttOX+c92Obk33Hzu0pGHA5f665bmYR7N7ZS30dnUZRTAlOufTb/xmftwDS09lDwS2Krmj80sRz/BRFTfGjCBcdXlQWBdQnMCYQo22LUlAzNIpwyrAuPV49FFzgQ3UFhLru/QBbYEZRsu7hQ9un4BUlO8MiIzUeUN69Q8mn9AYqBaowFhgtnQWBrgxo790aNErJD7zPgHG9bJacVtpgz/FA/wAv7/jzG339X5sD+6ah/N8P0dXGolkzJgBHIpwzSuLdJZdcNgBAW8xkzGc4k6EysbS7KOi18yfQQrno87yMFMAk2gM82zJG2wMClA98D0huaxf8LdJeP7q+rr97+rlstrYt64BmPEqmyngK/G2bKPUHuK8dFOQ6R+oa7FWfvlqDP7cGMNfgChoCFTLEGlcMOGfr7N17/GacBpxEp/f9750cROQKwIW+d7/7rAGUnnrq3DIqJ2cyiNf4hodkAj/0B4CN4QzYwj8gg/GRMwN4aLzLTlJP2TWVF8ikPIaj+3iGRvQm854r+hQdAXLKxEttQU9nhAXwtFVYoABA9WEPe9igOVBTH0xQbzpqyTA6vOMekMAf/nNsoM9zT3jCE4Y8cdrMLepmRsBwou9kpKEJDz70oQ8NOgPBm++KrmTw29pLXwIEyB5emkvJY1u/5Rwzx7jWdn54Rf5y7OCVd91vK7vGfqAwOnPumq93755zpLGJ/wEh67kSD9ShLm0JqNBukZ/V53qAURkXRcIH2pZxUTYA+QnsKEo1UKf+LJIWj/SZ7A3Ot7azca298XNOr9ed5qqcevWTvllH0jZOjPcA2aLX9VlBEe6pM1DVM8pRz9qR0nXtKTsJfZXpeffIJNq0R1vV03qJlpxzOZMLbjA+zjzzyweQDZCT7aNs4GbOQv1fNDPAToaWaHAR+8p+wxv+cPRnzo7AT+/gk3HzwAc+cDnrrLM24wGt+tkz1gW8MSbU1dymLTklOl8h57o6OJXMFxdffMlYM1vXczTjDdmoHRNonecoKa8skYIIXH/sYx87xilHVXqK697LqU9WgaT4jtfWvzIvtSkwr7nfnJHTFQ3KIVv6XjuMCfNCgQlkKl2gbQjxxxj3DP3L8519YZ0z1rWHQyhgGW87py9HQeO+6PDGVsE0yVOOy+Yk+oePvjL3B3qjs4CMAPXpED642S42OWhs+DbvmZOU37Z+BbPgpU8Olda79KV0yHidPlX/+43eL/uyeyzPec5zhpzMeeDg6Bu049WVV1y1yERw74ILzlte+cpXjr4g2+b7xiNee0c7ChggV5w25nWZA43rHKDe8X6OvEDh1hPZAgIefMyBzSHqKLJeXxXwo22eqe3N1+q79tp5nh7Z0Dd4W+Z2QCo+52wpcKT17/rrrx19oOwy2YxlNOvLzi1EW/NL+lftbTw396zB89bDsuDXgVDapI+MOwffG6tXXzWzaMqIQcN0wtyw3HTwxuH8+cu//IvlXvf6H6OteJ2uFKitfp8c4P5PDlvH0hWMMfKSjh5gryztCnB2PZ7oO3NkDrCcmOrIUVedynGfXFmrOV44F5Nf7VzPH+lgZW+2hhUQc4szbAa9nXzyPAetzI6cCsppl4a5Tu8e8wq59R4Hvq3omtvIMuc+ey/nGWcOvXxmSJ80ni04gBzREeh22qdNymw+t40ffrU205PQqGwZYe9651nL5VdctrNDwdQN01HVZSwWeIaXOWI5dMyp1itrCodHzm7fxoGyjFHPkZECxMqize7PrvNsulUZ0MkQer2f/lhfleWnjOyqYQvvbI/WmDZW00uUY2wV6GCsK7cso9aibBR0lhHb/KaN5lx/ZLYAAnRZD60F0aCv9E1rbWOiuVSb8QQd+qngPtfRpPz40VjXv20bjDaZ/wUVNt5y/qiveQcf0gOVmd2evGfHxE9BHWiwLeQP//APj8yf1qOt82eLXG05sOXA7YUDW+fP7aWntnRuOXAn4sBtOX8c6g5gsLc/JZeyD1Sw7dsNN87ISM6fjJR1BkoGUIpdgMjaeF07WwKQKattFef/InnXRmbGmDoyEAO9KO5l+lBE2/otI0g5a4PB8+oJcGwLpxww7gVUKCMDQx3+Z4Aqwz3/4xEjS3vaFqy6AwW1rzpdK4qbgtz2A8oqYjPArkisorS0Yx35qB/wWbv9MTbWSnnR/jnk7K2cA6XtB4p6Z4QVuYXPGazojWcin32K9szYyTHiHYaJNjGaAbDJBSPgyivntmIdAB1vMwTbB3rd/pxDnikrK+NI2zkriwoUqeZdfcXI9646MsqBN9rpmnuMIfxEW9t76Rv1+F1GludzmqFRf5MrRhlaPB8glrzFvzJEjKe2wMnZqF88XwYBecgxtC4ngK5+8Z3BGsCRIySQr2w69XMSfNu3fduya9fcviqD37toxy/0Nc6SMTQwqrX97LPfM8CC00+/y8Zxm+PQd33GkdH4II94p7+1C8jFQCcX6pSRAYRWx/3vf/9N5ha6chwGEq+B29rQfJGhqe3ryMIcAzkotZHc59BTTttz+B/Yim8dfEw+fOaWKza8nCC2ucJYd197vEtugOVAMwYzXpaxIEvQ+8Cbto5xH734D5AX+R0YGPiDT2hXF35UPp4CltvK0vM5TJSp/wLe9IU6mssCA5SHDwGo+ipwFV/XwFkOZBHbHF+B3PjVNkPN59oQgFJWTWevAc+9wxkGuPAxhgJs1Ov/HH4B6GTL82RL3c3dE5Cfc6D2uY8OY5zMcajZrgwvgFXaXGbDmi/N0+aPQJDmkZyRZXAoO34Yz67jHbkjF+v5KiC3bL2A5a4H2KA5kERbmofxFk+KlCVXALDO8AHOxCv0ki1leT7HTFuVajeQjpzi/zqDCF3GZk5t7brgggvGdoX4/YxnPGPI9Lve9Y5NpkdR4QHm+hL/HvrQhy70CH3e+hVAxcGLrrZ2U6/2BmppC/7nCNHPyjB/zayEWw4Iz7GdnGo7usmwe0WFKwv/0WB9VZ77QGh9x/lT0IJ3vQdQR4txqS1lp4i8z+mLztY2bchpaJz7M7aMT3wyfpM3bW0Lt8ZMjlrP4WcOCdf1HwcCXukT5fi/LQTNX2gNSNPOxiC5bNu7nIG3Xjda15Jp/Ap0NMcErpbRUtaQeopKJzsCX9aOAPzJSdga2ZoUuKps40l/qDc9znWfnER+lyXRetC4J8+2s7LFpqwSNDgbq74ZQR5XXr3sPmae+/fhD//D8vM///ODh5yVeJ1+kyy3duODvjdWjJ8LL/yvjePEPfSWqZnctoamL1pL9Ld+8I6+aR3XdnXjnfm/bMh04PrmlnV2rj2dR5Kc5tQI/G1tafw1d1111RWbrfPSSXNeR7d2Kq8zXwoAaK2KVwUmJfsB+gUClV2dfomnzmUShGIpVf91184zLc1L6RDo4PzhrPulX/ql5e1vf9ty5plnjH5qfs25450CQdJpkh3y0bzTnIwmfWms5Kjw3nSszfNN104d8sAhYs1TrvG5DtbRP9GdTorXtrs1VpXZWMZTTi/y6C/nRY5+9XretzrQXyZsjsTjj5/nLCkrB51n0J2OWHsE21gPzZ3f+q3fOhzKPhw/dndg533q3z+17D127+gLmaGcXOpu/dD3rSP4Zj7UPmsrJ7/5fuq0MyOp7UT37p3zuGscYGf/1TnD+TNlZerK2W/6dF1fzlP8RI81g0wK8pJJpdycs+jWx+YfY4culi6tjhwrymx+jJfqRHsO/PRtPDI3+Es3bz3B+7Venq2brOnL5L2tJNGWXZbzMhlSl3eV79uzrTXZLdrV/55LNyjgyPPJd3pMkEbtLwBqjrX9Y33Dd9cLHHIvR7L/8b/+RO/MhJ5jpzkhR1h9th4LOaHS5RsfOZpqu3evv34GGXH8yP4RJKjO5qRdR89gmW3mz50IrNo2dcuB2yEHts6f22GnbUnecuCOzoHbcv6I7Hcmw+FD03BvO5Lj9u0fhy1SNJejZ+r+GvgN+C7ic20gUlZzSATqZLgX+VmkdJFuFEEGknJS0gP/A8zV1R7v6EQD5XmdOk+xDNRMwfZNEQWeKBuQz7BpO5Mip1PKAz/QQwlfg6eUfbTmaAgoTGm9dSRX4IZ2F32YcwxNfSj8aFuDou4HYgc8ZdwGjGhrwEXZQHgQmCtyNIBVeUVEFl2uvABg/9fPGdu2DXGtaDFlZHzqW21hIDOy8bFzgMq2YSQG+AK02loNj9GAP+j2aSukjK3oyUDPiHFeiXN/bCfFUG9LuSK+0YjmaSTNfciLzsvRR870KzAL/foR/fq7bBL0MYbwjEPUXwZsAKT3AmzWDkC0JPsZPcoPvK7/MqDVmQzdEh03o/ozvnKO5vioj/s2lpRrTDCgbUG2f/8ECjLScuIWzapO7+gD5eCLPkKX7VecB3a3u50+xo+2ul978cKf+tz3F+jfAd+1CZBsvAEogNnaC0hovDLijW2AmDICScmVaFDyVBRqBqr+9ZyycmT6HSilPbImAtM7D0ZbM4qBJTkvAWxkDB3NM4cOzYPSy17wrChY9Smn+cqYQJ9yta/xADw2dtCaIY9f5qCcg+gvijywtMwUW+flcMzRVYQtuccrfdoYyqFZf6uzeZQc5lQgy4Cd5oSczWRLn/l2T/uNEe+VZdl40lZtaazn0Gi+9lvmE+BJJg7aAnfRgt/qaU1wTxvxGj05xjtnA586c661yjyM72TE3GNbG1tnAb7KGtPWnMgB3gHjZY6oe+30r2/1b6BJ4Le6zfN4oo7AJ7wuywP9+BToV7uUZ+wF9OW4C0Qvwrt5WJsAYd7Bh7a2K8rZ+/7HF8/mkNX/xtLHP/7JTZSvNgKomtO0o4AA9JA150F59ylPecoAEf/+7z84ZKzsNm1eb70HFHR2FKDOM2tnlzL1i2v6KJnM4YKfxkFAleeLCLcNo7H7mc98dowpMtF6WR3kJqd+gJOyyE0R/WXgeBcgqu73vOc9m+3YGoPmBrJgbdGWnBgODE9WcjLl2NAnOWA9kxOabLcuBFAn943FskVd76ydAir0s/4kE2X9KFNfr99TtvbhB9rbQg1d+G396fwatKM1J0x0ea/1Fo/7jbetQz2bztB2Rmhry0v891xZJZ7NmZMOpX3qz1GeQ7D1x1qQDubdgPbGROuOMXXGGWcu3/M937PYym/qSHM99wyaOH/27pvziej1l7/85eM558+Yv5W51g8DTdPN8I7c2/YwB6KyXeccDTRHi086lH6TKY4XeN+2eAGbxlvZ9drdtlnNmWuglKw4208ZrY85DNRbFmNrL56nl7TmXH753KIwByJay27wfw5kc6SPetTrneR8vd6r49a2QAEWxrf1Pb3Qb84ffSQDXV0HbphZgTJi6mvzwA03XLccXm5efu3Xfm1561vfvJx22tzmch0sVN/kZMCLNS23DmCYTsG55WV6VnZIjspkprLMP4KYCnZoyzzvJ6f6uvm8PpCp56yw9Ae06H/OHzSUmW7+bJvNaDAule8vfUy9fgseqY+0x/yd3Jo32mZMWXQZ82nnsHle35C3tl5FlzrMVYJvGot+t2aVIWIOkW2C/oJ18GbabtOhnuzZXjhbhWPzgvP/Zrns8qlXL8sc1+nXZZDltGpuct344WRyzdZvgo9ywJB55ZCJApeUqQ/IewEo9Sl5Tgd3zxyfrtUagW85NesDfEiu0hXRmm6p3J5p5wHlGzvK6sym9KjmssbRl8r9zAR1rXU1x473/F8GkTbigeezBcoszCmVHCevzb3ptMqjs+Xka9vS1s9s3fR822Ybx+o0R6ivuSQ5xAsfvMxOLSCttqz1UbSxS80xz33uc5cXvehFI8M3vdI7tn3bOn/u6OjUtn1bDtz+ObB1/tz++3Dbgi0H7nAcuC3nD3CX8+eowzNDJIXz1JNPWY7evWuez7HaZiEwt2g/CqD/i85cb2/legfEBkoqr+10phE4t7EJFEsZL9q0CHzKvufbIilwgrEZaBCwX0QfWovwVT+gyjdwkFFDQS0KvfMqtB/NoksDdwJM3CtSVP21heJPuVY/48u76C2bokg67QxsW4MBZeusjaKA4tqUAZSAplSvgamiy1K00SWiCg82EVU7RlhKfvt8x8O14aRuzh+0UMyLcNNWZfvtGSCyfjh46OBy8kknD3ClA8jLnGAYAfQ6t6KtLJRbJGrgRXKI5urOecMIBa4Dec87/7zlrqffdXOmUKAxnuSsYpcwXAJa9EWgkrYqFy0Z8Rla5C7ghrHOWJSFkSOgPsWDDC3f8Vr/k4+cgRlM5KesN9eUi+51NL3rba2AJ8oaTtidCMUA/QDBIkC1x3PqtPXad3/3dy9nnvkVg79rsKsskQy1HA/qypnh+7zz3rf88R//8XLGGfNQ+9qakRxt5E2b1K89eOl3YCj+6jeghP+B0oHq+Kx9wDQyAqiZEbPzDDLgBgcfw924DET2/tpp0DYT3gvgn/I/jVVGMCeGMbZ2NgaSBkCUzZHRfNRRkw4yoFxtC4TyTUaam+rvsnWA8SInM6Tx0HhR59wPf/cm+jjHZwA4HhtTHCfab37yblGg7hu7zcM5mdvmLecq2Uo+tBGfXMNX86D2FvWZY3INgjhzwjNrIKU5PjnqcGT15Ej3vLZ89rOfGaCYrWA4JItMVwfAjFyYP8hokbfJfoBOUcKdpUEWABHkSLuVhSYfB27jk0js9dZ47gWcel7/dg3dOQPRELhYn+RgUS5wSn+b4903H+QQ1kcd0tw6Sv6U1/ylD3L+5Axrzg0cSl6ao/GM/Onv5D6QuEhmc67xkzMUjba/+7d/+9TGAUVWyUdAd46+yuL4ARKiUTYPR9M73vHno51lKJCfwEp1ODPim77pm0YmZuNaOwKJjQH8I+9oi7+t79ZLPNTn+iTnpHJdR79PmS3aH7/cx2+fgEi0F2jhObyvvU984hPHs5w/XSN36sz5I6tUhHyZQ5dddsmgX/8FPNJBtEX79WFZlNqQE735aA1QR+daznOSlyVp7taneJHc4F2BCOu2lwGUo6U5DE/IjPHTeUptU9vYRZc2tWZOkHbZZOW41zoPVG7tT6cxv7iGhqLcB7h/4MAYjznoPIe/2uJZ/DKGXJ9nqh2zyUxVfwFG/g9UbH1SRg4vzp9nPetZiz79/9m78+Ddj6re98/eyU5C5gFUIKDCQUE9ojgromIgqCgKCl4QBRHncrwK6C3OUZA6JcMtRQWRQRAjigxSIioIzuIVkEGMICcBQmYSMmdnvvXq3u9nN/Hc658nO3meql89v+c7dK9ea3X3Wp+1unuOV1MH/A90d+bPkUfNVdZnnfWhEfxRv0ClgGSrBNagcAB1to25TPCnwAialIG/5NZWw+hTnmv6YasD6UXJLtkGZGR+AMjrj9qj3uy47LxAets2sqUkzpCH8YRMC7iQs/oC7NWTrTbthnkuSGCxFWtqKgAAIABJREFU/lMAUXtKlBFoNaZpm3rIsYDWai/hcfpWmwoiawPa2ppK+bZ9e8QjHrG56qq53dtNjvEYq/3nWXoB71dffeXmsMP3bp7//OdvzjjjlZsTTjhuuxVi43N8iq5+ZxOv3+mRdtB9tDZ3Zl82NpQc09yL12RTcol3vaOsVg2jvXkUv4xzxpV1dRH9Zj+UYFVAukQV5eJF27Ymp+afyZ+ZjFEQqvHeNf1IHdrnHfKzqto94w9byv+D7quv2uzdM3c/8Gxn+Ki/hIX44hmyVLYy0K1eyQD6jvuCd/li6nC2ET6qS395xz+9c3PRxRce8CkPBn8aFwuu6Dv+mlfMc4JS7lvB+5rXvGa7OrCgRavySz5qfGiMbl7PHs2OaLWp9rQDgHtt5dwqL/zw7rpCrkS0AozpHpmRjX7U+ZvKKXjqen5GAaNbf5fk0hzvXW1N57Q3Gwzdnq8/l3ChjrXd2R9krRzyo2e1q/5Az90vYSoZep/+ObMxHaJfrWZUXn5MgaeCP7cO9ERX4/msY54V6kwwAeILL5wB2vw9K39GHz6ArO7O/PlfjXK7azsO7Djwv5sDu+DP/24J7OrfcWDHgf/Agf8s+PO85z1vZFgdfdRc9l4m+AnHHb+5eTO3o7n+wGGrgfOMvEAAhmpgKsenbQsC1BmqjLg1+OPdVvcUlFBGxrY6Gaptj6BRjGxGZtmvDFHPd5B4jn90BaDlVHBqgYdlRHNQGMIALuWipy05ODxt/7Rmouek5BgqI8COMezDqWf8twoHzwJc4m/8K2suh1IbcjIK/jCUtSXDWn0BBjkgBX0KCAUyzSy0uT1CWXat3ClLFz8KArgXGFO7bMex8ladZLmCDbYUAhDlMHi+/eltB+EdAIYtsTiQZd8FFAX+5RRph/8DGcpUDLACWr/yla8c278l3+pbz+QBvtxyy03bbUJyPtBJXmTOESyTX73pv3LRrC0c5YJcnW+jTZ5FE161EsHzAe50vy0gWqGVI1cAIRAqua+yVScgpVUI+JEsAv3rb55Rlm/tFvyx8uczP/M+nxSkDHikM+j2fEGdAMOA8be//e83v/M7vzNW/rRCAe8CQwqG5OCuzl8Ob0EhctHXPCPwGhAIsNZGzxVgKUten6cbBYnjq+fbJg3ftDvdWIM/yTJQVP9XRm3OKdUe9PhTV7pkzABqoEFZAe/6uL9WHAXKA/WU7T2BjgnGfHDQp33Gl0DTgDf6pKyAR7Sg0Rgk8IPv+oxrrR7ybkFygEMrBlwve7SxMkC28VC/1T48Afip3zXvteqoYCNabM9TkG+CWXOspD+BS/pJgGmAnvrUcdFFF4zAjzHC+RzK1NZWUAHatF95XS+ztSBoAdvO7JB9jJZWdanfVl7qcZ2c6VL9vSCuPtiZTnhQ+bdOYGj8VF/zTkE/5WqXvu29gsatiAk4Imcf34GLyX6OS3PlY+cfNB6TZVsBuWd+0z79ma47VBzvgI3q1Kc6D8q76KWXZAM8u/jiS7ZbrikHb5RTIAbPWz1lyzf/k4VALb7/8z+/c4CM9IPskpP3tOuLv/iLN1/7tV87+A94bC5qfCvhAs2NmXS37XsKVgcgp0fO0NCWj370Y+O9Vv4EBPtuqyr3C2QVZChQkN6TxTd90zeNto+Vzrfcsh3H2hLHPediWKUWMOvActf7oFv/9h3Ahg9oKCio7gKp7qUTeGMcSR/rz5031MrG7IDVhhEobfWhdhsDA+WbT4036qAPZI0GZZScgT7Xmr+1K10QhNN3Sk6gW2SHNmeZAP3oQ3YN/imvzHu8wAP1NxYHKqqz+Ub/0a8CfT2jvdlIeEf/fQcQK9v/rqnXnHryyXceWxOa49wT/ElOY3ukiy/Z7Nk75/kPf/isse0bnklAMQ6V0LMGKguCe6e+6sBzfbBgoGfc910iQmOxsUzwJ3C5wAaZNw8qqySSztaLd7MdM3iDl/hy4olzBYyVjMogJ/Mn+vDR8wUT4l02zVyFNc9nXPsN3q/ywnv9XvBWnebkxrZ0LFlmw6LVNbrXyiL6oH0lb3j2yU9+8ubRj3702P530LCZY4+koBKzfAv+CNa98IUv3Lz0pS8eQQ9yapvSwGnfBSmymZrz13sFz+g0ueNB43wB5GzfNfijPvML2bQqMLum4E9zArq9m51oF4XkrP4ZIL7uk3Qb3wukF0BuTC4goT2tIBK8y15Z51Zt6Vyt7pOfbXXNTZ4l5/yrbGv1o9nqGnqlLeovucdz2ZT6Yck89MDztjSc+nb0NniJnwV/Gs/f+573bc6/YJ4/xAb3QUvJIdmMJXoUsEKLZBf1SV6QnEiG2oOeAi3pQ0lYBU+TZe313LoThOcKFnmm4I/n+HOeze9EWwk7zeUzcDlXU6Ox3QbyUVwzPinXuyUzFDRtvC046XkyoGPmBbqk3nWFTYGW1U7NZ8s+1q41kNwYUF9HyzoPKWulJR8TLa12wnPbDhZcVlYr2PKfshkbq/E/30Qbs5u9W3LE7L+zf1j1Y/XPBRdctF0ZPIKye+ecuwv+bE2P3T87Duw4cBvkwC74cxsUyo6kHQfu6Bz4z4I/z372s0fw56gjDm71M8CZo+60uf7GGwaIdsuBjF3GYIBxDlTZ+TlKbZfEKHWPgelZzgwDkWHs0zkg7jEo2/89QMR9AFfAbuB2ZQDxvOMTEJNTFujRcnr32xqMUd02EAxy9zLMM+gzWgO8VycxwM2zgZZtLaAtOcKBFWVWZmxXZsvuA+zLlmIQZ9jn8KyZoQVGChz5XcALLwLm8d0znO7VMaitBS3aas/zawZpzr4zOwLKcrg8uwaqOPx4WrYo+tUNGDj11HsOHuM/p9pf2z1V7rr3f05WQGEgItoKmnFybQcBpIsP6iAb+sd5w7vp+F21DdDkJOfglsHtekFK7+EJXSqT3zdHm+xcB6bRLe0rAETuysCbMiI9oyz9oOy+gCDtIoNA1UCWQIsAAkG19KFAB3rLNg44S8aeRYuAgazoT//0e49+4p2cyBUkKaARuFU/Vv973/vuzYte9KJx5k9AB7l4P5AvQLOMQXRUvrZ4r6x68sFf+gI4Q08AWGBrQU/P5cA3ZgAGyrRvWxT6UrZ0AafAx3RH29xLjvgYSE2ms5/MLZLUSVeB6mQDfCs4iA5l+qaDdE1AU7l0Avjj/oMe9KCxnz6Q2ZZDeKOdngs8b6WgdgBt6UmAQKujBDkBIQUcAgjoumfTEdcbTwAIjbkF8wInAyPRop3ADoA/OaCts208X5DmmGNmFixdBqKRC76g0RhsnPZugEVAfYECZzcIQuirMnoLhmsbeoCl+BOwUVClMTyQs2CSOUGd9NSYA5CiF5IYAF/aRs+8VxJBwS7t0g76oa3r9p/kUvAPb7yL7wWiCtYU9A6QDkTWrlYoBaRoU9vpFChoDGp8bes47SmzGR3qw1e6Rz6AUPQLeKvT2SXuA7PpK76TJz3yHP6S7XnnXTBowCNBgVaGNU/gP/kA+PFv9OPrr9vc5c53GfolA997dMl8V8CvthpnTj/99LG6Cygd+IMedRQU077mDLzWJr8bd8kkfdZ25zXhx/ve9/7tmJrek4969Nm2y2wcLmBMH5tf0KF8W9mp881vfvM2cOMZ+oROspFU4Kwh5fkAv9b5P2C29ndmkn7nQwbK8T450D3y8WmFm2tkgg8FkvxP17IDmge1hx4KhmmzICobBhCKBvIo6LIebB59Ajj4aGyrb82g9txOqjnFalrPxE/X22LRarC2l8NXcloDOG31Ri5roM6z6i5QqGy89sk2G0DfgUSKxmX6X2Y7PrpeG/FJ+0844aTNox71qM0TnvCEcc+2b3jnf+0U/Ln+hutGe84++39unvOc54xxVlDTOBS4v9p++qS6mtfpjXdL6EE3vS1AWRa+/ogfgj/6SltxNe6UyERfnQVHZj4zCDI/zXvxqrZY4cRmAgrTBbTUl7zjOf0CreoNeG68BLw3rzQGFeQiR+OFNpMh/aRX2oDmVqJ4vySkQPr6YP2EzJSlnILb6Pru7/7uzeMe97hhh5L14QfOICSv5l7PsdOOPe6YYW+84AW/PoJW5ta2oEU73tSG+KOdyilRKFsJXa6TebZpNmFjtzYVaOyaecHqFn1OPy5wWcCgufZgcPjwsWpZ+503V2DAu/M8mOu3dkz2SfZ8dlSrL+i1PlMgYdoIm+2qWG1qpV0rlOcYdexoh+QHfdUzzfUlOGj7CGLdCFg/bJzDVKCKrYNu8luDP+Tf9sX+p4dWZNINK5q0TxlzZdBx2xVndODMf/23zTkf++iQlzY0NmgbWkpkKgjcXGE+R4/rdP2MM84Y88rs43P1YHbdOt64ho7Gk+afdLv5oPkpPU6PyEvf0c41WJstUQCwsUq7lFXiXuWkUwW1W7FT0Cj9cN9fiZPqxUt9z/Vkod835njWc/Xt+FFgNzsOjW3JmU2XX1lwJ33X1nwR5Rco0x6fO93pyNEHCmLl16+2lWfzP7L/CzjTTbzHJ+9G/969c4vxn/7pnx6rf84//8JRX0HLvXvmashd8Gc7Rez+2XFgx4HbIAd2wZ/boFB2JO04cEfnwH8W/JHZb497274F7g+n50grfm6YRvoBID8wkQHHcGvVBeOc4+h9xp57jMiAC8Zl51a0kqHs7BzoHE1Gov85GJyAgMoCC+QJOAY8cvLLeiwrqcxaBjGnT3mM4lb42I8abcpFv7paldS2DO4xwt3Xrs60Ubd2cPK9E2Dc1ghlUuUYq7stCso8zJlUr+ddzxlnUAdQBhJrBxkECuBDjkWOd1m1Ba84IAczu/dtgfq22gm4L+OzwBRaAzMz3k866YRtphwa1BFw6f8c6mTSdgfDCbrm6s1dP+3uI4gnc1n2amAtnVCOutvHOofDtcAQ8g2wzQEH2v7xH//x5h//8R+HY9I2N4EOdKvDgm1bp9xWxMTXnJ4cSdfJGw8AeOrwTHvgc8Ks5sADIKmgDOe8cpSPTjKdzvE8j6EVJdromXhWlrIyVnDGewVNWnEROI4vZffTRXUDDNpqKtAfH4B+X/3VX71d+YPX6iqrM0BUmzs/QJnoLYj2wQ/+2wDN7L+PlvQufgauBiwUmKTb9SU0lUkcoK7f4G+ZrAUD2z5Je8lFH9MX8Y0+zkzEGXDLcW7FFfmtgc0CQIH63tcucixAEj/pmLo7sD75eZeTWnBIXYIx6BD88V77u7fVJMC0LbgEf2wbhR/GE+1pCyftUn7OOH1SPn4ZcwAf6NBf1iAw+ulgz9KVHG/towuBEiu4WMa959s6Rp2ya7XPNfLpHf+7Zts377S9jP6mLPXb4sc2SgX0BBx80J0unnbagzeveMUrxrZgVoi0EuRd73rXkCF6GxPx1PxQoKLM5baaaQtFuoV2f/iIzje96U1DN5RfeZ6vjypXmyobfQJS9IJ+4lmZ/Pjbs8mnsS8QqaC+6/ROPWQ/gcxrhi41/gdy1l/wiO4FVPrdoeueLXjUyjK0a5fn8c3/p5122uDxupWNfmXMwRdBAsCnFRECRMZeNKu3MUt5AMO3v/3tQ58Bg7bRNK/W3vvc595j7sRT5bZitnq12Yoah53T28BRbfJ/43MB2LLd8YnetOVQQYgyiGWY068Pfeiswd+AxsYtuqEvNR40twU0+W5eQ4t6BcN9s3eSBRnpY9rjHfaQIEhb5Fx22cEVNsrzaWxq1YPrJSfMcz5moLnApYCDeq34QDP5dXZTK9TwnK4VAGsOJ0+8w2d6RUdLmME/9ZBzAXLvBzCq0/2eL8DcquvmEDwnf2WXjGA8aytSMk8u6tHn9MnAVzRm76G7ZBz6iDcFgpVtHMxuWu2axutAVTx031gdWJ5tOOe8O49VP4I/dAfIXgKDb8Gfq6+5auiN1Ze/+qu/OuSq/wuk6fOdy1bgcI73cxssbUAT+Wu/VW31Z/QUNMiWbGUrPcrubKV5Y78Am/7WGNyh9cmhwFuJCfTn/vf/whGwItPGx1ZulaihPDxlh6vb71aeAd4b05MF+ut3rbzQV7VTH0eH9rimLJ8SjALNs0fRVfABPz2vTH946Jyt7/me79lcdtkVcw7fN1ej2fapwB5arHA54cTjN7/1W7+1+ZVf+b8311579Qh407WA9RJC6ofqonslLUWn9rrmT9/QrlZx1DeU2ViBrmxPfYN935k/2pvvob7s32xgfGETGKMFjeOX3zOwO1dGZXeWQNe8YizAP+0wfraVYHPyEUdMH0FZ2u1MMnpMPvSKbhgbyN/cMMbxA+3RJvRfu//azZFHHLkNYmujc5jU2Qo/dNMdvHMt26hVhnSfDW8OJxP9LVtAOdqp3vTpA//2wc2HP3L2qPPII/dtg1H542uykvfwR18nc+3xG99e/OIXj4BWMnCt1T7Z7m1P6Rl0p/sFlvIbmpP8zpZURvNmdJAt3Sk5rLm6QCN5FYwq2JoP5tl19ZHn8nMKfOUf9hxaSvhYt3bVzs69mmPc/lF2Qd944hp94fPQRfJjT7RCUH30jd643lysTO9oT0GX/MtsEMEf76PFh16XBEQHyTH/BF1hAgWU0IXu5oiD5d8ydOMnf/Inx9aQklTyWcc4vAv+3NGhq137dxw4JDiwC/4cEmLaEbnjwB2LA4I/07G5ZevAD4P8iMOHkcy4fuMb37i5yyknbfdsHgDLLZvN/uuvG4bkngNno+BchmxAK4OdQZ6TwBguK5/RGMhRBlXgclunMQwZnh1qzeAu8MAxysBUH4ebQds5QtpRxjWj0nXPcdx8ODPo7WwFNBY0YmQDANxnoCurrDF1Mro7UF2d/rRT2YAp7WEEc5Y5bO4FYGg3wxotZVKVyepaWWkB2GXC+Z2jEn9XxzTnRVmBI+rsvUDyADJ0WLlQdhmacmTakqBAUEGmtsUqI/umm6ZjnJO/Zr6jh/w4X/jTGRxlcXM4rr/hxs3JJ508MrmBhIDxQLGcEnWTTZn3OQGtoNHeaPe/OmXAv+pVrxo8l3lZ9iQdwfNWGzmw1LUAEf/TNXzIafR8gB2+0GGOuG90o5fc6XLODNm3ggxPyuLMaU8fC4QUhChA5J0cOf+XCY+nBYgCxyoj2eX0FQTgvCmjfhfoB5i/170+a5vFjofqyfks+OgbLa1aOxgQ2795xjOesdm377DhJJaZTifxyfMBLgE0gQY5jPitHfpSgSf90fMFjPEVDdqArznWbUdSYFe7AA85y/QAKAIMbGs27SsIG0BVpnwrIAKSyap+WcY4PSxbk047c6Fs28BIdXgOsGTMSebaCBTVDhneVl5wno0nbWmHt/hHtwJUBWDKOBWQ8D9e2VIrXgVsoj0ASllo6V087VDk+jGa8a1zDNoSRnlAFXSg22/txPPOfJhj/QQP8acsfrS12k92Nt6v4yh+FGj4wi+8/xgbXvrSl44+6nl1qK/DwekQfnZ4sTGigIPn9O+A07JaAW3qJOv6Nrrr02MFy4HsazpJD+kLfqLDNe3Bz1YZFcjzDBqAa2Vje38dRxvH8T598ry2aUvbYMaH+kO6rbzG+gLO9KmVQnjeFjCu0SdtpkcAv7aP1AZtdU3fOPPMMwfArK3qvu99P2esdNBftbkgkvN9bCEHMEy+dKU53jda73rXTx26oz5zZ1vttXJEm+mp+pTpM5JHDmw5hgbPprMBuCU8KLfxvuQRckUnXX3Xu9493q8+zwbcGn/IgQ5oXwBZ42DJEW1nZhWCoLO5A//d95s+BDg670eCCF7OgMbUmzWjXBsDi6t3ncvZFgXEPVcQGwitTfiJH+qmO+5nH/mfPD2Lh+oWeCghJuAv+aPLfDYDffMsq5I4CmJqj3rJyp/nWq1jnEjnlEFvG7MLRDa/ZYugHb+0Aw/1G/Q2Bmu7/wumZxcVdFxB2DXZJZvH+/pxqxELaNJ1fJpZ8seOs2R+5Ed+ZPD6nHPO3c7pnnfmz+VXXDZ4eOWVl4/gz7vf8+5hi7D79InmcnyiO4GzjV/ocWabcUpfIasSBfAAPeSDp7ZlpDOBwd51jywEXo0J5gO8Ta7ZHdnAbePW+G/Ovfe97zPaq76y512ns3iOLuMCGWc3qLOkqeOPn+eF1B8L6OAZGrOnWl2gb2iDlavRt8rL/94tWFtSBZ6hj8y9VyLZt37rt24e//jHb8/4uPaaud3sEUcc3BJr2sM3bm66+cZx3tbTn/5/bW688fox7jefq68gILrXALY2rIB7Y3PBGnaGlY22OsPj9BvftZVsWrWNt82VBcCVZ6z2nHrwEg+y+ehT28uxO/Gg85MOP/yIrU600qZAaYGihzzkIWPsfOc737lNCNM+dEq8MReVFILmzvozfrQqjBzYERdceMHmTkdN+hrjshsb57XL/CqZyXxS8LPkndqb3Vxii7qcpTdt8c0YA9rKVjCvMdL3h8/+yObfP/TBA7Ketl1Bm+bm5r/mAvxBT/MNntqGU2JHY0s0pQPKKtCXH0dHtVl78JpeFrghM/3JB00F8Gtj9rey/NU3vY/OAuL5RL4LBHs+PSnRK7u4ZAMyX8fBxuHKKwHH++ruTNr8vcYV5Rgfh491IJjFZzWusRvY0QWLm6PounGi3QS0X/nZWtk4BZ/n/DFXaWm/+9lc8VY9+g5+t4Wt+kpcUYe+4FNQkSyvvvraUd6P/uiPjtWBl146txTeruy/8urRvutumFtU7s78uWPhVrvW7jhwqHBgF/w5VCS1o3PHgTsQBwr+2GEi4KTgDyPtZS972cjKPumECTow6kbWz3XXb6665urhaFj5k7PDsA/cZ6yX6ZsR6nflqKcs7Izmtmpj2DFkGY2MzM5SKSikPA6s3zkJjPjOJAjwbosvDhcQJBC5LMeMcDRnmDM6y2As09VzOa3KbIWAdxjLbfHGgGUs40eGb+BQQRyGec5DwTK8QEMOXw5r4KDfZYLjSxnAZTCnsp7JySqLUB3eLzszR2U66nOrsjLiAo8CzHJ2Am/pRJla01mcU1tZXWud2lSGY4fYlwVWJtlNN81VNxz5xzzmMQP8RT99UFcZc20JEHDvm4x90FOmYIEzmeaytNHdmRSBl4Ek3vmsz5qHO8e35NCqi8D1HNAAL46StpEDcIfM3SM/73ieLtKNsggDyehXDmGgZ+2g/64VBOA45YT61u71Qz9yxsqgxo8c9coq0Jje6zdf8zVfs/m8z5sgV3LWZ72rjJzV+mG6lo5cd921I/iz2UzQOJCfjMmmvp/MC2YUfFR+gQmgS+BH5efIB+wGgNKXVuSVyV62b3qFVrzyjv8D5ldgFj3kVLahd8tMXFdj1D88x1Ft25S5JeQEtbS1bND0jC7RgVZelTlaEA3tN9xw3bbvKI8s1FOmvrI7UJ1cAFXAHu1q65nkpD0B6dVRfwxUJ6PAgMALsgJQGdPapgXd/oAB+iY+AVvwpWC5Z22vBHxu9R0e+Aj+aC/AYSQI7NkzQABtC5hBr/OiPKuvokdd3sEz8hfsaiyKv40NygSIKQdf2v6lAKbrBQMLcjWOBgYW/C9QWuASjQXNtVNZZS37jT58C9gYc+KBszMCYtTZCiBtMG/gRfrrWkEB3/ShbVhKloifrbZpRSl9F0gsWA3gVT8gueCZZwB4AUZWXuEnHVbPDEIcNbK16VLALDAbX/FUGQUy8DvQTBu17cQTjx8Ao7Loi7Lrd4GsX/7lXz5kawWRD/1zL9C6YIh7Zfs3T5OTT7yafeaGMd7iyQc/+KFtoGsNHAWONSavwbhWWaLJdTwk00c+8pFjHsejAk343XY56HV2kYAYOub4NIHE5u5AvHSAzgTgkX3ybbwqmIwH+K+92ua7Fa9oND4qs6zysvDpZStUlG+8WH97R7kFddfziEoSqd7sqYA8fKYXjf/6uHrRHBgZoIo3JYjgBb6bY1rpFsBaMNbzrq0BlcpSdvMwvtApcinJom0G0ed9fCo5yPMThLxlbK/5lKc8ZYwBzrbyfKtQBH8+cdk8S04Cy2/+5m+OlcL4YyyUIa++xo1s4wJV2jdB8P2DH/W/eJX957e5saB/W+/1HFmTraCpYDseNs+1GiS7s2SEAXbe4x5j61ZBLnzUZvxr/AfsAvuN34Gr6nK/MZwOmsPxpLm39qGPbiXX+pGtywQVjDPZs40L2WoFygLSs1Wzr9viVvkCdN/7vd875KXPXnnFXAVjXGpV5rR5nDB68wj+/PzPP20EXVv5X+Cn+XwFwhuTs3nr8wWK8IBOW61d4IKet5JB/y2RQTusbjGmtgIjfUY7Gfj0bolTdKozk1xrHtE+Z5ngcYk+2pCdXkKAwGGrAlvF3u4Cn/mZnz7os+LHas4SGNCqbdmoJTNY5XPEvgnYN1ahuXE2PWcLaKtVodnCym4s9px3CkK5RyclvhX8aYX9tLHmdsPNqed+7LzNRz764UGjMRQ92VzqwM/8unwlz+j75pvmwbe97W1jlb8xAC1k13hcABIvsp0L+GXzt1oQXc3V2pKtmz3Ub++v+paMpi81g9KV4zee6H/+Cp74rl/N9jv3aJ4xV/9TXn6ba/l8ns03zM+ub6b36Xz+d++jDf9aSWbcV2/BsfRl3alCW/MP0FNA0/9osvODetN/96ddPO2ntuzONyjZoxW5BUM9m902/ZiZbPZjP/ZjI/jjbFrt9vzQx2v2j7l0F/y5A4FVu6buOHAIcmAX/DkEhbYjeceB2zsH1uAPwzKw54h9c2sbK39sg3LCccdss7cHOHDlVZsrrprbAhxxYE/tDHvlMNL8Mfr65BQGADHiAsJb3dAqmcCpgiGMdMZ0GbfAUeWXwZ6jkFGKLg4C47vsWIYoA1hZwIICGQWktL3AVAZzWW45bDMr8SBIrC0BwjkC6tZW9eQ0FEzSzoz9+MJ4zonMEYsmTqa2ras5GNCBD/gXUJJDFqhTRlaAXW0rAOA9mYdlbCWzWwMdAW85JoxyfzMQM4EafMoJKZCSLq3ZsPEzJ8bBnpxWdT/xiU8cgI2y3S9Yol6zg0ZJAAAgAElEQVTX8CCAT52BmmvGWZmgf/3Xf7357d/+7UFbq0py+MmF/qDTmRV0Ql0BhmSgzgIoq/Pjf46Le3Q1cJ+jqw1o8r/y3G+ffL/RgWed4RJoor412BMwGJ9zjMvQ83wyRE/yn2DODIwUNFVuoGrOG53U5q/7uq/bfMmXfMXWuSvAVb/0Hh4VzCiAUnAG8PXMZz5zY+s84FbblxQISW7oK2gc+JLzjdZ0ufEhEClHTxsDYQv+NsYYXwKXPI/WtpBQLp1PZ1anPrC2tuS8B4ShT3vbrqn+R6bAFvydq3X2bUGwFfSvfXSzM3DIvSClto7A+b7Dxjjh09aXAqU54G3Pgadl4Nr6BF3qq33aVparsgu2B+oFeuBt+8W3pdQKCKJPkEAb9Vu0AQy0p9VIbXs0x8/rBxjY+FYQRR14KVPa+34DJJVf4EQ5tr1zD6gecIAudeMxXpBvwUH8LEihLoEKbU2evstSdz3Q3LP1G/WsIFDjJhn7v4AZXhWoaG6sj6yB2MCg5o/mAfwJ5A64p28FE3zXFvIj33X7P3z1vPLJvwB7Z/8YT/CnjHNzo7GHPOmW3/iFv1b8AIMLXOILHt/znp+xDbgL+ACxAdGtfiTDxpfGg4DKGfieK42U1+qsQCltxoOv+IqvGDTJXl/nac8f7AdzlcE69xTYjZ/uFfAXJNS297//zC1oOOejufKnObMAsn7QykLjVAkSzcXuOfPH80B4OkA+eI3v+KpsWeYSC5rHnEWiXr8nyHlwC0p1+pCRegCq2hRAif9rvyFv46T3yCld83/AP556r9UBzU2VpQzybgu1Eh3wVhvJyaezOppHtNc7nimY3CqGQHU8bYvbGfg7ccgMz1xv3A/0770ATnUoO1DTc343b/ZeQR11NGcFmHq2rd7WhKLsrAJgwGYrOX78x398BHLKJK9PXnrJJzYXXHj+gTOuDtu8/OUv3/zlX/7l+A1cptPam02TXbYmwcyVQVOXBFlaSe4df+SgDwrS6NcB/9lnnqETdEYA3fhIH5JRtmzJCc3v+KhMwYqPf/zSbfJBwLNVkPo7HZEooOxp65ywtW8D/yUf0Mnmzmgnl+y3wGy/BRmMEdpjbM8m9L0GLbLb1duY6hp9FJAoueTrv/7rNz/4gz845lF8EfyZY+Ec8/WrqTd7NnsP27Nh1z3lKT+zueKKy0afREPjb31fPY2b6U9jfjZG87A2kZOxUVmNlwUMvN94Yd5i5xh78IT+ZaNmO6o7m0w7sgP0D/N/oH+2iG1TszfxvHkp+syR+qXxuCQN+m8Fh29njjlPzTll5sJ0xnv4x/6szhlEmzZdYyq6Z7Bmbr847LSbbxor4LSVjWi88rcGiLyfvaN8fCMPASM6ZOUP+tqGFphfkoz6L77o45vzzj936IzAXnNF82pjhHqaj/FEefqz9inParnf//3fH6vc8rlK7CgA0UqagkiNQeggn/V57/hdQHW1/7KpV1+tQGq+6JqgpB4yMIeQfyuKlJ9tX1CSXBoPo29NTGwFpnfbLrMgi2+0Naelc+hURkG1Vb+yyevvJfQoo90oknH6vyZQHPQx5qrv6s++yWfsOd+rX+edbJpsLO80NvJL3f+hH/qh7cqfErqGzG6Y86St5312K39u70jVrn07DhyaHNgFfw5Nue2o3nHgds2Bgj979+7ZAicjwLFvZva+5CUvGWCHlT9ljDPKrrjs8s3V114zHbMDWYJrRlKGprIYmCuQk/HLIGxFR5lN7qmHo1N2XQZ6258AYANlMmI5BoFeAffK5Khx7gQY0MChAZDY+sb9MnMzcMu+Kms7ICQAw+/q9F0gYc0cU26OR85Vwa0A3HhVtmwAeG0te6us+ZRwDfRop+d8Vn4HUKjL/Zy61cErEHTssXObFO/kJARi+g7YUm8OdCC/Ntl+Yw00BKQWwGg7qzXDOUBgGvr7BtiGhsc+9rFjD/hkUqBgBbPLxM3RcW/dRqQtbQCNgj/KKDOdg9rZCQWPLrrogm2metsOeKasRu0I2POO+stac0+ZHaod0N0qtmQITPVcByXTmQ5eDyzMgcKHwEvP5HAl31X+ZSGuMipjMkfSb3QG7pCP9vkt4/9BD3rwFqwIpFmDP4EJAU+eCRAj+2c961mb888/dwBRgXfqjN5k7Vu5aC0rNQBTeQXatFe7/ebo0xv3Cwbov57hVGt/ARXX1m2AymrUN9q2qL3b0RkQUoBI+8hVNrFxB48ACt71lyz1KeBVQQcgI6BQtriyCjob18i9lU3+R5NgNJDEfXrgwO22+uvsGmOba/jgPaC8eumx8hsT0IvXZNlYql0FfbWzQDE+pEuNnUCUAmz1eQCk/oi3nQPTOFlWMT67r27gI7niEZnHV7z2u8CNMRc/tR0gmgwBP4JNgFe0pLcBD651HpE+hO/4Dwxpy8/GOPzXdnS12sI1vwNQo5Ee+5S53FZggYaBGY2Zjde9U12Bdc0L6ZZy05W2qytwgW6yJkc8iV7vpsPkaVxRb2eD0Ilk6B3Pk4ly06sA0MYTmdEAQPOf5wNLtYuef9EXfcmQJYDYihcgo77nkx6tAG9gqraRjW3fClihj2w8E0DmXdu+eeZv//Zvt1tFlRXsOfoQiIpu7xQUWAMH/m/sAGqT8Qc+8O/bOWoNwpWAQE+yDVoFtgZ/8K8xzTaYflsBUja+8QV/2BFkQ08B0M1DVk4ENuNZQafAzLYNwq/OJ2lljjGDDLTJe3S7+aAAjjbpS21xqi76gD60FTSsT9Inutwqo/S2/lYmO51ULl6kq40d2SL4ovzmGbSpE/2AXeNec6Bgsf5ZUKyVPtlK8SO9xKuAePXjZ8Bj80T6p0z1JJNss4JYJUdkr8y+vBln9zhPxhZlQPZWP6nnwgsu2pz94bMOBJWPGlvE2t7YvOJ5qw9b8dD8GkBbEBafPv7xi8ZYbZw2rmZXeAa9eGQ1RKsE6X22UeOB95Jb43Xjjzp8Cj4rU9nmAgGgc889f9TZOWqCGAVntANv6Kw6tKNkrMavyy+f17NZ6Qe6/M7eyy7CN+O4VTLosSqk5BC/63Orw1RQSB2Nxa2CoAsCdII/gj0DrN4/t2izorZg7RyT9272HXH4GEMEfyQN6E//q+BP41Vz0RpcWe2odJNeGB/1IX2Czhcszn8xjuST4HVyUUa6WRJCvk584GtYvduchj46SuannnrPIaPmneTv2XyDghrq1V5jkfEP3R/4wJljvFLHCqZ7vy0i9csC9mgqKKXe7FzX870Ef2wNpx7nQvY+2gLts9d6T9vxz6oo9ep/bVk5Qf3Zf+PXJR+/dHP+BecdOMNo2mP163jRPIDX2ZHmObqf3cJ24KOav9DWGLHOX82ZySP/UP9WTkHq1UZyz9gYj/yOBrTmp2Wb0o/kro/Ro+rJRiggindkgFZlNWdHc30vu4V+terZNXYBWvJ18Bt9+ni+WEGzdg5AW7pfYkNzaf0lnSsAU9JVSV/eT97mJ/34ggvOG32hbdxaWYoeOh7fsp+Tf3ZV85f2qVe5cz6eOxAI3tsW8vLLr9wm+Yw55KaZOGA9oM8u+HO7hql2jdtx4JDlwC74c8iKbkf4jgO3Xw6swZ8czAF4Hz4z2F7/+tcPUMjKnwwzzsAnLrl0c+PNB87DWbaDycHJeA5k4lSX2dPqhDI3c6oDCwOWGJSt0FDuWGV0xBGDDoZloHxOgkxogAqjnWPF4OQwZTADLIButgfiJJcl2r7e6AjYLvPM7zXzqaBOgGMOU9mTOffodU/7tcd9ZeU4lFWe87zeWwNDZWaV4VvmdG0OqFuDP97P+G8VRXTl8FYHIzsnfzXuAyhySFYZFVAgHyt/omF1ZArceIaB3yHZnDc8LDtShhewAqggGHH66adv99KOd55NZ1b+FYzJEc1R59DR2TPOOGPUDaToAOfOdwkYt+VLWXl0tNUQrgUy51Dl/OK9OgrycEDpI/0CSNC5Ag7o5awVyGkbJzrVNhqtXCrbE38msP7x7TZZrvkkR/ztr8zGHNIAUzqALmV5PyeUc4p+27495CHf8EnBnxxt9K2ZtPQ0cEMb1Gkf/uc+97mb97//fZsv+7IvG2UGZJfxl054v0DozAw9eM5KfcqzyuU4a6dATIBiQVhbSLWtIqA6hxxv0IWGtgFyjzOak6ufd1ZVYD1a8K3326e+FT6eU0a0kat6naVAroKnwNjOoem8GECubPDOeFnPBFPnQUDmsG2gAlCo/QF0xjBZ3LKtgT5W/AQm679owdMyulsBEkAfaJqelimKP8ZRwR//B5y4pi/Se7RoU8HlFQgsoIvOvXsPH2NtoCfdpzfaX1ALTwpWCOgFQHn2Hve4++bP/uzPRvYyXrU6AN/1R/XrU/hvjAA4kHMHWftfe+uDrXahf8CreFQwrW3v0KCOQGf6WDC9MRmv42nAZsGdAuUFztdxOCC1QJOxBP1l6OKHbXvIDf8Lmta/moOaI7QJbc2/gcYFtPACEGw+Qyc9tzUZoNQKAPXh5Vxptm8Eg7SLHG0bpV4yNN64XyBG/eqNN403eNYWdkcfPQOzaC4AGXiUPSEbHI0C8vS+7V0aK9BXP6xfkg86WmHqf7QUzME/4+fZZ39kK0fPtKLhYHLDXKXpHjr9r52trNG2ZOf8NnTgW9vVBNihn+4K/Lz1rW/dAmmClyt/GoPR3xzcvNQWtH4HwKm7laedz6Rd6tcfjDE+dLmgDH1oJd0cg+a2jeRPBulFq2GaJ+kfPVRn9ksydy1dDvgueWS1IVoxVFDWuBRPm6+y6wruoEN92YZrwLQ+kq5UV/ZN42FZ49koa5B7BXqVM+u7adh6thT70i/9UtIY41F98PzzLtj82wfOHPw47rhjNn/0R3+0+aM3/NHm2GOOHc+39V7nEtXf9Q//00Pfl1126Rg/W7W16p//jdkCSeoxpwSe0k86aTwj9+bbNWhaEo86CzaWpIM+f0BRtOhD5gqBHv3cWToSMvS51772tUO29CTAuXFM8LJAeP2LPhYAQhe9ys71vuCPMa3zDhuzsymVHcjbWK9d6KT72qscsjQHPfnJTx7bvOHH3j3TzjGvrGOClT9HHLlv8w//8A+bpz3tKSP4Y15uNXV8U+8a/Elf0qcVgMfLgtCCd8qjp9nrJZysdq22eq4tDY1nBX/WFfR42FjlXBrzaqsrlIcuvD3ppFO2K4cLkBVYQov2NF62klbwQx8n27//+7/dni2VD9EY0Nitzdn9jXXuBfZXH/mNJJ0brt/sO3zfCNiztxrPo6NV+NmrBV3oieAP/gj+NObOeubWyvlsF1148eZj554z/IIjjpiBn2zU+hg51E/Se326MyCVS26/9mu/NrbFU19JRr6TW/NCPt2qn41Rjdu+Cz75v/GouVibC86UDJltnj1RELrVtfXdVi0bu71bgC67vj659nXjA1njxboauqAJ2eH7GhTyfomSrXxtDGns8g55rsGYbPzVTm8Xi+wkz7eTA50+88z3jzHVnMS38+e3sTa7p5V++TXaT66eawvI1fecyQDTnviZn/mZzaMf/ejNVVdds/Wnhw9484HtVg/bO8aLXfDn9otR7Vq248ChzIFd8OdQlt6O9h0HbqccKPhz2GF7t9mFI3P3sD3D4JRVJvP8sD23DECPgQgAEPzZe/hcHXTjgSXnAYAMRYZbWXScCEATo837OZIM2DVbNMOybYU4sR2CjP2BXgzGnLTOBvIuhwxgApwFBmpH24BxWDLOAbGc+rbcaOud9ntnpDJcXfdhvE6gc+73nPNQxhiDWr0Z56kKHgRM4Emgh2uBiQUuupcxHnhVoMS3awVeul4dvV+5q5OSk6veAP0cddsx3BpciCb88j/aCygE1CcP21YFNq8gQtm42oP3AEdyBYRwivBa+TICyYPzxnG0DYjnvOd+zop2B4rnlNVGbUeXtnuHnsiEtB2EemWXqleb0dLWI77vfve7bsErcvYufVUfxzIATB2BEerxfw4+Gfhr9QAgDihW0CpAyDPqx6/kgK+dA5B+osF19MgYTT45SDnwZNC9NXAbSJuDr4+15Yxr/ufU2WLvwQ9+6Hb7vNq4rvzJga6veh99HGrAp7MS3va2vxhbO3EAA3sCMtcsycCsruFje4E3dsRv9eBvGdB4q06HHzsXamb9f2C71VlAh3I8G7iL7kCRsi3X4Fj9s8DercGAAAnjSIdkC+r4w6e73/0eQ+/oDLqMQcYOckMjPXBOAh3P4V5BomOOudPQB/TqExP42jvGEn3iz//8z4cuAto6f6OAV3rQVk1lira9SoFjTnYrv7zL+aYjxizt6NycDiT3HnCd3vrge1nY6ghY0J+uuGJmMJMVUAYf9Tm0k4X38KbMU/xsNYHr9vt3ptw///M/j4xedZJBSQPJjp4AWNGPD2395Fm8co88BKw6jwtQpLzqHkkLn/jEeI480QZ8KhMdj9SnXWjXlvS44Ff9NjBRWYFmgTeBe2v/C/wscGKMIO/AJXxNb5VXFjSaAtnqC4FLI/P15psHWC04ge9kKTAJCCYXOuK+VQD4YA63sot+zj4z5yJ1Bpo27qMJP0o40IYAPTKYqw3muNjcjsfNUfQYn82zVpHpB3RPm0pWYCN0jkXjWUAlXWn+nuPNZryLTrJVz1lnfXhcL2iFjsY67WoVp/foiWvsg1ZRKb8giRVKwCs2TwGLgpaCL4Dmgj/NdbbNSobJDD3aEF14G+2BaY2n5Kf9+k7veZ7eFfCaAYrjtkAZvpd53cod/cH1khKU5RlyLgllpYvMlN/ZQQF/2UzKMs4XtAiADMBrayBjnmvq0pfw1bMFEgKK6YU2N6c3X+lj2VF9Z6f4Jj/X0UJWylYXvhXMUmf6NBNS9myuvPLqIe/v//7vHwC2FcZocJ9srPxx4Lxrtn4V0Hvd6143+EwPyKQgWfNy8o13kxfXbt7xjndsA6f4VfCLTCWetKIxXWq8QKc+W3sK1q8B2ID37Kn6H3nTJfabduKB83DYrM6uOu2008a1D37wg5uXvvSl2znfGFMixZzbp51VnyMP84D+3dZarUwLFDbvGt+N1+nIOv/6H+8KHmtDwW91FZwkV3UJ0JHPGEcOO/JAMGpu95Vda5448qgjxhjycz/31LHiqjNMAusLcjQ2F1hMn1YbO5vYNTqGb2Se3VHQxbuebUxb7T7ll1iSzZRtWMCdDN7ylrds53/ltZJDWUDu6EyHoxMt5KEvknHzsG8JIZImzjvvY59kvxfMbkz3u7GzRKDmp+z87Np4oq1oUK+5oz6bH5B+r/6efuS+QP/cJnbPkHkrEtn59KD+bts3wR/2h+CP69GVb1PAodU5dFIwtSA+3fP+c57znMGPtlwz5hT00LaSsbL/faczzfX4VIBHu9Rd/eSQz9ocmB3dOFbfIHftNz/hBZrQwyZkA0rGQLPyCiCv5Te3V673lE0Gra5Ojp5xva3pOn8Q3eptpWmB/vSs5MqCNtkX+WolJnneswVD0wu+lLrZGe961zu2OyesdllJAp3Np6yCRmwTvg06m+vQ4H12Ef5Z+ac93/md3zkSAo3n2SVjntjMlXF7dsGfYTfsPjsO7Dhw2+TALvhz25TLjqodB+7QHBD8wQDbvmVwFvxhnAHRHdR89ZWXbwE9TvyVl1+xOeroeX7NTQfOx8i4Z1ROYPCK4VQCGRnFZUypr5VBnC5GXduvrNu0cC4DMDgcZW2WIY0+ZTOKAxs4BLYuEvzh9HTmA4M2gxTYxyB2r4xX7WB8lmXNOFW3MvzfSqMAUW0IGFG/dzkaZai5p84AoAzX3vMdKFNG2pTDPIQ+ZzzwPZ7lOAfUBdoF+AdYFBgpoy3Ae3X8PHvZZVcM4752teJnLW81ussKLwhg26qCPzm2Zc8FqLsP5NA2AFoZm+7L6ALccopkgQr+BJYEZE2QY25rsDpr0eibbnnGN7lyTAR/ABUcWA5LPEUPXZjb78wsdg4ap4yc24qn7eQK9q3ga9mJrejCP44+faYHAE+6jKYyaWsDXQ+URkdb5OBfwSvfrrdSwburLuXk50znvHomvqMbferzfgFMz9BZq3W+7usesgXRcva0u63XOn8gsNK7Oa2CP1ZX/f7v/94IsLX1Gd3gtAYAJbPAjYD0+kh7mAcA5PzXV9ANsNU3gdi20Sk73jNtAZLDr3731S+AZ0zo/ABjh+dy8HO2yWPto2t2N37gozFM2egFmpK1DHP0GofomGfqc55FNzBZnRxhdRTY1S7gMVmgt2xiuoOXViC84hWvGP1FoA6t9WNtLqhXMC3+lo3cSoN0Al0BBOmkthgrydsnEKNAe0ESDrm602+/1fehD501rrctFl4BOfC9/ov+AIq1fPf/8R//YfRV14ElBQjjuXEVv9rOJQAsAJMc2kZOeW3doz0F4323AizApICYPg+8NU4UxMfPxtUCtmUt05P02vc6pzVOBD6qK1kE+HXeUWeyKK9VgHhAPs2b6KETBWWbAxrv1D9XT91j0Csj3zZvZ/7bmZs9mz1j26vOXeiAdvM5ANV4rL7jjz9xfPdZkwuaj5QdAN+2hiVoAGUDx9OfdUVvGcv6LYDOuFCmdP22lS+eLTiCX42F0VG/xS9t9n3OOeeO/qbMQELX8bAghPt0gJ7gGR02HhbsC+xyjgY9FnBt7G/MbOXPzLb/+1HfzPg/GOwqOIBuH3pAhugoEz1AGx3e11681eezv5RtrjP+ozHwHZCvLG1xryDhGsz2fMHWxqk1OSOAN/sAneltOlDQTZ8l51YSrAB+/cI41dzXOWWByugu0LyO18YWbS17vXnctVt/8F972A2eI7u2QywQVUAaffg9Af2ZLGBVicQEYCKZliTizJ9zPvbRQcPxxx87ZOrgeP1TsMi3dvV8AT5llyCAh1dffeU4d0TZzcHo8d7nf/7nDxC41YPpffz2nH5I1vUh9WgDvjfO1P/1E/NMK/hmYGjfmN8Efa32E7gCmHpGoFfw7wUveMGgh/7Tm8Yw8rXtm9/Nmb7bXszYkX6gVRvVZXy3Aofu6herDiVL+l6wr/Ewvq3BDTQ86UlPGit9Bn9umX1Hu8ZKoAP2MNW409FHjRXdT33qz24uvHBuyaq/rvIgg+yLxvr6YvVmp3q2dqO1Fa1kX1C1Z7Krm0uzF/Cq+b6AS4H+7D/BdjZuAYX0dNqQ81ww1+oTymmLOTxQDv3XXmOV8qzwYjNbeeldn8aUgmCND9k1t16xg27tL6jTOEIH3UODOVkb6w/5KrU1W60VrOYZYzN5Zk/OsXImGRR0ueLyKzcXXnTB2IGBbOMJ3fdMPlBBONf1JfOI9mkLfWZf/bf/9t+Gj1qQi67WB80pxii6rF0FUzyrfQX2fDe/Ktun/p/Nhv4CK9kfBfnxTl2tCmML4h15Ga/yJ9lFbI5W4mV/KqdxtjKTabZIc4ffJRQ0judLZgv6Nl4UYEl/8x+1nz7hTTpQfysINoIrBwK5za3KlRhEBmyJf/3Xf9nKTvvrTyWBsHmVkz4r25hHDvVTfY8s8UvyDn2jP/hhK1Z+iu2F0bf1JfYeSMI8gKzuVv78h6lzd2HHgR0HbgMc2AV/bgNC2JGw48COA5/MgQ+ffe4tDDbBn5yEAcDJtDvyyAGMOfPn4wcMdUZ4Bt7YRuIAcFRWfY6PWjJwy1xbnXz3ADSMQAaw93MMOPze4ci6B/TgXFR3KzyU5xrHCK05DoA8ji9DnEMXqKaMjNKyoXIS1sz4nmGcAh7Qg44Ar4B39Zf9pu54gC9+Kwc/cvrVmfPoesGEjG33PJvzk+O5ZvOV1awuhjAgiCHeezkMgQmtrMjJCGDPARb8ie9pxtSHCcTkEMZzfMqZ5pR25k+ARo6J98tWVT4QIn0AGgC78Oiaa+aWcLLBZMnKWE2/PEcP2v6JrhQEWcGrABk0chDIHaBsH397uQv+dEYE+pK198455yOjPnrQGQg544F3Y3XbgYNWC9yQX06NtnNeyF1b5lYW8wDtnNoy2L2vLvfpU1vlFJhSz8wInWeXaLtnOLl+a18Z4QVbvbuu7PF+fblgnrYEfmm3NuH36ad/06Aj/UEvneGwqq9DnctsVVf8s+2bbSFf9Fsv3HzB/b9gPEtm6Gv/8XWLi5zDMi9rB34FDKC3lUWAKnwzTgjoFrBon/+2eURT2+fUR73D4Ua3PqIfoxs9gJiAx4JjZF4gD+8KXEyAd25Rk8wACfgDABO8bDVbQemyXdVFr/G9bZkKKCuXjp544tw2Dj1oJ7vOHbJdjwAQPbIlorYEJBe41nblqztAQ9lo1WZ0ttUPfTUmqc82YerzjjIFgPzhm35AHm0jhhfopxudP0IGM7hx7RaE7j3Plc0eWFm2LhqUSx/p9fOf/ysDkOxgdP8HfKIt8LV5xe81WF7gtHHWvQCa+krvkkt9suxg9f7d3/3dmOfwqVUsaHCvOcp3Wb8rUFMgpiBQ80pjkvtr3yOTAr/krA56WqIAupKZMo15xkq0F8zAe3TSef/bdoou+eCt8ujoQx/60CEjckn/gYZvetObRh+fK81mgAqd2tcqmABhZRb46eylEgXwwbZXBQuaG9LR5gn92RaT5uTOXXGPTpTUEYCKBu+jr6DTCowXmNPnpt7OlT/qDuwaySlXXjn6C1qVjS+ttDKWuhf413PsDeXaAqzVJGShfQAvcgA+0xX818+cd1ZgYAWhA55rV6B085d+oTxl6yvoS6+1o4C3e2SsHUB3vGi7QHplTM0+KCO8JJnOK2o8017/B+TTVWNoIF82ScFAtAFyfXqngGc2TQBp2yoGKPtOp/QlNJoT6v/4k1212kjZD9rmrzGgZKL6ANrpbatw9CV14MG0wwQ2j9/88A//8OYrv/IrxwqLbCHv0UOytXINvwRE//RP/3TwwyH3eG6saHVqtmMgcfbOxRdfOPqfukswco+uAS71Q3NXtlp2izZ7HhCsfxY4pB/ajKYCkI1faNFhUk8AACAASURBVCMP7fKufn7iiTNI9eY3v3mMp0984hOHveMe/mvXi1/84mEH41HzMj7NQNnBrY5LJlB+Z4iRsz6Kp95plaVtOrVZ0kf6R0/Qgl7taFW639qdLdkz+ETXv//7f3DQKuAzApU3T99j9olbtsGBgj8/+7P/55jDBT4EG5RfwLUASDas78ah+mSBBfSsQD/+4D1e0RV0Njb4xt/OyyuhrfE+wD69yNdhdwrS+MMP75lL2wLPyq3Ad3Sqt0CUwFb9iTyM4cYASU0C1Np6yiknje/6MHll+zV+orEAsPKSQ+O9dwLV+9/z9AMv0OGvVXX5LdmyZGWeUgYAf64anjZo+qyN/gfqe97/9N7KkWin82SO72jW17M3ba/LXjVG967xU/LZT/3UT405bQ0YkbVxx4cM8A699Iae43++Uyv2S95rxwr0e67gj3rTS3zyG52urf5X8ylZ4wudQU9nFLJ3jT+N3SVwlWBVYKf+lA7je/NIepbdkd0zfaq5pTRdXudx+mcc8403bbfau/lazbEFjPDD8/7c0w5tF/QWhCW3VgCSWSvPCxyt+pY9VCC0wL0VXf7Qjz79XhudOeX6BRfM7X7T5X2Hz4D1TQaL3bZvnwzq7H7tOLDjwG2GA7vgz21GFDtCdhzYcSAOfOSsc28ZGXGHzSEqo9J2EIwrQAfA6Oyz/+cwvHK2c9w50DkD3g2AzGAuK5TRKEvQn/+9xzBuux5ll/nGcWVQyvTK2FsBIMat3wxO/yuT09DWIJxtASP1lIHIYOU8cMoBsm3FxFD1XFsyBbowfANjc4Q4qjkugSBlm5WVhQeMVL/LVi9LkFHPaM7Rwm+8K/ji3ZyenLXVsY0X3lPGDHbMfZsD6Txf4Mb1gBzfObJtK8ZJufLKywff2lIg+gJk0O65dbVVhnuOJjpygnsvI7+gHIeHE1S2t3YDWPbvv37oAPo4dg972MMGKNaZCwWQAhRyCAOH4qH7gS6uqQuIBzy3osj2NIG2yQafrLwoSECW+E4vc+DKXC8A1KoYdZQZuwY114AeGXHaC0pxQPGajqlDWfhev8KjnCH1B2KvgHztTuYBdgEABXsCPAJqc1LVmTPJsXrYwx4+9KWtIAIg8J/MOYTKKLCZk6vNd7rTPBPsZS97yWhX4JR3fAKTAoPRlu4XXFFOQJZvdAQyaxvApfaTkzqMQbIH6YmswPiHhsALOgWUc80KQrKqz+jz+O87x12ZBd3KNsanAAS8UI9yAoc6O6xnyEBmJ70mH7Sjt3Mx8DSHv7OngCrqwxvleA8fjFVWcQD1nN1gLCz4gwYyAe7mLBc0bDxCrz/lAT+AMuruYPFWbwk+ACnUaUwURNDOxk78DIwMVCI7AI8/44+tsNpOjezxu1VweOhaQOoErE4Z/Vt9b3jD6wcwU99AY2CIZ9HhUwDOc4EA2iz41tZd6G5sw8+28QkEQTfApwxgOh1QamskwIi5BG2NoW0T1bkc6Zh+pBzb9gV+ogfNZeoXIAjQLiinDHSgh36Qo0/gLN0OHBSoaCWifqRMY4qyCtaRqee+4zu+Y2P1yp/8yZ8M/fiu7/quEYim6+rTBv3VChw8bkzQ7nRvzJfX7d/c/W5zGzLlqJ/M0EpX6JS+07d5sdVrBcnQ13aqxl4Z22hUd3IlF8+sc1agrWcC2xr7C8yhh07j6wc+8O/bbXHaqkwbAusr2z391j08WVdA0Gv6+o3f+I1jTAGstt0YO4Us9GHv4/Ub3/jG0QbPZD/gVQF4/7eyTL+Kt/oamsmBHs/27N2uKGwewnPlqisQvRUt2iNwS4ckudAJdHVGWfNtwG9gOH4o13ijvfheIkTz+EHbb27bVQBYXeholYq20YcZvJ+HrGdfFAgrs5xuzCDx1dvtFdFY4N/KE7/xuLFbvf5vZZZ+qn3q0YbVVhHk8W5jAl3Xf/HJc4973ONGENR9/M2e0n87+0oA3urMV7/61aNvWX1stdAEq/du+xndbJx1XV22P2vVpPvVYQtbgQl6RZatxgg8JkNJVa2Izn5rPtJ/8BS9rpGZ8czY6jd+WM0EZKcHyrHSSKCLbOiVuq0IsjXr53zOfQcPmsdaxZOc0Z4toW72sHIKkJJHwDP9Bfyyo7/8y79yyEp52WDoRmP0Z4MElhcIImf98id+4qeGXuJnfbzx97hjj9/cdPPcBlP5Vhs87WlPG0k9d7vbp43gR9ueNvYGnisre71r6Xh26iWXfGL0H+NaQH9BS3Sufkm2CFr0ZbpNRysTf+iqP9fwhQ6QjbGvwG1jb7ZstpdylZHdYcxWjuvk4Dllswn+4A/+YNvn0ulb26HarI6ur4Fodcz5fAYv8Ds7Ld7jp3rZHv7wORuqNhfMzl4WPCfL+nIBXHyccp+BvRKf6KcAqHrwk8zazpCukon+9V/ufZ8RCDA+F+gbvs2eWzavf/1rN8973vOGbpcspK+gyTjblnnpd9uGe7ZzBrVVPa0YbWUjWtRDLvGxYF3JJfHJs3SY76nPxy+8aEszZZhTCoQXHNPu/JMC3CW+ZIO77hre+Z8+ssH9rx38HHRaTWWOqw9qv/lLXew7NKJt+p3TT/VpVW/+nfdLuHOt5Iq2p9Vu+hgmQG+ygRpP8gvRWFIlHmjDtHFuHHaPQLny1UcGkgKV++AHP3gE4638yRYcvs8tB/CK3cqfHZi148COA7dhDuyCP7dh4exI23HgjsqB/7/gD2OOsQjc+8hHzt6uHGhVCyMMAJpTWICmbCPGIQMyZ5xTUMY4QzuAsKBHgE9ZURzx/l+dnzXDXJ0cbU4Bg9M9jiHgpKBLy8ptF8XABJo5YwJQq85WmNABhvnMCJ37VTOQC6BotzqUF4C1Zq1xBLW3bY4CawsIMIRz8rU5AGl1NgPIA8lzUnOYc7pywgRP+uTQjWDesnInR4zxnUzKxLNyB90M8RkMmVmCa/Anp30NOHi+TMBArxzeQBv1xl9gvMzvHDD1TOd2z3CE0GObIvs7A2BzIsqIJ4OZETZ1al3dot6Ah7bdojfOEpERCDBpu4hWY6F50nLjcPpaCYIO75YlHIDB0WvVALA2504b4/eaUVowBs30QVs5PJxR5agDKFCwDS/pbsBJWc3KLzgSTa6l24FKt84KXHWi4II21G73OVwPecg3DPoLsqXfOWr4HLjjWnXjncxbW+W85CW/tQ3+tN1dYFF9IH0ObFJ/AF3gPp7kDLeCSJvVG6CCj/4nA88AVwraAKA8r510xHsFi+qD+hrdI7/AvXjlHrpzZgvo+s7RDbzDJ+XL6A108hzn1Tc5G+vKhCx4gY6yZDtXojFGOUCl+tZrXvOa0WfISQCInmt7QRhtSJ8DudfgoOe1X58AlqtHYNwqPHTE/0D8triiD8Aqz9LLZBVIjD+tojn11HuOINUEI/cNR16mpj4FGDXm44W2aYuPcZ2u26rlve999wBG9InAlcbZgjno8/wMtszAemCe8Y9ONF41N3nWdc8H0Km71Q9lWANMlf97v/d7g762KXFNGwKvjVF43+8CusbP9LNxfNUn5dSurs++M88Xoqu1k4zUaV4igzL/CxSsAXggs/FD2Z0XU7Y+MJieAr3JpUCyeU/wB9jWWBDA1BZ5JUsA8fBQf24+D5DHe7Q1bpR0UWA8kLwgOuBQUCqwHE8awwuIlQBRcBmvCpqVFNI9+mxM93nPe963BTi1AS3eK3mgvklu9KygbKBVWcmel3iA187S8BtvgWjkhQ8ANuOOpAI89Yc295tPG6eSLR62XSSZ67N0SVlTz+dZhY1X+I/fvtGgvoIe6PGOMU872TnsLzRrM51eaSkBJ9AfL6w6KAFBuY0DeBlQ13yGV9kU2tH8hIYAVcFfnwI0vtHQfEwn1dsWdLXFfddtHbqC08oq4FxgO5unJAX8yWY8+uiZABSQ7v0SIDz/7d/+7UOueED/kpd39LP9+68Z84ittAR/tAvg+MAHPnCUqZ+Rgfars4BkgR4JBtrWvVbZWRGjP7N7kkv00yV1Gv/cL+CTfRW4Xd/IxqTz+nrgMN47C+O8c8/fXHf9/jFPGM+mLTATjQSYXv7yl28+93Pvt+0bdIWcGhf9LujqHX8lnqgP3emSsukwgNs48gVf8IBRrvLIrbnc/65lb2gburVFWdkkJ59857E1n3rwyXuedb+5uD5BHwSPn/rUp45vgR+6b9u+AjXe8X82bHZwOpYdgE7XTjrplDGmk3tBkOhrvnXdR39vu8XmWePoqr/aHL10jv6viSYFqkrOqE+3wm21i0oMIif10VnzLtD/ZS972RinvFd/TU6r/sTnNfEmYF4fNH8lt1by1N/wEA3a4E97kk06m11Xohs5CkIomw2RrZDPlFzpjHfe9ra/2p4H2ur4VqTSHWe7oJfvJlHjlFPusuX39dfv3xx1pyM3f/3Xf7l57nOfO+Zvz5pD2767IDye1L/QrM3GXb6jeumeoEnn8eCrNjQP6A/ZtPiiXflMfnff2K5Pu0anyNuzdKwklRJ/yLr5CX1oX8evdLR+kC3eWIOnkk/Ujefagqfmf2VJzlFuW4iy52wNSYcLdtoek16XCJLN2xhM51odpz1oyKYlH/zN7qmv1TcKBuWbeL5EQvfmHDn9ZeOl+bkxQ1AfDc743AV/ti7+7p8dB3YcOMQ4sAv+HGIC25G748AdgQP/X8EfsQNGnMws+6Fb+dOWEQFHDDgOdOB7oGtApPuch7KcGNsMYMYkUKrMtAC5MqgLUuQgMDrb55xxuy4rZ1R3QC15Md4BsspXl/3bgSQdcF0mICMzJyigmVFbhncAnWfKlsyRKru1oEqZ8ozZsrmnAzO3zPE+5yIAGA1ldnJUbh20KTBUACHQNTAmB0G9DlL1ca8gXE5ggYG248G3QLuCFsAn9OTgFvwpkKfsjPkA8ByFgkYBBjnclYeHOUkcIs6Ha4FbaDjyyHkmjesyxG1vldMSwK78gG7tTM8CwQNJ3GsPdu20jYtDnAHQHEe00AsfulfwJ9kEDGlfgG7bQ7kHzKfDnDegUI5/40R86tt1Qci2S1CfMoChygMqrQHI1fkrM10d6MM/OkxH6WtZeMk++edokUXBuPgU0JwTq2988zd/2xY4DzgMHFJXGbcBH4HsEwiewZ8XveiF233pC5jmdCurAFfBsQJ5+NxWbsrVzs5HKKtSH9Yn8TGA2Put5lCG9hWIxDfPAdiMG1a8kBcApize+lUgUeNOQGhZ6wEra+BZH0ZrKw3Jj075BsZrv7qBIHgQGEAW2krXWwHXtiD6C7qVAWShr35bcYnvsrldw8dob2wNCNQW5RRk1Fb8LJNWEAgNgAH90PPuKS8AvAx699TfaoKCru63uiKQwHYstr8reKp/WMGHPoAqfminMugvWeGrtgLwrrnmqtG2HP8Adc8lj4DEgOPG4Qkyz0PB6VnBuwBaciADtOrHbXWk3Y3NABMAurOVjMWAde1vLmiVlf6Op60gw8u5amsz5C5hIEAjoC1AVXvL7G2FRCCYcowP2k/27gs4aA+ddY/s8Ldt09reS7lAHzQXqPBdJi9AhT645v3ONdEfAmzJB498l1Dg28oE/NDe3sfX5jz/BzK27YtrrZjBX/+rlxyA0oHG6Sq50FF6WzB7DaCtwZ9k6j5ajaH+/5d/+ddtv271Lp0uaNwKKu0t2Kr96WsBzzX4I7O+FT2eVZ42kAM9EJTturbfOvhD/nNum1nZZfAHoBc4nAGFmwZdxoZA58Zc5ZC5PhFwqT6BOc9YeeGePhk4XPAuADrZlGiDD57HW3riPl1sjsUXv6OheUU7CrB0b4KTc2Wg8trqsZU5gdXZDQWu8aUAolU3Bc7S23jqvRJv4uc650+ezIQVNDcmey9b51GPetTm4Q9/+NB3YLQP+tWFt1b+6pv6sAAwPgj8OGOtsdq1bIZWUqiTDiijVS/qxGeBeiuH8MWYV2A8gFgQBy3O6MpOLcFgAN579gz9aTxrTDSutmKCzct2Ov/8CzfXX3fD5vgTjht0m3eMRVZ0eN/8LOB7v/vNgGG2Y6sI1NX437jX6mB8YYsVfCiwgXfZcw984IPGGJE9nS6hP7mvvMtGrM9ow7d927eNOaK5PH4W6M8OQYf56+d+7ufGyiO6g74TTpjbCjY/FNCewcVpg+eTNKb4TQ8/4zOsXp3jc0GcAkjZ4Y1NyiMf9BkvGuvSTfUUQEVrqytaJaqOfB3P+WtVR8EUdbXStvExnadb5ghl28rvN17wG5vjjp1bm60+ROPIOh8VEG1OytY0/hSoLSBV4pV31NWZW+ThE+/Qh+4CsfTUWCbQjwYy8gx9J0PlNvcWNHjrW/9y2HatqEWzudCqNvx2NpCx9wEPeMCw5ZyR1BxBx+1Y8S//8t7Nc57znFFfY5Exl1zS8+krHbQR0KmvtG2g/igh0JiKNwUDyW5NdGtcwYP4of3NhdmweJc91ooa7SnpMdu8rUgb51YbPF8se7eEATQpHy87s7QVTgWT6EnnjRnb/PGLJXPisSQA/PnEJy7f+jqr/0FuJQ2UdGbsaWU1XdEX+p2/kX6pY/UbSwjAv86Gwx/BH+3g+7Ut3pzL9g9de+xjH7sL/twRgKhdG3ccuJ1yYBf8uZ0KdtesHQcOZQ589Ozzxpk/ew6ctRvIANRiwNlmwT73Z531oeHIcvIYszkAsokZooF6rX4pG9+9dcUCo3HNZlW38tRbZnNBCwao9wEjnsm5wu8yaxmQnPCy24GKVipxKNACoOOgM+4DTKfRPP/WFS9l7QaOl4WU45JBm7OcQat9Oa7K5FT4Q1sABmfRcz4Ffyo/nleeZ7wXcJ5DkAOXozEz0OYZPD1fRnyOLLoCU3LutAMNypV56zuw1fvJ0/V1tUeBMNcCZgMUckBrQzR3VkWHfAba54i1bZ3nOYkADIBmGaBlFgZOBY7Eg+7TFZ81g/2tb33rAOo4RspFC+crkHOCmjNrOGCjrMecxTKwyU7Z6wH06UkAWUBDQQrl4xVnrcxY75fJ773Ou6GH6MOfgGd0FvwA2NNjfFeGZwM0Gn8CnQM46ASH0af6V2cYmPQd3/F/bAMpazl0Be055QXBkq+2cTwF2H79158/+pK6OIj1aTSW8YuPOYPoKwOwlTTpUUG3+pgy9R0Z1n28o1+jST8nG88B8gtMJyv0AKralsw76vcc3qqvoFTB1bIeW51g/PHn/roChBzKILe9oCAIJ5bTXTDDO+hbARxtTS7qD1DSFmAWkFngBBAB8NAu+l1gqz7uuXSgsUF7VzCYHNXnD3ANPENPQLlr+GD89K7nXQuooXetokjGBfjm2H714K/yAzDRjF9W/nimVT3GHX/aBWgR3DjppBmgExTFC3NDmbmepbfpVGNs/W0CFMdtA+uBq95TP4CjwHf9MGCrtqjXvNYqK3KbQeF5hkfzHB7Qk+SqLrI++eTZTvMg+gI9A3d8N9ekAysoWVCQPrZChHzohDmLbAC9xgk64do1116zOeboY0ZAhR4p1/PmQW02vqBbcFc7yNp7VkJapVXWv2+rE4BrHYhdgFGmdQkT6G/MXOdG/CgRoKxwPAucUz4Zu2cbQ2VYMaD9Aaz0Tfll3acj+LICtQGR6qRr+ok2nnnmB8Zz3ivg7N3knTwaX9V9a/vDu+YFWcbka9u3gu/KUX7nRgB8bbmENwWHtTdeaHNzG/rUV9CHzug79TP93RiqPW2dF9AcEKc8tOBTIDj54judQ2909Kzn1K3c5itt9oeWtlfCU2X5aCdZ4cOayU4fChJ7xqckgrk94gTRlVUSh/YFwDdmF2zuXiugAPdobQxMjnhYogZ6CoiswQq8uvTSeRZkWfbeb1UWHgn+PPKRjxw8b8Vj2evzLJ65Alhbfvd3f3f0M4kigjeBrKt8Gz/MA571XkCvfov3tiKl7wUIWtHS6g4rm215aRyc8+gMPKz67lo8bCwuqG58Zl/ecMNNmwsvvHhz8kmnbD7trp86Vkd4zzhQ8pY2mZs++7Pvsw304SferJ8CBuRQIEf9bDI6kh0f+E1XzMkPf/i3jIBE9lNzADqSVX05Ozo7aQaKbtzaZurzwVvlrCsNZrLJ0WP8ePrTnz6A7Lvc5ZTRZnOINrVdp2dLOGm8yj5eA4VzXj9oRxX0RHtzQP0w+7bgFhn0lwyzWbUX/crBtwKn+UjJVlnGpcZL1wsEV099U3nKbSsxgcpXvvKVWzu5QGE+Snaa8us72fzKKWFr376Dq7CMMa2iC8xXrjHEHKEPKT+bW7lt8YtO/dWYI1kFLySvKI/e5l+43/iEtn/6p3eOwIS2K9tnbsU255wbb7hpzLN2BUCHbePUO+Vz4wj+8E2f/exnj7P7CpDgewHB5kflFVwzp5r70UmnGx/zQfMvCp4X5GglLRrws7Ghb3zLdtYn8l+1taQy19Dhz3zt+dX3TPeyk/Gwcdu9+ieaBE/ailW/JyN2AXnhc9sNqpNvLNHFMwWRndm4JjcW8Mw3zndp/nW9YF+JQ40na/9GJ95qI11bg0nmPeXOeWUGqfl8bdNLB9iV6nzKU56yC/580ki9+7HjwI4DhxIHdsGfQ0laO1p3HLiDcGAN/hSE0PTDDpt7QgM0ZWifc85HRsY4xzqgkPFZlnIZbwziaZTOZfMMe58cOw4ap8nHc2UTu9Z2a23XU5YYQ7WDQL2njg6nRA+HkBFtT2jGrgNRAXJtv9aydjQFZpeh5Jp2M6jL6i9bmIFaxndgdA7KmuHEeSgYgmaGd9skTEd8rv5pr+l40Qoi76LBc6sTsYKEOa/aH+A7M87mXuzuZ4xH2wxu7B+Gd05bQFmZpSN77kCWVirvdwEhwIV6ciZzHAOgA+sy9APMc6DdF7RohRhZ1pYJ+M0tYrwP0BekkTkb4BgQFYheIHEFGN0rAzEnzTXOICeZA+fA8VZUxKsJEl65ddCVHfA6+8DcIgx/6QF9aK/qZBXP18BcvEhObZ2QA6WM+of3y7QF5tNrv4Er6iyTkHNaMIYTrL1oC2RZs/bir2+6GJDtmYAk79oKz5k/rb5J/vhSdqu+oA66Soe17WBw9vDB4+c97znjmv7WtiatTioYkyMcIFTALaC/VSdlawZ4FizU/vQQ/zjv9AoA5VkAFZCAIxxQVN3GnIKwnTECPEOvlYJrULd+3mqExpp43ooYupEuGB+NkwLlgD3Xld+qkYAx8kQLGtGb0w1wnX35sAFIkI1zW8jeOS458p4nq0CB6i9w1n7p9N142HZSygOocfy1n2w6+wY9+FRAEa0FGrVVn0Ff42CrfwKcHcRLpp3FQ2/aug5A18rM5EvHbK8ikKE9gDv8iJ41gzzgDL0+7vkE7EwA5ahxHT3q9b2CXWWtN05pL73xm6z0N7zSZtsw+TZOqwPfyvTXLnrVtoP6hO3tbDnknbZwvDU47X11eXdmus4tCRsbAgQLsq+BFrIKKFIHXW28QTeQh4zNm51xI5Am+Ig3AGj9lp4L+glwCbo1H2sf+VpJol30Kl3VNn1Le8hOve5pSwBXoLdnmkfpTOUrr/nDWIMHZN9411hERo2HjevKbGyszoIQ6AEW+f2Od7xru81X/G2+VU/80j46qtzOW0NPSSX023Zf9NWZPgH2rfoQbMJzchL8wRv6po5sgvSlQPfalua4zk2ih2wn+u9eIOOtE0O0sbE4HdHvWynYquVAXjIKKPTcDJBcOnQ6UNqz3fMdsG+MbYVk8z16Cia651nvqEfQ17aL5LjaRwVMW+GTraAtrXzQfmMS8Lkkn0DCaGrlWO+vSRXxFhic/dQYj/9oUN83f/M3bx7zmMcM/Tb+KUv71TW3eJrn+nhXoAQwaZWBuQTfm3MKOKdb+rtnA4kLOqlT4MjY0uHyjSFoIGftE4Rt9XBjBtrShYKhAer6MB3UVs/57bwamfv3/ez7be5+6t22mfOzn26GjvzGb/zGWPl+3/t+1uCH8pNXAL/+mg5nO2QDCq509iZ5NYcZb8x3X/u1Dx7jUKCx9qX/leFe91vNoE7tFvxRRytWPdfZP/EreeKJcewZz3jGsCc//dPvMeRU8KeVZ9k56bv3C3Zkb+CfP/ZnyR/5FgXpmmey7bIrPIcXxmfjWTpSUCf70nN0rcB59LTSKFlnr9ML47H5SBl4jYf6Siv0lKlegfy/+Iu/+A8r47LNCkhljzU2liTVClR+XsG5gsftrNA4bkw0BrQ6ET+zi/XnbGFjpt+2H8QLSXgCrlbRrXQUMPXMWWd9eIyl+T1omXbTXJ37mZ9xr+2qnxnEuXFcnzK7aWz7dvHFF25e+MIXjnG7uTU7vqBYvlT2ZIFxfdj8qa83D9UvyMfH9YIe+FYAsTEov7lxz2/91h9eZkPXt3ouHyt9SWZrcLDkg5LRGuuq29Z3Myh289BJMhKwVabkgHYaYI/yjfWb7Cl9SfB8rkCdPl5jUcGadYzAi8bYAoD5SQXa1lVJ8Y2dR0fw3v/oaDWTld/aYozR36uv4M8v/MIv7II/OWa77x0Hdhw45DiwC/4cciLbEbzjwO2fAwV/HJyZETuN+Rn8OeOMM4bB+IlPXLLddqbsVUYtI47BxsgtW7Yt2hiVjGvPMQQn2D7P72Bktq2Bb4Yy5y0HKzCbIcxobF/unJtASPVzMBjzlvADMJzzwqBnUHKoGKRoWwMfBT+0scCB5xjZZWWhAf1le+bEBgTkHLaawnveYVwHhqq3tnN6WoFRYIExnEHv3f6qK0cHj9Hm+grA2/ZkdTaVmyPl3XXFRfQWaJq8nFm1/np3BVlcLxuwZ2p/hv8aCFtBzlYrCM5x6Mturh1zi4abt4AtvZI1Cygkt9XpRzv+tb9+jlqBt7IsXQ9EkV1rv3s8l40I0Mz5DyDgPAX00kGOCac7YBNvOSXqAdYVwMnJzFmp7+SUlcGd00636ZLnOGJAwIA+fUK7OL1tA4EW4BEHLRCTXgHKC5pycAPhA7fXIFABhfpdzmy8Bdp8HtVOTwAAIABJREFU1Vd9zaCl1SIBNmjq8Gp1aGeB2vog4M4e4v/jfzxruyKwTHTywINWuPR+TmOASKAMvrU9RmBkK8zoTQG0gjH6P57Z6qP+hy/K6JwbvEgfvEcPyEHf5CDTVQd9F/ypH/nteX+eKdiU01z2s+eVxem2hQ99024Od4e7432Zrsqq/dqb7jQG0fdAA3JXDiBRG9rqCz/xI2BmdchzvNEpYIQGZRq/AQFAI3wDMNEF+pU+B74FjguQ0HdAlDLUX+a/MtQxA5Az6ByoSlfoMFkAW1vp1moBbcUTciC/Sy65eLsKLB2Y48I8rNpnDT4mq4A62wZpQ9vLFbQr+7uVJejFRzoNsNOegvQFP7VT0oCMZVn5eBTQ3VhUYDTdPvLIeSZXW1YFBnuuAEYyV17Bn/iAT63uc78twrxDF9qykD7sv27/5lM/5VO3+o1+c16rabWNfuC5D560+ome2/6pA+bxLNDFPIkuHzzXHqAqPmkDGstabnxpDE//ytwOMC8oXQBH9rd2AozL0G9VievqX4H05piAqfqQej1vLCe3t7/9/9kaaYFnBZALMmlrczL96cyFQDjv4fVpp502eCbwigfNX+4bLwom46P+XvAn8Ljgz5oYof10Eq3+p4PG+bKkjz12bmMU2NZ8UTJKc28BHGV5xvUC2a0OK8u63/hAN4xP2toKvGyvZJuuFUREZ8BkWz6h0dzYqjH1z+DGtVsbI/snwBTP9fOA5gIyynINbezMMt3xz722hIqudW4NvG2lkDNj2uJvDUA1D3/DN3zD5vGPf/z2rEfvFejUxwMf6YWgHrkL/hRwR4Oy+qbX+ClwRCatdGkFpxVibbdo/PRMdpO+OYM2l2ze8Y53DL0tKNIYsSYoaU/zlWSi+kgBBcEfwbcv/IIHbO5297tuA2vKFdQy7v/yL//yGOuc+YPWgj++C4xGR4El39mE+pkgMnmVoJUuCpbf+973GUHTggBkvia7tCIw+yQ7tvHH/GE+IhO88cHfkgVaMZFdaXz+pV/6pWFL3etenzG2GLP9bKB0Y0g63ErGNZCDlgKge/bMVXvxojGk8Tkbt/5Ze8hQf7EtdjZ2ux6oq/6dLjduppeB7G3LWV80zggc0gvlB/oXXESPuo1RtvGsHPxpzM12RauxJt57Jt/hoMxv3Np2+nY2divsC1S1+rmEvHwIdSkzP8F8yX73nvnDvCWha67mmWf1ob8+ffnlV46tyLJVtXfaIvOMzK9+4IPGWG9OM17cdNNMkpsBuZs3199w3YYNL/Dzh3/4h8P/a87JRirZztipzHwqsilA61rb9KFBO7M7S54riFgwEM2eK2Ei39V3el5yQHNEc8PB4M3cUjIfKt8z/8HY1qqvEqgK4k67a65c7PkC2erFL4kdEkLoFH2SREIvvON/wR+6mhx7v7E62bqvfvTkJ8ezglV0xjjYPKcedOXjarN3W4WvbP6nOgW2ySb+mFd8nO+1O/Nna+Ls/tlxYMeBQ4wDu+DPISawHbk7DtwROCD4M4zPvdMR9Sn4wwB8/vOffyBr9KYRZAE4MKJzaDmngXMMP4Y70NK7bSPCqC5rl2Ho3UAm9blXNllgdgZmzoYyODJlOCkjh1FdjFK0dE4FIxLIHkCyZlpniKOlIBA6GK/oWJ2GziBZs93W4E/vVT5Dl8HLWSm7lmMc4FnwB49XHkRToGEOW5m8gQTqC8RHvzM3os07tSdAdi0v5969QH4AfoGmrjHSywT1fysUcljWwFSAQlljK53aRC4FTVqJoH5lTeP/ILioTltccR47sLUgC3mSRZnlgairQ5TTix/ek+Vu5Q/AE0jgD52t/ppO+y3bLEa/y47T5oBkoFmZzhwXtGg3+SaLxopb8zBQRN9Qdltu6SMFSuhBW1+UXYk/+Abs0Ga85EDjoY9rrYRYg2+BDMmorLtW7QQy+I3XD37wQ7erVJRbIMJ9fcfza/AneUwA8fCxKvAZz/iF7Tk2QKq2b5grO04azmZZ4IEi6ac66+vq8ewKvLjX+MKxx3f9Hl85tGiU2Wyscc+zBYb9H5gecEtHnGeCLgERq1M8F3i9BmTINsBeOa1I9AxdNN4Yl4wzQIS3vOUtAxQEltENwQ/P+ai/fdkDxwIOAY14xRnXFjJWLiCoMwFyrLVNfQWi6KO200lBr84ECIiWVaudngF2oKHggGvk2GHEBb3wH1/ppDG/bSMbH9Htmm/gq7o8SybAT/JvlUQrOvAgfS3QqH5nyZErfQ749GwgQABLIBg9asz1bdsen4CbwF1t8k4rnQI88Fm/0h9do0N0kgz8jw7bRfoDchqHyLks7QlAzQOfJwA2+0xBqQC2gleBc7cOEgdG0hMyQUOrAtoilJ4AcLUBcKNsIIlVL8aCAqHq8Iz7M5v94BkXwB+0OBwcYFhABJ/ICzDkmQAkPKNTVl8K1Hi3PuRdbfXXPNmWRgVKC/5oyxp8AIiTuzEZPxsPPFPwJ141duFR9kI8Vx/eWy1Axu9+93u3mfveL+iMvsaVAkZkiTet/Cn4U5Dn9NNPH33PVpb0A414ob3xCL22hQO80rmAwMC+tptqTA5ErT+o3//ew3/bvgX4BR7iRzYSuSvD3IHunmklZhn9bbFJPwu4kl1/BTgLUpQQ0LasZKIu9wsOBYQ3TrUiwH31z+0s54q2OZffst3mrqzvtnFc5/z690zGmavCV5smYNk1dQb2oqexhWznVr6Hb3Ux2avLWINGwZ8nPOEJQ66SUFyL/8bGK664bPDf57Wvfe0Yg9gfAdUrKF3fNiZ2MHw2Fd55x/ZUgqnqpzv4ihc+xm3jjECs4Lp+1fxQ4Eober4xj94qU5sL7BkX4N/G33vf67+MM3+MJdnLglqCWwIl5PN5n/c5275b1j3+F+TRznQF/xqvjOcScgoi0sG2Af2rv/qrzSmn3GWsrmrc8Y3OVvyVlDN9ipnw0Ir3GYC6ZfCEfnbmB5nrG+jWx/AB78mGDH/xF39xzJWnnnq3MU4JAqC9xIP0xfvobi7JNkq/Z7Bkjme1P9u/a9kG68q85hUyx2O/1ZlNqozGsHwMbc2/Sv9bSUlvCrgJ1relJf3JD1BHK+/ojjHKvO7d6i9IoXx6gqe3ng+Gr7ckmcW75qtWmlemZ0uCaCeF5rsCidGA1+QlmIcXrQ7Tn+i+5/hn6piJIzeM4KUEHu1XXitwTj31nkPnH/hVXz1sGnR4V7JHfdPYccmlHx8BEElIb3jDG7Zn9iTzGWCeAb7sQnLoeuOL++l9gY+CGgVf0NZKnOYm8sk/yl7Mjqovrjs8tOI9ewKdymrMa37Nn/B8K7wLyDdWzoSbmfxS4pPnC9K30qYt7rIxld0K5uuum4k9aEyujUXNS/UN7xfoij5y1M4SKEsG9W622hpMJvP4Nefrqb/0PhxA2YI/6n3a0562C/7E7N33jgM7DhxyHNgFfw45ke0I3nHg9s+Bgj9W/vSZ4NF01p75zGcOo9jewrLtgHx+ZzByUDjWnDNGHiMfqOy35zkqjNeyoTIWW9nQfsUt029LLLQwcsuAZcgGwnO+yxDjIABzGbwcAJ8y5b3LGclYzpm+dfCHMcpozdFRRo4AXjCyW6EQGJCDV3Akhw5fGLFl/wceqxuYWPBHOWX1ZnQXVIqOglprgEo9ObfouvOdP2W7p3hObcBRYGtOifIDpwK+yHV19tfggevk4lpZc+QQ/2pzKwEK8AVu42lBikB5NBd88m17B45IICLHF4CCfytw4L1WXORMpK9+V3eOqN+yswGeMhBlyAPly8IuoCD4lROOzxOQPnsAHH6nj2U60+kyfoHtaF8d6pz1wOCc/rLgCi7hIycZeKFt6sRX+lrGpnr0N8BuoHYOXavnWo0RsBDo0Lcy09FowQPtAyJ/y7c8cvCaYx/Qqg7lBzjjVX2ggNgEBo8YdP/3//700f881xkBZXjSe85ngH/OY3qAx9pA/nhWAIcz6689y93rzIp0V6a+Z173utcNpx947ze6fdrKLOC4jETAMXkCxF0riGzcWLN246E2p+MAFTQGlqJbUNEzxh/Zp3hpHMQP8msc8156rWyy1r+A/+gX+DEu2iZFGesWTmTS6hvvKYsMky3+Wq0BKNG2zthSpmCH5+lbQaMAIO2tPGUZywPZrGRCp2vaXfZn4MAcK/aOPoLnxnI6pa4ypPEWLfhU5mdAOf2WtVtAoi2D2gYPXXPumatSfPAUX/RTevMpn/Jp24CgPuI6egK1vd9KKeN8Y2FjiGfpLPChOQg9gj9vfvObt9vvtLKI3nqn1YDXXjuDBHjhXuO9/wNA1/HddX0CXT70X2CBfuOZb6A0npG38aagTqt66Fbb/5FPz5kLtaNAqHrpBD0BbAtONm9dd/11m1NOPmUE6+iFTysKjDcFf/BU/1VWMmzumuDTMUN+tbFzTwLi67cAZHqkj3TIvTrJBD/bDqygSXOMZyuLPqBHmWTmnfe8532fNB+RRYEldJEzftOttoSMxuQWKGk8UYctldSL73RRfXikjfj+N3/zN2PbrlsHPQqONo4GAtYG9JQYgiZ12TawFR2u0Z/6Y2C8ctlRAswFZFb7pP6WrYRWf8oLhCNDcjOepnv1lVYR6cP1kYL8+Oc+GlYwsHnFNkzZfwUFPId3awB0tUHQuQ3M3Xjd5qgjZ5Z9qzRbRdc8VdCgMYyNoGz8cOZNgUt1olN/UIb2kumTnvSkbfCHDpdEpJ8JkmQ7WNFlzjCeozE+qV+52ZHeE3xIz/AIX7XB2K0M/bfzkxrHjP3GZ/XQCeN+81vAbgGm9Fab9Q/2i/HSOE+PbZt5wgknbe5//y/cnHD8iRv2e7bDtM+vGMkHtkjzzn/9r5+7HUMD2BuvSvRZgz9r4Mmqae+U8NAqVH3gpJNO2TziEY/YBkLpGV6tSUvKDdyegP/+7Qp28wc+1C60uK/NzUfKwxf93TzZmT93vvPcCs8YrA58MZ6RCx74TnYFurLPGifadjjwH53pKoYVhGoFTOW1LW9bhLpemf5HL9mVdKMsbVe+uuJDc1rB6jV4YpzKzsMD+oT3zmC15Vs0r/xs/DQ/kUX00/EZbJs7CBTcs3K1AIRrBe78X/BVeyqPXBqb8XJtp3ebe+O9lVH8QbrvGr4VgEX3VVddM+YEfGm8xev73e9zx1lBX/SALx5zeavjjz/+4Dhh1eANN+LLpWP1kPlNv8xeRU8r75IlnuhbyitYXWJQdkerg/C/cQkPOkssffa+Z0qE8Iz/tU+ZJdWUMNK8SYZ4oV30J1lof3wrqIyWeEo38LwAEjpsW10CiT6kbvaesTyb2jvtNGBMWNslgNyWsSWN1Fcbx9MZ9WWj0w160PlczaWeLfCW79wc5J181+YvwavoycYgKyvClPOsZz1rF/zZjty7f3Yc2HHgUOPALvhzqElsR++OA3cADqwrfzLMpiE+D6L9iZ/4ibGdEUerA2wZwYxoWcNlo+YscuQ4uK1mYOQFODLGGXSM4c6/AXy1okO9GYpt6xXIxzBsO7n10E2OBSNbFpxsyA7NVpf/c6prWwBNGbu+A+nKcN0CZAe2wGlVQAGKshgD73IAGfwFcDiiwOgchgAN7/aMb3xbM6P6n9OmXeu+9zlaBRZ8A1/Usa6IyVHRrrLYckyUvzqp1103A18FpciPU9I2Z75zwjtgvmutUvGbLuC3lSpkDADhGGhf2V7o8SnzlpNie4eZAT0DDJxM264AkX1yfgv+KMP/ZIXfOVtoDJzxHRD8qle96sAWIfcaQEGZderTzoKcZax7F3BDlwKdXOMg0bHLLr9sc/Sdjh6ycV0/KKgS6FegEw0cs5zknsOvzmcB0glKoYXjymnzf9sE4YG6AbKB5MoPsOlMKbT6lJEYP3LGWgFUcEwZ5PXQh37jRsZ7jqnn1I1GjrPn9F/loQMNObaCPwIyP//zT9uu/ACc0Xty64wF+qWMAPkCVvE3Hak/odG9wI22TXRffwCE6vff933fN8aOl7zkJQNAwEegMNnhY1s9BWSi42EPe9jIHha0okv40zhBPsDszqPwXsBK4AF5tVKH/noXferyLaAEmEGHZ7WBTNaVWoFubcME4KdbeO8dfYl+okO5+gQ54JPr3lMG+WgHeegvDipHG1AUP2Zm+xWjLyonYCEwotUw7rfNX4F6ZRdsSt9WUCDZAF+9i3dltrfSq9VO6On8GmWU+UmHgZQBMmSmzsCodECbyFvbldWKqgmST1BLmfhMd9Hb2RRkTkdtPWN7Iu8KCnuHvARLyMr7gFhleBbAL2vec8Y9PGp1wwreWTlgzFSfP7SiM/ClrN76Z4kGxjztLuBY5q5xwWo6tCRzz5gnO8waf4DBZJ+81Af49Cx90ofwyvkL6nz1q189QCG0n3f+eZuTTzp5CyqvoDF+kRF9kpHt/4Jn+kJjbCtI1OOdgJ22fXHdp7mo/mC1ABmjW9mt9E0XK6txqkxibcZXfGrcVabgT6tzWo3WWVvkjv8FsMgJffiDJ8lRP1Om87XwXKCsOW4mKBwxZGX8Mgbii3nOe/qidwv2BTpr25pQ4hllZ9fgzQwkzi0U1aHOgk4FzNHe6gfzUucloL9VpK0snitx5rlh+iLeGju8o++7ps3obkWSe/SE/pDvCHrcfNPm2GOOHTqvHQXsA/zqn/pvKzfca24uELgGz9LlVrhpL1ns33/NdktfPCmpKF4FCBofXUOTPms8yP5RpoQg+l1yCxo9ry//wA/8wNA3Mkt3vGO+te3kLOf6sSKHHkoOoFN4h18B+PhpHLNaFN/WJCJt10cFf/5f9u4/9varqvP/6e8WirRAsVDhi84oAwIiokChoVKgmcpXRP8QlTT6B4rGX4mpUURGIxkDrciMoAQiVRAQJCiOIygggbYDGECcEZ1BxhkFZiIUbEt/3Pbe204ee9/nuZs736TfPz+m75N8cs7nnPfee+211157rddae2/1qp++9ow1k00sOKted6HoR0GwAlXqb94UOPSbY6/UVYCE/OHdhRc+ZXfeeV+5O/mkU8bdJyUcoNFxgnaHuPPHzgtBxoKVyUn/43sAb4F9/+NJO03pNf+ru2CzdZT95k4lctIc9Vw2RAkU2T4l2ujfDM7uhi4j49nP2QHo852xawys/a961avGWLnzh54SBKheOjLdsiZvaC9bmx5pR6qdP7WXfm/O67u5lT2ivnwD9GQjdcIBeo0zPeNljMhvcyidUyBmTVoqwaodc5XrGFj989naZdehcdDPEsgKbhV40r/mv360e7ekj5IQ2L8FILJ30qf0nefoBjSTr9arfBDjaqyTZe2bn8qyw9ArAcHa5Lf8rmwtdwZee+21Y+3Ea7/j4SWXPGPM8fMeMO9wPB6cmzuRJn+O7o7eyZ+c976yvRxFiLbuKdO3jhktCQg/zE/jauyymwvMpZsLYrSuoM2f9pOJfKf0Vv5W6yS+Gfd2m1a38tYpMoJ/xmptr4QXY1IAKD2V/TQTP24a9BsbOoU8pK+NI7rQQnfo/9wtORN25pgdGnqh9QSv28HmXf/IGhrRq4znjRU90r2AvluT/9BUUE05tGm3Y2y1MxPC5tF5JQuRNTQ6Dhzfr7zyyhEEpCe0HT93d81dvoePzjugHvLQ8zeMdXBie20c2DhwkDiwKaaDNBobLRsHNg4MDtxd8OeHf/iHR0aVI54KJjD8OLKM+oDptvIz2BiZ/g9wZthl9AaKlEnKKAzYLuDBMPQKNGc4M0LbPRFIwSEIJAfqMXQ5HgzRsmwz0jPGC64Ejle3Nj2j7jKc9KPnfM9B0acyYNHocxnGPrdzhvPDASkLtYxl7QSOePc7nhSUyBHJ8eUclFkWjQH808GcTmgZaGU2llnYETJldeojozxH98Yb57E2yhk7Tn5BnrI9/d6Z3wVh9FUf1cW54nT7zDlvN0V9V8YY+2OwB6RO8OeO/YWqeOc3O3/K7tXHgmT6GMAUfwr05BB6vu84P4A8545zKAUmOD3xZmZcz2Pncuz0FWjIcS1zLv4a+5zsgpQ5Q/pV5l7Zq2X4BVoGbug32vTFswCMZKWAS0dsaI/slJGZPJThqS8BTWXlBRzok88FXJPXgDEA47/+1//vAMgKihaA4zR39xEQLAdRWzmIjt3grP2bf/Pzw2HDRzoBKIs/5AJgieYymAt8FvhBUwGqdW4mx37Hv4AXPAX0aeN7vud7Rv3OeweYd5dSF1OTA23j70UXXTT4ZAyAgPoQTwM5/B5w1FwPLEGH/pVVr3xzF20B6O5ycGcMfnkWkEhuAM5lSSqLz8qhr6NW0EtOgYjmbcFDz3uGrjU3Az67l8fcA/gqg24Oud/wXyDOb+Z2oIB69bWX8u1cKcCuLc+bO41RmcvGUlvGxbFreOr/9FOB2YBMMqLvXtpJ1mYQfe5M68639FQBXr/psz5o39ivFwbLPA8gVnfZse3uMJf19alPfeqQ8wCp7q0ASgU8lMmvPeP4jne8Y/fEJz5xrCn6ou0CCmTW2AmAKu97/CKXwI6C/cr6nmynd/Xb5/QOGbZ+qdM4oa1AVEAhmgoSFJwB2sdT7ZMbc7XjGtVrBw+5cp+JsdQPY4tGY91dNsbOuLQuK2dOoVu7AZgFANYAXgEb/G8dWsFLfLI7F8j7wQ9+cDyj/55PZlYADH/S4e2G8f/cKTN38pqz+nvNNdd92V2B6Qt1BH6Zp3jdkVTmhbZbrzu+8fLLLx/0vPGNbxzj6XcBhWyCuaPi5tEeujzbkUR0CVuiHQ+Bza3rK1halvQMAp886OoempJdyAGeWI87do8O6ajG1m/9badFcxqPzBcyg97kxBpTsK71o3nQrp2Cr/FL/QHM6UJ8CMRt54/fjHPBTrT4XBY9OU7nF0wmQ3b+FYRQb33Qf3/sTPXQZ9lQvjdvtWn+40mJE60hgbD07wte8IIh757xygYwtp/97Kf3OskuBXSSVfzAg4IgJczQZXYSm5/ZqPFDWwL35t2a1EPe1akvgvL0iDHqCNmeLakouzf5tK7hnfUEDwDcxvLii5+2O/XU03eA0HPOve/4Ttm5a/mUIcdvectbxrFt55wzA4yte41lcml+l7wSSB9d2idPeEte9IcsAtwdO/yc5zxntNtuEeNaYKLvskObH81v9p/gFlskW6+5Gb3KosW4k4NXvvKVIwDizh+JQoIA6a3Wb3PLmGWrt77pZ2M5EzOmfanPvs/uCJBunVuDl9kr2hCAp2/xxasdovqDlsD2lb/6XlC6pK11zAt2qA9N+k5W7OK144sc51ulsws0JkPo94eGgj/5HgVSpg1y9NhdOtPXMdfbAYPfzWv1dH9cdkPyYp6YtyW10DtkkQ41TsaXnlz7pS3133TTzWMXpWfZIdYk8+QJT3jSkLnTT5tHSrae2ClWogHa7XgTQGbz2Klr3UYznYk3rVPaQqPv8L4kpnat6lNB7dbUkl3ahd7a17M9v9rg2i7Q6feSh+JN+tc4dbxvCRz5F6t/WaCy+UNezO8ClHb++Ezu6JTWYuUKhJPN/JbsEGXoP3du4W3JANYcMud3NGbXqLuAUX5EiTX1bT0WOd+vo6r1FT/pvnaCo/H+959HoOY7+TyTJmby6Qtf+MKdu0kFg3zvu5EQuJu7zo7cOXdQb8GfvTm/fdg4sHHgAHFgC/4coMHYSNk4sHFgcuDugj8/8RM/MTIIBX8Yud23wZhjnDPoOD8Ms8ApzoO/MpkYs2UytsMjACeAmBHOYQB2MEYDXLRXRriy6vJbmd6BWWXMMl49FwjBqA2AKTDj/xzLAG7OARrVkyOZQ4bWsh217VmGZ5m9OQErwBN4oX8BIQUsCkihI5CwIFOORca3dtdss8CenBjOc7tfcsbq5+pM59AUJBmA0e2HxnnpssA7IovzFSiJto7jCbgE8Ky89vsaECsjPAcrJ5XDyvAvg+w4jcePjjBunEQ7GIA7BV/0q8xH/CiDrwy1AMJAC330DN47EgxYQl6BIOTLb2TWu2MHOE4rmMbR5qDoJxoCK8us5zQB1NDkd+PaeCd77R7pSCP97iiT+tJxO3iYI2ic0IWeskDxst1T+NvugYKT/R4glxzmpBX8SY78j1fG2rFvABS04Js/9KDfn3bLfiUz0TYBjHkp/Yte9MIBBnFQu0Ok7ErOYzvjqj9AGx/MhQJC6FJ/GZjrfIp2NABU6Ao7OdQPjAPqk4eOhkpOPG98Hf+jvQBUwUUyUIYsfUUX4DnaC2oXuK7f5gkZLeO/wEzAEXpkZpMPIAjgDL3kX/+69yrdoR8FgvAl/VoAPGChXXNksKPVyKl2o5HMykrXR/OrrG1l8F7/9CPnvh1XeOD7fsOngGzP4GUgCf7qe3c52XkT0FU/ypRVH1lFJ1lKPhvjqV+nDuw4GLQZswB2fQAg4EvAwBoQdeeEvqJTfXiIt+ZJQJj2C9pZSzoKpmNqtKFfxia5t9vV8ToXX3zxWOe0AezEY/V6zWzfmY2KZ2gUYDamycsKtqo/XRMP9DuZQSc9UTDQ5+RjzUBXp6AeHnnpO1nWx/qAR2gVcNG/N73pTaM/PvsNHeRT8CcwPrDIGNhFJ1iEV/RWYGUAmP4GQClXHenMCazOTGnfdfE0vq73czVv2pmmLi/6Sb/Scb4rUOQ7vCbXf/3X/3XIl/bIXUFiY6SfZIF8ed7cVb/nC8i1fnne8VZ+d1QoHR+Qps4C8O3SKPhPNqOV7JTdH8CaHAReFvDqf1nraDPOeEE+zV98Nq8K6CnXblH9NH5roJDMxHPv9A49oX27ZowBmv2vX833Mvn1rx3V+pseRFNAnrHEp9abuX7eZzybnkpvJR/6YRzSs41pdsy97jUD+60B8addMAIq6lx3IirbBfKf/ew8hrUM99bf+iiRRAKTOTzBznmnI9rx7O///n+M//VfsBOP8JxuKJNdf7PZ6HLzwpzNVtM/c0SgWJl5nOVxOW73jvEkW9lU6miNKyGlttp0WLN4AAAgAElEQVSZYl54Xv2C/u7hEkB95jOfuXvqU791HJt19Miduwdf8KAx9wsG0EtXXXXV2FUh8eF+9ztnrx8L4kdj+mxNvmiM6VGgvzXPWLZLHy8dwXbWWfceO4fplZKIlFnBduPX7rR2/RZslrxkZxLd1ZqNnuxz7+kcvNCunT9zd+1XD544ujhd0y7ybPx8D2NV/womzO/m9543dgWG8D9/o7Fod0SBFmXwgO6lU7LZ9d386wQEMl0Ck7ayZ0vaae5kl5UE125I5dkPxpLstXZka5dMkU/bHNJ3damnxLl8oXZqCaDkK3lvR1NB2GSF7LKdZ8LU3C1VIG8NKPutO2bQd9111w091J0/xjL9ri7jbyzpPPpc4MeYft3X/as5T04+dR8cngHL4/frHT16eHfa6fTLPBbTbl3Hv6HBGBsT+lRfzR/y5bt8p3Y2qtd39MG6K933yUX6KB8Dn/KPyGs6rPlc4Mkz2Wh0ts/mkLFmQ+EV/vm/9QPt2cgdM2yN8J1n8KpEJn55a0w+V4lW6Nd+x0+Sy/w4fCBTN9xw0/67ElLUZ9yzxfyfziyByDgWnC5w09hqE9+tV4Le9FKJB+inQzvF4Cu/8rz9OlsSxJSvk4e+shuXTLibCE3tJhL8Gevdbu7G24I/zf7tfePAxoGDxIEt+HOQRmOjZePAxoHBgbsL/rhc1f0Hjidh4JYNyVhljJYdtmaD+63jCgKMy3Rqpw5DkfHNAAVOMAr9D5Bi1OV8qLds1DJmGekdG+c7nxmFZXSis10WgZaBLTlOOUE5Y9WtLvTrFxoZu21/L+O8PkdXoItyOa6BJJ5htGovRyywsmysAKucqjWTrIysjG30ZoAbP5mf6gvo9Ht0lF3JOC8LP2C9/gNfOCBdRh8ftIF3xiNnzXs7FdQTILIGDfDGM5z0mYE6jxHoWD5tcUTLeLRzIOcbf4CRQBSOYI6T/qAlcMrzZcStGaf65NkAKHIie99ODM/JQASakpN2Buh/QRb9KMuyYxoCU9DNKVWWzNo9wukPTCqTUV0rnzzf3PAZ3TnOZLxMb2MI0MJvz+dcmi8rYJajugJ1+GbcjFnBxhzgxj0wriy/5vKzn/1dA+jVRhmIOZloKFgYAIr2ABnAgYCenT+ALH03fhx99ARu1Lay6I9eY1pGY+DIqi9ytM1ZY06OjCNnFg3aMieBbe30K7BR4FlbeIyveOOzOoD0gS3+L6jGyeasFjwsoJHe0McuVF8DBj2PZvS42D7wBTCBP4H51bXu7gqwSfcVMNYeWVUXMKnjM7STI99ONQGn7igxn4F2+tZ9TtWDJwFS+LEGnwKDy0LNkSdv5MO8NL7GTd2f+tS8dJqcmHftzjBe2sPP9HV9Cmya4Nu88Jg+QFPyLpNXQE8/9Lks5oL7ZMpuGXc2zHomQNt6EXgbAALQNfeBHmWzBpgDp7qkOrBL3YC2jjw01835doTgvTbTH/gGHBNUxId1V1jr0Roka2cs/pMHgZpAZLqS/kSv9tdseeNeQKw12O/GveN2AgUBMOY2Ol//+tePILgxNA7qQGugbtnoZfHSlQKJ6Gz3xokgU+MYUFSSxMjMPXaBNllTR8deOa6pO6iAX8ZJvcmysumYda0KgEofFRhx7Ft3ohkD87/yPrcjRzmyE8gW0IdOstUuzeaxvhmbdvQZ03RyNoN+F6QvsLKu6YHB6CghwXfa9NI/d85kC9E75hmdapzJU7trPUt/lXziWePS/Q4F7wPBzRsyj+Z2AWZfaLuEgHXXDZ6U+FJQrn4XrA5MV17/BX/Vq31l8bKxz+YKqDTGJS40joK/BaJWwD4elTCT3VOyhbWSbAl+tOtHndoP3FcGDwR/zHFzH50FGbQr+ONdf9RDpwkUZUM1TgUT8dtuD/MNjfVbGUe++R6NrXntPtE+ORX8tBbhVYk9BUKU9T051jff033qMJ50r/uoBKH16dGP/oYB3t5x++Hd137dvxxl0KOce1B+5md+ZuyIsOvRzp/spnjb+r7ar63ReIIWfTHXWtPVX9IK/Sz4JlmHns9mVq41psBSSR6rLvP5i1+8YfekJz1pBIDa7dhaqB/63e6Jdku9+tWvHju6L7jgQaPcAx/4gDGG7eAzbwLUswVXG7t54LvTTpv6Ijs1WzDb1vfV0U5h/Wu9oyOMKxrJXnaS/jfO2eQF10teWAORyUxrBd2Yveh5a4/gT0k2nmvtzkZdg6jZfwV+Cv4UQPfsnHfznrHkO9/DGtJcwYvumyso5vlkrTU2OTJO1lNtWEPMjXYUpz+yl+08sSZYV60RkofYdQ960AVjDM88Ywbh8ksEBWoH7Tff4ijpO4fOFBQVwC2whVfGJTnyfT6bMTc+eJy/Sv5KOmmMPNP4KZ/fVHBnDRriSbw0nvk4BfPwwIsOwTtzRhl/BZ/wnwx211DjZQ7SBeo17zqq1J1N+UC+o8NL4Ep3l1ymXvwoKMZOFXwzttaZ5DdbumNm6Qn8ZV9mW2izxDZ6qbUrW1cd+mLsyUPJhcaxwDL5czxlwTnteXbqnrkzXuB6HrM8d5IqP+z2k2dSwe7kuZZuwZ8N0No4sHHgIHJgC/4cxFHZaNo4cA/nwN0Ff371V39155x+RlpBkTVgsmb/MB4D4BmpAUkBPJ2bn8PM0GOscqYBVWXurw5jhq16C2YASNQRYMzIZrx2MSjjMTCco5CjFuiBrrIA/aauXoxjbZZ1164PxnlOXo6IcuqJxoCfgLQyotUdeMkgV44BzpD27Jr1ugaAAmLqg99yytU5wY55zF6vnDc0adNfR1cE+AQ2zQuwZ5ZcwaXACm02fqvjnHPbcQp4X2Zk2dX6N8/T/8JwYtDgf04PQ54z0s6wU06Zxw15cSZkeQn+cB4DeqK7DGQ0lKFZkG0FpQJ/0OgccMHLjjoCYgCEAqlkyKpffe0aKAAYDwsokVfPrOMHJPY/WrXbERvR1VxBs7IFPnJQ1Y22AmUdu4cf81i8Q/ujB8usix/4Fo/VmwMZcB8gjq4CDs2hgONLL/223Td/8zePNrrbw9h3vJ56mzcrADuDB0cHb3/911+5zz5sjhdEaAeGvjdPykAsk69ARIBiczPwMCAt3gYgGnPzKBCL/BWwbc6pO0C5HYT+D2TQRiBM8yCgVr1lKOake4acAgXK2syZ5Rxz8NEFiAAmdD9PczlQLH6XJT6BqHncpXZzsrVRkMyc6OL25In8FSwgw4HVnO3uJiqoGbDUeKIhQLnAjbnsFeBRkALP9Eu9aMiJd2Y/2S+YWKZqmexl4gckFshUZs77ebZ7AaiO/5HB6097HUvX0SYBMMAdx4EYY38BXfiHXjSW9Qp8lYXqf+ApWSgxQKADgEG+B+B05pnjM9nyB2xRxvjiS7tm9BUAme4oKaD5jCfthi0wof8FHnxup0ggKxkGhgk8Cf4o5xmvgmwdzZK86CtetkMqMJC+BKgB1t72trcNABE9vldWMBu/Sxxo3PEXTzxf0M8zgbIrcN06UaayuptvZRB7R4dgk6O18FE5fAykNXYlWaRv0dNY+65girL4BFj6xCdmgMrvAKgAK/Toq3kEELT+rEkTgZ34jsf6eduh23Yn7ebRgX1X8MFYjmduu+3LdmsE/mUHtVYGxLZmmIMBit77c+ceftIT1ibyRa69AN/pZLLSOqP/7XoNzFxtgIA5PPJ7OmbVb9r0feOGnuygguytadouGLIGi3xv5wR6Cto3njMwNIOxBTTwtGSWggWf/vTf749j0ucVnNZmAevqwVc8wa8JkJ49gsD6WaJDdiHd5vjCH/mRHxmyThY8l06YwetPDv3vzzxJjvzmuxUUV9Yz/pIDz+iTHXaCIMYuYBz/6Ht6GK3A+3hRsC5w2rPGo8Bsmf70X+sN/pjH6ncX533ve+4Ifh2+48jukV//iME79WnzM5/5h/EMmXXvlyC1vrVzg9xqK541V/GudbpxL9isrPqVMy506H/8j+/c33OWbBQsIPv6lD4gJ+ousDVt+JPG7srLLrtsf0SaOVBQlV4uQJ5+EMi++uqrR0DLUZ7nnjvX/fRCO2H9XwJJ/fJ//sVcM+4zyjbP2+GRLlRXvGkNG6DzsWOp6Uhjjld0qfIlfBUMq+3aTWaS7+x0ddZGQWJ8IMd8JHJekk7BLmVaS7M180kKaGU3GZc1mDV9ibmuF7Ctr92VU6BL3+qffiVrBfXMLWXNC/1hY+OrerIJtFEgPFtZ8pq+4Rl9x8aRxGBH7/ArTpm7YPK5yEu28+HDt+9uv8ORqkfGmmJ+2d2anmZ/5ddYe9CRb0Ym/U++srXbQVjCAPnunhv0pQ8L9PtffQXWCg5lY3fcsblcEpi6JXqYP+ZBejI9ow78TT+2W3vaGhcMvpsPHV0qeSDbv3vb0NNJAupiq3a0MR+MPYNH2sTP7IZ8UTThufFQDxrYI3a5oTt7ubXD7kx8VKdgc/cAo6P1C89KlkIvGSVbjv1VT/eckhF8Y9ehR0BdHYI/+cHDTjttJrudfOrchbYFf/YQwPZh48DGgQPEgS34c4AGYyNl48DGgcmBuwv+vPzlLx/nNjs2IuexYEWBgnZAdKRMQDbHFUBTFlA7XwBqHHCGrLoY6V0I7jtGqfey7zwTQFyGnP/9zlDUnrYZkDl8DMQu8/QcWnMEAxr13/MdbxWQ5dlx5MCxnSTeGZqM645fCpgu4IPGHLaAf/93CW/GP3qBBwWScryipX77X905stpDXw655yagPoNXBVByANXL8A+w7XgafC9gM48im85t4GLAT+BtTpf2fVZn4IZ68Di+KstZQAMno/tr8KZsNU4CZwQ/J93zTht9w3POn6NavOu/53IUAh4CyldeFcwpCx2tZEVwQgCobGoOCEcwh0gAIxA4xyPwLPBqBUNquz7LdFuzP8s+zmHVt8BZ9eBRoMAqq+ZExyF1abD2OfxoLkswHhgvbXGcyzZUf/JEpsmY37QZQO73gH08evKT510oPpcFqW5yPjPz5i6R9a/yMi9f97rX7d7xh7+/u8/Z8y4lL/WgWZmOVqMLcnZzmJvD6ZMywFewpOCN3/C0HX0FZtASiNVRbAHqBT3RQpaa54ACbZib5kVZu+pufvk90D3Qm7w1ZuvxhfrlefJe8MXZ/P58T5bxPYfbM9UVcBO46nt9MrfoCn/pLv3p+DLP0EcCBfPumTMHaDIv0Z260TgUgA6Y8H28K3gQAOGZ7knB7wAS/SNb2gl8JY/K/9M/3Th+CzwLQCiLPwAkgHgCxnPM5ryb877gZPQDGgS11K0tNNPv6R6AKlqAn4FBaDAujV2AVrtXgBnqoX+TJ7SYb/hatjT5CAg3LsAavE5HlcmrLQBkgCJel5iQHvCerlBn+rfx8HyBIXKBPrsDyKpdO9r0XVn7+l+SAzoC9rVDlttZqy3jh3Z/dqLdcustY56iE68Ew/BRH9XfS13aBuSUab4GP9XbOkgG0rme8X2Z+q2H6iOb85i2vx5rgz6R54KB3U2BbjLTOtbcU1frNtnR1jwi75Yhh8m/IB/+qA9YaR4JOLl43Liru7WsNTvZK7iGD41piQToVNZ7+jb9WFCnvmSvoL1M+UD21vl0qDsb9Bm95FC7BSG6N7CgeNnmyUNyFd1rgD/90nqBX+huzVSHcWjnZfxtDhQM6ghD9TSu2TfT9jkOpqef2yGV/ZYdo49oILcFyf/qr/7zkIV2HcX77D1lK1Ogq8ScuRPkxsG/An/KpauszYI+BX8KCq9HUP7N33xivz43d7ObtFdCCPq6S66dQ9GoPTtQyDc9gcdk1J9+CuIq43grczS7pkx8fW5OkSHftyvUuqmf/nfni13M2nre8543bCd3prjz51GP/vqh94yj8vh6xRVXDPrZUx0PlZ2ERs+uCSXabr6lOwO4zbWOXMqmwcd3vvNPxpwgzwVqja/5rq/tHsw+1Z7+eMdTyUuOsHv+858/dGPJNejDO33Jji+45I6/1772tePI3rlD5t5jLReAw6/Gp8/ptuZtttO0Q+6zt8kKjKx+QklkJTi01lSnMbVOsXP0G70FGZNl9eFdu0X1u6SLdlwol79RIFX5jqNtp1mBaXR4zntzPPup4E/2q7oL2KQD1D3183HfSl3Vhz7zIT/EGmw8S9xZg/boLjFLGWNo905rHx5qC13t8Cz4c/To3I1TUoX1aAZ25z1odx6dSVPq8OqOpqlzD+1OHTsHZ+BWws0HPvCB/Q6ybAzjQX4LwpSQ4jtzs4BoCQb0hDWze8byVfyuLB544X9Huelf+ikbjl7SF3yjs9BDh1hT22naWlQyjTqzBfHPOJRA1W7P1oPpJ5+yv2OQj4MO617zr2O80VtS0XqH7hlnzPsa8T8bIz8YbWgne/no6ihAXxl6L3usuzLxSb3qaD3wuaC9NmaC6NwtWpKE7/TXjjzrhV2B+G2HWLbloPOMs6b9eNrc+b0FfzZEa+PAxoGDyIEt+HMQR2WjaePAPZwDdxf8+ZVf+ZUBMLqYkWEZ+DqzdmbWDeNwzWBmvDH8usNnDRYp43lOQsBRRikn0u85pIw8RmJGZu8B8AzmspyVKavMOwOZoV22VmBIDlIgjHe0+D6Qvwz6jE3PoK17QAK+coDQcyJokSMsA66sJrQA89stcjz7bWYteqmTMaz8yHA6lpVXsCnnoOAO8CVQKrBlDeZokwHPQJ8ZVPM85o4kcGRGznCghzYaI2UCjNTPwUWfZ/BBPT43dtWBpnY3lTHrGXRwuNDIoUB/40lmBGUe9ahH7e+T4vx4eSZgPqDBeAXSrUGrQCgy4Bxw2bKCTwFw2uGscFDPO28Gq/xx4PW7I7MC+pKrQL6c6wA1IBpnMcfH7wGS0Z7zGzBf4DTAgSPTbgSOEBo4P+hBr885wMmAdrrMtQCasnhBpvHXOLSbAw+ro8+Pf/wTd9/6rd+6D+yh0zMFFJvjgb8BXtoWOAPC/If/8I79DgVl0R4NHF3fCQIDY3KwjZG+F3BagVNtrcGmNViL7jXbtGz+gNbGuACydjnN6sg5J7foasdAO8zQpHyOM54mG4H5+BPYjdcBVM05z/kzbu5nMAc6K187gZMF6tKNBYECTIxbTrc5kd41lwUq/A6c92eOBhKWjTmBknkUWvflBLAGEq9AYGfiA7ICNdCir/roXVDEb/pTMNmxb37HC68AxYC2gGn9K/jW2E9gd85hfAgwaC4oE+gOiOneAPPEuJIfGaGNrXrwio6qbEGQ5CO9GkDvuXRBGbfteEE7vid/M1N26qEClHbE9py6OnavHY89T/YKrCmf7vKd+V3ghJ4yb8kg4GM9frLALX4bi3Z2lO2vH8k6naRN+g9N7VI1LgG8XcYceJvMeJfNa7dT+iAzSflANTQrW/AQbwv+tJYaKy991Cd04WegckB52ekdN7TO/xIQmoPHee++uduH/KvH+JGRdh9qD5+A5oLkAEL8LKgbHWtwonUEzQH/6bx4EACs3x21VWZ4tkDvygSWZaPMpI2TB29dVt5OLHRra02eae42t/C3XbPrHMu+iTfp0HaitN6QIXMV7caC7AQIqyMZz65iv+CPcemo3TXpAhhboAP/6RH81Sf1sn0KQAdCaz9Z+dzn5j08JUhoyyv6CyxbU/Tdn+8KHhr/gmftvCMD5oH1XH0veMELxrFvjVFrG7r+5//8u31yEjrUn11WMEJb1lmy066OgHLv5M/uGi9jF+30rzGlk+hV8yk93roSCJq+al3GN/Nc2WyE973vfcOOcQ+GjHiB7y984Z9GFvzXP+qR+51K6rzmmvfvfv7nf37YWuwpetb3ZO/EAOYqz8Yl+3MNMBScTS7Qixcf/OCHB1+qO93iefSbc607BUwKdCh/05du3l36zEvHxe7tcDVuXsY8vUiWjCVe0GnsDnf9eD3sYQ/d3zVItgrc42GBhWy17OwSmQSf0j3pnOZAtsoEqec9iV5973nBbAEu63B6pSAj/pFD9eFpvNc/f+icAdRp+8cf7RS4IU9zh9S8twZPW+PTIbW3Js/glzo8U+Ap22L1rxwblv5vbVBfgVD0tUuFPi3wahzQFO/QWFALnRILCmzoX4FjzxdQJweC9/Vb36xhc9fLvOfK8V5r8MdOlcbAzp87Dru/bPpmH/nIR3bvec97xhwpAQldBUWyN7XbvG2HjDbSnd7N97mzeCankQGvjgUuAJQN1V08a7KLPqufDiWXHTts7PO/Gks80k5BNDTgnzraBY7+gmfpmAc/+PyRNOA5fmVBNGu7+RPv8s/wX33Gyhy43/0eMHhFdvQx/64kDH32bHaM70tGIydoLBlGfely/VkDp+tuuBKHtGnnUs8WJJz2xJmDLrpLHwQJ8+uVu/e9zp6JHFvwJ7Nke984sHHgAHJgC/4cwEHZSNo4cE/nwN0Ff17xileMbCpZdozDtrjjG2OM0V0QJueY0xFgc2K2V1mZ6gqULssw0JyRmyFcFlKGeWB/74zzcTzAsft5chD9zogsSFUbAefoD4hlRPpcmQAS7+isLQY2wKTLoNdgS2BuWbEBghymdpkA+gDCsto9V3Zn9RTUKNNfX3LgckgDu30/dzbMTMMcsbLwArrLJAUO+6tPOTMd55cB7nfG9epQBoqvGYzTcJ/3NXh2ZhHOI/aMh/85UByeLnz3O34AJIwDPjj2IQe14wo4jp4LoM0p939BlACixvfE4E/ZbBzC3/7t3x4OIZAG/26+5ebdueecO7LbAQeBfI42AFY6EqzjRjhRAQfab9dENHOwAByCP5y6jpzI8S1YgS9oLwO2DMJ1nrTTo2xnv7UrQnn0t7sNb7uMXRuBZ8q0Aw8t6NJW2YIrwOdZwZ+nPe1p+50b+sU5U5++BnTkoON74ISsQ0ewvPnNb9xn6ttVBTj2Mr5AEc8D5Ixp8hKAiH+Bh2U85tiuAGoAApo43o1Zsq9suqYMc991jB65NrZkkfOqf2TCXA7oyHF/3OMeN7KIC9aYQwGC+hVgqh19Qpuy7bRBh3EDOpMNY9746RMwQp3KokV/V0DduOgnfYpe80U/tKOcZ4HanH26ZQ14oBPg6J0OUIYMm6vkuyM52oWJl2Xi4w8gC28d+0VfkDG8E5AwluoDpAI1Jkh082g/UEHf1Yn31oYCR80RvOgIGfWSofijTn1vTApkosk87vJg46Y94/Dwhz9itGUM8VhAV2DIC5/IID6Ym8cBj3ncWIGLjrLDI5+BPoGwAUYz0DQveU4PqgN4j3/mjH60gzWgwjPt+CnYiIf4ZC6gXZ3d20Rfqgv/9TeQtXa1gS/6VeBR/cqQp+4F6CJyu89aA9RBnmbgdh7vFB2tf+r3HMDqb/7r3+zOue88KqcAWMGfNamiYKjfSkTAI3Wj1bM+k2Hv87jR4zt70d961jrS2EcnugpEtR7MXbHtAPrSkG00kD+yJEhKbs037+Tb55I3Ar0LxAXIBYZpr0SH1mb1+5xetO4UYEw3rgCxfq7ALrlYgz/kn+ymu1ojjC1Qr3UusJV8dBSQttWnH35vLQk49L/xjl+B2IFyeFGiRDsW8aJkDvV0zKSy2UloC4QG0pFdc1Y7xgQ/2uVoDLITsg3QTTcIyNn5V6JM6/sa7E+2HQdrfJTDq5Iibr11HkPW7ks0tnvAPMbDH/zBH9zf9+XZbBv1ffGL1+/XOfQXiOvIMt+hgWwVOERn8wa/rG0SKEreSHfoV8e2sfvME3RnqxT4LSiVPWouWOe7ayc95b6fgllslEOH7tg5dpO80xf6NXXSod273vXHO/d1Wss8K/hT8FR/smlKcGjMC1Qkt41J93t4rl1geP3ud793d/0Xrh87CtHsVZJOOhPPW8u9lyCEjhtv+tLumc945u4lL3nJ/kg8gX79LAnDc3jT3V78kd/4jd8Yu5kcWXvhhU8c44setKV71BGo77vmEBoLVNr5QHbalbMm9vhcUE6ZyhcsUSe5F9SzRrWbP56uiQYFY5Tt5APP4bfXKvvpZ302ps3vAi3Z48a6Z7LVstPSB+mVAnpoKvhD19A/yvZcflQyiZ/0Df6wiclB+iV5tfbgkznvj26w4261m9Xj+Y7883nqznnHm/bZt+brtN/myQXtnDzj9HmXWK+9Dr7T3WOzbTbCH//xH49Aa3MHXcaooGbJHNk1/kdT/Y6ubAr/pzP0R71o7HjR7Ho6sLvAShYr6M0eNje0WYJZgXTjki5Zd1fqu/HuSEE0lKBY0N84OPKQneDF1m/N7Yg1cuBzSUAd48aGmr7JmWNcs9myZWZiwgw8obXADh1nnPSfjBSkLDhMvn2vbry11qIp2wkPCzBNfTvv2NWnAotThucpBng35XwGpVvD7nP2PL721NPn+rrt/LmnI1lb/zcOHEwObMGfgzkuG1UbB+7RHPgfn/r0XSO4cco8SznAnVPAIHPsm2NoBH9ySnKqynRj+DHkumyewcl4ZDh6Jue1AEPAY4GI6g0w124gZ45GDstaV9muBlDdOZg5uYEcnK1A94IeASXqyFnNuYgOxmuOXtlqnHfOhP6tIFHBnozfmVV1v2FUM779z/AHoHIU8ABo2oW2AUAB9ehVxl9gOL4H8vsOTRxkPM7BzmENRCtzDXChLsAtZ83v+qf9wIAyqMvgC6iP94HhOaG+13ZO3gp6FQjiLHSRag5B50AbF8GrHGC04pmz8x/zmMfsz09fA2toQF8Oq/7G+3gVgOF/QMHv/M7vDCcKz/EvJ0r/H/vYxwyno6xw/OTcodVYTgfr3PHMGrwpC1TbyV9Zhpww7RjLMokLWBSoKeMz0C2QsUAE/hVELcNT342dwIS+kENACefNWPiMp50Xjgb8R2uAV4BvTthjHvO43SWXXDL4jpcFd9FpPheQCZBTVwFWuwHf8IY37K6++jf3waNv//ZvH46hwMS73/3u4fCSMTTnBHYMGxnXx7IoA1/L4KY/AtGVXUHzZMKYdA75CqqqF49WHjaeBVvro7rJR4EQvyPLB3AAACAASURBVHdZczKfjCZbjafn1INWL7wvY9P37htRtz4DAtddGB0TZ+zIWAEfAIP6gRjGUBvAT/0xnp33jpZ2q+ScBzwG2OecJ5sd01jA3Hv8WEGOMs89jx5tCmZ5BoAQ+EsHBRyV0R1wWMY3ms0vz3X0SrqlI+XQQZ8qWyCsBIDHPvaxO0f9BEKQE3whh1/7tQ8f8qWc8Td30bEGv+kf/Sj72O94hz66KLravWT86gtABx1A7I6dU3ZmpzpCcWajp3vwCai+3gtiPhgXfKicsuj99Kc/O8bZn9+BuM94xjP2ug9tHaVT4gLajGf6gB5Au4BNayp5RIO1Wx3abZ1YAU7Bq9a9QO1sgDUIq0zrdAaTco1XAeGRCHDn0d0Dz3vgWGv83jpYIK21t7nd3GrN915ARr0FL9b3aHDsafKH9+72IUtAI3zHOwEw469eOhK/9rbCyROsJo8FIeLH2l7rqjFQNt4cXT6jqeSE6i+o1npRWbwwRwtErztf0s0j8/2UeaxPAGnBFTJdMCywMZC4BA4yUkJLoHyBL23UpnLmpSBGxxPpr3rbfap8IKmyrWPmG7uGzPuuwF7gsTLZNt25Qe+1e8nuFe10xw36jJU2ui9NH8i6+eI740y2C+AGbLdGoJUcokEw2LFvkhLMsfjf0Uc33PDF/U6iAj/RiT/o0Xa6L3sKXwom26GHd+avfq1AM91pnICt1mZztzWrRIzGZg0A0GmCNl70v9331lNtPfe5zx0808cbbrhpn+CAbkkBeP6yl71s9/a3v30c6TqP973PflfXCh6z85t3+uaVbGfXeJ4Mqrfkl/iApo6GzHZt3pRsk22aXY/Pye7ttx/efdu3fdvux3/8x/e7GvAwOwZf8YUMFWB/zWteM47yNaZPf/rT93byan+mPwrgrkk26MgHOfvsuWM1mvfz+tgxZenegibeC3DPdeamcTcdvdOuPO/pATuD0r/4XAD0uN04A4nxs8BR49C8T2frR4GBAn35Jtmnni24nk7QbsGa7Pls0PR+NmdBUH33TPOiXZV+T1+uJzjkExUoNP7ZeGRAux1L6lkydeONXxr6mG1EZyurX57T13a6CAZFv/eCkOSXPqEP8druODt3jRPdWrAJH9WXDHt+2pszWUW7JSPOeXXD3j5Ad2tDu/DJiT6R33b/pE+bz/7nT1iXyS5doB33El133XX7pB/1p0+9t8NLW2SGXjEO7Rpck0bs3Jp2yNTXBVzUwy9Qh8CosSvAlV7Tf/KP9/lkeKs/BTrbdRTPO4khn7bnlAkHyDdDTxhAO/DQU6B+2HB3zmBR9mp9sC54uf/VGnPk8LRh0IEXZ5wxT5+w/ns95KEP3DDWezSStXV+48DB5MCmmA7muGxUbRy4R3Pg7oI/r371q8dZyo5YYHQyKsvUHtuujx0T4XtgAwMtoCNQZQ2uFNAI1KnOnJ0cYt8rd+IrUCVnbAWKenYFXDpqJ8emOgMte69MAHMBjRxiBjYDtbtUAicCqstmZMh2DEaARn1l7BYgYwTPOyPOGc5L4CijeuVxTlvgU5mAjPyA+gIGObFoXoNW6uPM4Gl3r+gPIAWoXOZZDusaZFJPuxPaSdA55Y3vCrDP3QDzYuyc9sAa8oJPOXYTZJvHkeR0+82OHCAoJ6HsyLI5Ow6r+guCcT5yWpINvONkCf4ARfCrDHK8mgGCe41xNVYA3u6AIctkFU/Q7C+neXXI8SBQE73+74J4oAiHqGM7yphW3nj4U6ZjFPSlTLsBoh67cwfNxhsN6vfOobTDQZAlUHfN1tNGGaLKkzGgxAj0HsvuNu5PfOJTBoDCMfVaMzPbqVBgIfBcuQlcnj0AqVe84uXDIcPf7/iO7xh81B4nFzCCTsE89HV3iraaeznXzV9yswIS6YgCV4EWyuFv8tbvgSyNWcGIgNt4afzLKsZDc8Oz+p3M9zvaoqtAQ+BowR5yDNDA94AA/ZX1be50Zn7ggHmhrPrIn7YAqQVXgCIBhmjzLJnxymHH8wJywAg80D+0+N9cRUNHIBVs0z+885tgJVq0GwAc0K+ejlwyluZRYCCZUQ++6nO7NXzGzzLhyTRaAl8KuBfgzqkvgNIuA++Az4suumj3rne9a8yrnH9jMdeVmTGMf9470kqb+oCWAIvAsoKc+AQEUo7ce5GZds8I/NDl2u1OCb+XQADY+dKX5rGU1SG4D4ACFns94QlPGAC0PgfiBJLi0cc//p9HQsDnr//87tRTTh2BH/PRb+kschBoSIbwvd2U5IyeUWdgT0CSZ+wWKCsc7/CsRIgZdLlzH2gp6BG4FECb7K9zoLlQUDiwURm0AmyAs+k3MlpgsuDBzOg9rvvVVWbvag/UVt8p35/MZf1RvznWMZNlqXfBdQkhxtTY7LPdjx17VD/iARlpjUhnBtL2m99vOzbnlAu8H+voXbO8MY1vlcu2iCZ8ONF+Ss6NqznsGTw239He0XDpzoBftKbDs6HU3Q6IduOO4MgtN+/udda99tniZLzdi8pqryBOGfLoShb1y7wjZ4I/BSMbCzwlw8qYl2S3nVIF7IF3vjf36XHzVjl9IOfWzOaOuYp3aGsXUvO7NbKgVgkKj370o3fPetazhiy2Mzc7deq/fxz6Xn3pzvR5NobfBI5ah3xvPNCrXrtP9E9fowvNvtMHz9Mh7VbCNzQE+vbue23gI9rIMP7SR+9///tHENP9OJdeeukoi+7rr5/JFR21Si785sg39wNdfPHFo64C3toIyJ6BsBn4qO3mQcGT5Fpf1NHuhOiUXCOgahxKtgiM9jx6suGSwfg/2zhtd+GFF+5+4Ad+YL8+eF7flG/8lQlclghgTTW2a2A0PZFOSc/gRwESnwOYvdMf2Z7xYdU3+KE/3tuhkB7FMzvHyFW7CvHCeKsbnyV/FPzRL2X7zfeCR9qr/jXJRnn9LvCurH6YQyVtzD5M3eB1YvlstWyjdGi6rIBCwaV0snaNQUkG+TvZN6vPUFCheZvON3b0R3a3fpZg0edPfvJTYx5ZI82jjgQ7vrNw+l2tH8ljwR908J3ofTub3U9r16uXvkUv+gucmaPGa87ved/pKjP64ZmC52i2vqen85P0gfxEk3IFoBtT7bN/zU+2jDokZFx77bWjjdbL1k/995w530kI1iz6tUDKDDrNHYyO7VbGK3sn+9i6wUaxExIN2bR4p+y0C2bwq74lH/kS+p2PrV5jpb8lArRGpnfXwI86tdWJBp5Ba37dOMbzlptGX0q09Lz2BAWVF+hmSxw9MudI+l/wZ9iNu2M7f/6fB2wY65CC7bVxYOPAQeLAppgO0mhstGwc2DgwOHB3wZ9f+7Vf233oQx8aO39y/DNY296tnoCPFTRksJfJllG8Bn3Uk+Hsvb91aFagZQV9MnY7gqmgUXTkwDFGAxkD3aqzrfSrU6WN1YhH70pnQAHDnIGeI8eADiwBsKgnh7ljYdYAU84Go5fzEkjS0RnoDhhGb0a094AFRrRnONidy1yQRN88y+ngPDHAA//LtA1IBFCoS5ky6o2tej3rd/UCefAVjYEPaNOHMsHKOAd0BDJ6Rv8AqR0PUBav7fx+D2DzvUw1WeMdV9C4T2d50rXu4Mq5L0C3BhMcBeFoMk55DkaBhen037W74/Adu69+2FePLDOOl/EK+MEPLzzHo4D1ZMRv0dJ54JwSgC6QkSz0u/74M/bq7Xuy5Ht9J2v6aKw6wiTHNYcyp47MGRsBILwtm9Q4KRvQj55Am4CEArKPfezjB6DU8XY5dWjMOQ1Qx/dAghn0PX0EeK666mX7LGh3EQCtyA06/K5/nHtl2/2Q3ERPtK7gXQ4/ngRG4Xc6JSd0PXap4HCOfjrL9wHLxtLva+Y1mTH22gIY+72jA9M1xtzvObwBMT2njTVDOtAdUGWMPGc+5hTrR3MMjz1vHI0vWoxZd1W1K6+jNjjzxj4wv50u2gCc4F3yJStZ3cBdOivHP/6iQVvGvrl9osOu/nanGLMuMi5YuuqkdrwJKgUGBFzjc/rXd4EMBez8HpCN3/giIOI4l46dw7+AMXcAFKACdKg7cLZdEh0HFo/Ji8/6Ska7l8Fc9VIPfmvfuJEF/TUnySEwxWc6zc6f+I0/H//4x0dAiS7wnCBtsg/EaReEeaC8O5MKRqHj8Y9//MiALkitbTKAFvMdberGW/3ynfbwI7rLRDb+7XrEX/xQT2uFvsicbs40x1YwMmA0gKy1vvU14DHQcAJipw994i8g0BjpZ+ul/wOcsgla59Cqntbl9PUEq+cdUf21fvgeb4GAymnbWlOygLliTAGEH/vYx/Y7gU456fgRXgFf0eP/1sw1CWMF/045dk9OQHP6LJ6mO+yGOmk3AycBttopsUCf2w1TBro5l6ziY7pZP5uvaFl3vqhT/enJdl20PpP37hvxWzoArzo+kuyRE79pyytbox2OZeg3x9gwaC0ZpkSB5ox++4tP6J6JFWeP+aFN86egCB4YL7tftEEnO1oLzdrA5wLKHbXYjh28NN7sCPMPreZMSQztaPC/nW8dwVQgPZA1e0395m42rHb9Rs84Vk1igxcbo2f0Ew3aNa5+K6CBDyVJqat5EHDvPbuLHYQuAQ88/a7v+q6hH7Qzj6GbdzrS68kcHv7oj/7o4KfgD16qr+BGcwfN7ktpDitfQk+2p374roCDcWod1X82jjmFnmxgZQum+X5NkCGr/k8u77jjyLjX43u/93tHP9cEDPTSrcZP360XvrMLiv5TzvcFIrKp8yl83xpfoFU/1iQhyUcnymW6J7uz8dLfdJIxmoGZ+U7v0P3+CnjgQ3ee6XNJDmuCm51n6bc1AO0Z7aq7ueK55nd9aB72P5pP1NXNucZ2jvtMrmsXRrqVLGSD5TNk6xaM02Z2b3Z7Ab2S0sxF8q8OzycH6iCLzZM///OPDF1jd+9Tn/rU/VpcIknrRXq0dafgj3frqDWSLP7FX/zF+Ow5/EMHucLP7D60pmslP2TraKP20FSyULYgHvfCJ//fcsttX3YaQ75Hcyw9is/ZFOwxdsXceTN3pxc8ZQP4Q7NxIHP0TzsVG7v8Bzt/0tvqMV9KOizYqgy61Nk8bt2hfxtzczJbOlkxdvWBzPgdH9uVir6SnQSoOgbe+HmuQFWJSSUs4jm786abbxyyyBbzzgabOyhvGjaau8D4E4I/+QEzyHXWGJ8t+LMXye3DxoGNAweQA1vw5wAOykbSxoF7OgfuLvhz5ZVXjuDPfe5z7z1wkZEc4BjIH7CX0Vymdc4Vo60MtxUcydnKwC8YkFOc08oYVleOR+AqQ3sF/HMGvauDIbvugogGBigDVftl85eFmXPitwJIgZJ+C+gPYFU/wzbQJWPbe5e25oAqz4gO6AAKACDQyqguqyuQCL0Btuhpl0v19VugalmZBX9W0EPd7TTgjKiPcQ04VJ8yOVbq5Zzk7HWMU1mGfs/I95x28JQzxmEJ2PA9x4BRzzlpXDn6jn0LFMwpBmbIqO3Zddy1WXZwjm5gcDKlHzk0gImrr756ZAOqPwc8XnH+BH/OOvOskWEGIAcY6Q966xOeBmQmM8ZaO8aO00NOy9rryLWPfvSj+0tc0dUxFiuoGtBSdmogjHHHx5zWwA3OoXrMP+CYcek4MDR5PpkJVMdLZdCpzsCnr/marxuZxMZfucA79TS/jJP+B7LVB/c1yLR81at+bZ/xLChRtiNeAGmA0znOZb8GpBSs9B5Itfa/3ydQPbP8Aidz8JPZ5myBpEDCAIp0vXIBuJ5N33TMBn76vmBfeqlASyBMctZRR8lIu0MCyQCuHP7ueNDP5I+z6/nOzTc+5pvAARrwz7gXCKUzfF8gR3m87FgN9ZQtjV5j1vn25pS6jQewtoBCY25e4WU8b6ei/ra7ag2w4hc6krEAFv3Td214NXaBGeolD2gtENq81LZX4Im6vumbvmn3e7/3e4MX+tYunak3571GAFh/ZfWiE33aoo/0y/+Nff3obhL/Ny7q1Rfym+7vjP8C5+lv4HEBBfStARp0dcymMXAcTRegj11dN/zT7qTdKWOs27XTbip0dvk14Kc1FUiCNvJkzPGwYwDNO7+TFTzCY8Gfdp7hnXHxfGBfd/m1juFDutM49KzPa4JG+qv2AoOaGysYWTa3OvC4Nby5F8i6znvzo3V5tRV6tgDN4cPHgx/mDhBWWUHWgk++7349vAAe4//YkXl0HiVT0CZZTQ4Dl5PjbIv4d/hYYLrg0Epr9bZjJJlsrUx/+L01RPl2ajQ38KzjEo2T+YsusmZ+twsgYDrQrzEts5rslihSYKPgTNntaErvB955Vhv0BVlMb/i9oF/JCtooYOB91Set8/qi3LRTDg8dorwASS/6oKArfhkr/cYftHpvJ3IBfu/pYPPOXRjmvDmHJ+ThOGg/79wq8z/bI8AbH7SDZnPNX+tEa5j2BGsdaYpn9EwBimwB/UE33aAP2aHNpzUIZEyzddvxJTCGzj/6oz8aO2ovv/zysb4qZ81v55S5XUAQrc9//vNHObsms4+zH5pD/ndfir62tjbvKpMMZN8GipOpufPo+rG7V/+zxzyT3mhNVQ8aS34p+eSzn/3fI5j1/d///SNY0CX12Zr+b/dButsOKPzsbrd1ziYDBVsKbJFf80U/8kemrE27ojVPucY5X6C5kk3V2OEBv0iQDU12dNAvrR/pwjUYpZ306wTT5/0o6Z+17YJOnlsT0pp32ZPmiTmC1wWC0VigJJ6Qj/pX8Kf5mw/WutjukHbAoMvYZUdWv3rUX/AHLa3tHXfaeq0PBbE9T5f8l//yiaEjrPGSkIy3+goSFATRXjYbWvJR9IksCKZYX//yL/9ynwyRT0efNubJc4lV7H+yqp+e8axn8vW6I8+4NXfJW/aCnTPWlxJOCh7FB99b+wv0+7/AZ/Ndve2+WQMxntV+erSgc7yf9vo8ChOv8Y4utdZFB93Tjsfse211p5idS/mZ6u9OosaAXKTvCkLm++pT/TGW1lR8TB6T33hfeXKQj2vnj//Rr76O8LPzhz6AP7Tzp+CP923nz36p3D5sHNg4cIA5sAV/DvDgbKRtHLincuDugj/ODnfsGyMzcAGvGKwDPDmWUe83Rp//GYABggUrGLXtXvGb/9Wx7qBQR9n1GdfthlB2BQj9r/0TAak1azenSp2rU9P36GQ4l2W9glCBPZ5hqJZFyIDO6QqUCNRgUOfoMFC9Mo4rn6PU3R8Z++gus9dvHIMCK/rdjpwcP/WrO4NYWzmQOXY5SwFTZWGVyVYWNTCB41AW4MysmsEszwRe+T6jPWCOI9C4eJbjK9ATYMlw1zeABLBCWwUn5lEK0xlXDwddHWgB3jD+A0MCGxv3HJKA5BwkYx3t+skxF/zpGCblcurxTOZ7Wcr+Jw8AHaBLGZzt9sqBU29gUSB+8qkP6vAMWjhEsoY5p54JlM251O/GTfuBLgEpgKtA3i5MN+7GRtmAm3YiGJ94aVzaeQEoEeAxLnjCqfTswx72L3eXXXbZCHiVDVgQxe/kv3aNn9+OZ/ietLvmmmt2v/7rrxzP4Qnn2bgad6AYGuzY8B5oUkY5/qzAC5kq2BiAFEi4BhDiNVoCkJNLfE13eG+uKx8AlKwEqAeKFcQOEPG9vgTeoCnwpICk77qkOHoCD5TDf2NE/p1J7/mOcUrv4GfZse00CFQvy7/gds61NgUnPN84pefK8o7eMjcL8sQjvE7X+K4g2dpPoFY6Hl/M38YETYE1PleObKKB3HLmC6Lpb7vSyoRVV0DgCqzjofFy/KM2HT+KVvMSb9KjwGPtkG886ThFc5D+0CZwR/8COPUTrd1XADzymZyrG4irHkFP44xW+qjAhbFSp2c+9KH/NEA/oAmwGR2+764IY6R/9IB6y6xN9s8//8H7jFz0Ka8d5bW/7kRUj9+13x0T7eYxRgUR/a4f+ObeD8fQAYFa6wK65ny71z7gj6drYoH/C6ak55L75NE74IZuKUCJv+k35dq1Zv5nI+h/dayB8IDO1pw12LOC1gFgwO/mG942B4x9xyx2YbnygGrZ4cZ87NA9duxdgBSeRFdArPm1rrOBumT3lmOgd8Gi9E267jid89gh45X+nOD7lN92mGZ3eM44ahc9xpJeN9+NSTsrem+tb/dEdkj1t462axYt6l3BOmOvr+3o9oz21nEr4FKACd3tqFU2PuBnoDk+BXqTQX3x28z+nheCt0NWn7Mhsz1aF0uC0LYyyqsbX/RfHeotmaU+orFjMrv7qSPEgL/4oPw4hujYBeXa0C/6Q+KI+d06kZyp48lPfvKYk9rwTLYW2slg9pB1vEBPAYnAef3reK1Abs+0A1S9bHC7eJ73vOftd07o79Gjd425Z7ytNeaaNfknf/Inh252R1Bzt4B6822ua/Mo59b8nsmOzm4nVwXDWm/oObaeHVkB2c3bdgioBw+1iV+rTYsf//APnxk63r1MxsgzeN8aT1bafZA8sV/M3wLO8RPvCvoUzNButGdfrny3c3Cd763vvvPnhRZl9aUdI8d3iX1pHK/n+Dt2nrHKjkjHZctNe/P4/XDTnr5ttNHad+JYoWcN/ng2mw892TQFbwua1GYB4GxBtNUW+pKFNfiTfa5su2TQQJ679w4d+G7c1ZGOzJ4zNt3F13fJAFk1D9nkn/nM/xpzROKGu5/s1itIEa/SKWvwR3vaZk9YV/HeEXvslfR9CQj5Men2ZBTvyH82VEEY/GlnTf5FslPymWdmsGgee5m8p3PSH9Zxv5c4RmdVNl1T8L6gVmNV4kHB3nF079Eju5NPmqdKsA1OPXXu9LLWsY06pSH/05xptzEa8DTfyTokeSb/TX/0r92e7epsbFsP2Un+1OV565E/n9dXvkwJOyWe5IMp//kvfG7Ijj7inTrMMXf+6MtLX/rS/Z0/5DX9uL/z56R55+pDtmPfvoz32z8bBzYOHAwObMGfgzEOGxUbBzYOLBy4u+DPL/7iL46dP+78yfhjxDM+c/AzHhlzOeWBGTkoHIWABYYpw5MxuoJE6s0xCSjRTgBe2YQM64CTgKacF//nbHhGmYC2gktlIhU8CpAra7f36KkPQAZ0Vz7AMzCVY8TpwQ8GP+M+UDXgsTuBcgIC8MsoL/tJn9W3ZiTOjKcZeGjbPGO57woirJmGZeqqJ6d3PY4ugLsMy+PG9cwm1Ga0FtBo90E7DDrXPUdfmwGuHBI0cs4ED2pbu3gp87JMtIIywAyBg9XxD5wIzCrAiD7Ok/pydAsg4BNn8A1veMMAcMpi8308ynkin16+50i5C6nj8Aq0JdMdHVIQITAPbTk2ZWFqs8xfzpvxDxwo4JcD3vgpE9BZQM13ARC17/nkCo3GJeCuHSAdk6cv4+LUI0eGcwWMBqJ81Vc9bPfsZz978Nt4lqmLFwHkZEP77RgqkIp3jlB6+cuvGtnVAXue9xkIh2f6H8BGFtSFLq/mVoFFfescfzKk/+hYQdmCDOt3eGq+FfzLWa9e/Mm5D/wPVIkGtOEnAC0wzueAMM8HQKDL9/oH/GtHxhpYLFsencD6joTpXp2OyCgQHohSpn6XI+tbR3bMo2buHO3hcfPAMznHzeF4UaCyZ9RljMiEedGOJJnl2pa9zJlHv10t6EjmClDHszKN/a+sOZCexE93VXTmPboDj9XTDqkVqEhHBfy0C8/xo+RBgEW/8Upb/+JffO3+Tp/0IjrQ3Hn/BX6OB4zm7pcAWTyks/QRoIJP6sAfvBIMdr+E42ToMfXhEUD2b//2vw2dj07jql7BzsoHIhnr2++4fXfaqacN2huDr/iKc/bHu6DPUUboNtf0U53qMofUof/GDuBqDhuz5DlwrcxrfXHn2R/8wR8M+TMugX8B9k4JSt/E83SK8SrzeV1bAnW86y8+0dkdV5MuLjBQMNz3BX+MHXpXvdvYr0HAdERgbKBmgPUZZ8wdKe1+0ufoKHiCb8qRR3wzPgBDwPXh2+ecL8CJxsC4vguEa50t+OP/o8d0dXMu8Fkf6k8Bs/SmNtIjnlHGmLWjJTvHHGm+WJPwMTDWu/4E1quz4Gx36KhXP1sX0ZTNU8AsmyJ92RrSWNX3klSypZT3W7t/sxMal9a4jiPTNn6hzRjp7wyKfu7Lji1tLV/1gPHTz2yl1kb9KhEn0NyaYzcs+rpHES3dyaVM4PIEHacOBRgDPbWb/KPPMx35Nsb76NF9pr95eMkll+yTZgrUF0QN5DYGxhHdrVkFsPBQndqJd+3Gwjv2Ex1srlun7Y5IZvBF8Ifuad3Bvze+8Y27q666aqzpdFdJDgUNCgTOQMLUoyVn9ExBrOSEbJaoQkbQSDdYJ+y4iP58Au/0u76pG81kyHetc/p+662HRvDnx37sx/byjzclMGjT2K+BM/zULtqis7ma3AW+e6bgjzqza5qfgj9rAOTE4Iv69bV1rjuV9IPsf+xjH9n92Z/92TjetrmqjWxNnxv3xh4dBTbbeea37JET18PV7jB2JwZ/9K9770ouygdCe7zJpknO1uBPLqFy6UO8DIw3vh2fmD3RupNvEW3ZWu2WxVNjr9/k05/1bAZqbhhyJPjjvkhJFtlpazvqXoNWU3ZuHfrN3JBcZZ6QRfO5BBS0Gav4mz+lvpk4MZMIVx/R/50uIMhhPVFHd5sZ5xJ2HDu7Bm7jX7tpumuzXWfqRYvfS/DLz8Tr9G1jZDzt2Nb3gv4F2a27gofGyfrLNtBOAUx1+L+EiALe2eBo+Nznrt/fJ5T973d/eOQvmyEdzp7Dl/xrdtHchTh30Xl+9ZXwLz++QJT//f3j5+duoYLC5HAGv24f3/3cz/3cPvgTzjD7c8Z47uQt+LPhWRsHNg4cYA5swZ8DPDgbaRsH7qkcuLvgD+NL8MfZwjlxnA+OaQBBQEYGeuDZCvDkKOQk5pwFypQld2LwIeO1DCoGaBnYOaw5TcpmfAfYMmIzGnOyC94w4tW7Zq0x1VKuhQAAIABJREFUiCuLts6KL3t9deA5NOjOuQ400iYwkXOuLX0IbOv7nI92UKmj43pyRjrDXh36HT/1Ec0Fl8pQDPwNCPB/jkzyrW/AF23pu9+NJUeinRJrEC4gr0BDoHfBBb/Ps+fnbhS04au/QFd0ctACcXLMJmB15nBcOR76h2ZBCgBO54Y3PjmZa+BrzaJV3v+dg64usuvIKEBfwZqCPyPT7vChcSl3QELgAP4AXoGrZa7rhzYaz5z8wNAcl5yuwMccKM6bbMfudyo7u+MkctKbC/riGeX1ucxi2ZHK6FN8CxDr2Bo0dlwbunNG1Qm0Ml7uQzr99HvtnvOc5+xBZ3LajrKCLJw3tHF+A1fImDt/gKnu/OEACkj4wzf0teuhXRDqRUsy5T1+BjLhYfyIb8Z/3SmwgsOrDkrmyq6vfHpiBTDJ5urY6mNAKJ4HJpcV3Lz3TGB5Ok2fyUhZy8mrevDdHMM7gRZj1twpwzLQRL+143l1q7fAa2fBqxsfjW+ZmWVJq6e523cBRQHXySx+44cMamW6E8U42skCOG0nIGe/I9qaJwGo6AysCkzCCy+AgPkHhCQTaNK3QKAAsvTWCq7HZ/QDB9/61rcO+W/nYAHZCy54yD4whh/RjE/1qwCG+tFADwGfzEeBAPpGWX8Aq3SrPnfnBlC5/tg9IpiC7vPPf+Aor92OLAlAJ0MFzVoj2wWBfxOMmeBUgIxLr/G7oAqQBQ8cifXJT35yBFR9ZxcZWRKkDojH84580Y4xNZ6/+7u/O4Ax7eh/gOjUZ5NPBVdaGwOIG4c1MB0wrz0gT33RHzxurfKO3oI/BQyzE5LN6vOefB4HZ6dMF+QIqG09A74pV6C4QCy+axf9rXP4ZezmnQLzHpZbb75pH1QPADTuZAGdxpL+0Md2NuGhekfw99gl7uhVHj8KsvZdtk7ra1nrBX3Una5Qvt0FgbDaMpb6ow3/a0M/Ava0gf90PjrLiu/+C3zzLJq0NXYt3XLLfjdL414CQ0G39Inn8SMe+T2wW3toSrcX3PJeoEK5gqvGyDybweW/HXKNXrKDN63h8dG8T3bU47NnV7vOmNET7g6x7niunTzmP/raJeE9+r/iK84euq77vkosSu47srP1M75qG9jqjrtsI78Zk3S3dwkWHVdXMoDvyZdyHadZUKqAq/bYHnSLwIL+ue9HH/XN2Ckr+MNWqn/KC/y87W1vG4C6YHLrkToLvjbX3HnYeroGPtJT7fDSfgBuNgY59dmcIgvZbwXmA92rd53v5pU/O/f0yU4lcqm+AqEF/NCanBs3Mm0ue2kjfVPgSfns9XZ/1Pd1Hccz7a+vAO/sKb+1U1I7BUHoG+vk+9733n3wMh2ZjloTMgLzk93WTcG3VdcWiEv+ClbEwwD2gjv6V/Bn7TNZ0+d2fpPNdhgWCGndPjE4lZ5a9Vk6VFt0UXZK9pqxTWa0he50Fj4U9NFXv5nTbEd35qj7G7/xG4cdKpCp7uZb9kbBMjQZA2Piz7pmfpEH+pw9k65JhxVozT5JD87v55Ha+Vbe1Ys3+kNXsWfwX910RXKp/KmnzqQxdVb/ar8qV33VrXzBjtbLAiaebzzUZ/0UAPZZH/W9I9Y8Z+eu93aCF/jJNzUWxntNEjBW5rN+OXZRcJs8lzTRSQdrYD2ZRi/9qjxalCtopZ3WdnTgYUEv7Xs++yNb+cYvzVMuyFXjNf3bec/YFVdc8WU7f1pbtp0/91TEauv3xoF/XhzYgj//vMZro3bjwD2CA3cX/PmlX/qlca8HJ6Xt8QwwIENO7pqRFWjDyPNXZl6gTgZioCpDOcexTK8yjALyMhy71yIHNqc2w1sbOZgZq8oG1qxZrTnegXLqzCBes9nb3aJeBm2BmTK/AjRzstDgO7zyXUGdNQu5TFQAiD4JBgS2limLLg4CWvx51UagUEcuFNTyv7EJSPc/JyAwqcxDoIJ2OF0cE06a/pVxXLCjowy03Rirrx0exgfYgfYygNFacCYHQB/LJjNmBcnw4f73P28AQUBL9BpLzg5AwHioT5lkIqCzc7rL5lydjY4JMQaAk3e84x2DTrRrM+d2yurR/d0g6tAnNKAXnQIt/gLi0dKuhZz9HEXfk7dAqTJYc+bwm4MqSzFeG5N2dainzD9t5xAZmzIFgVQ+d0xfR93URtnYBUXwtvHjJKPZ+erqBszfeOMtu+/8zu8cOxs6jgzfCh7gt/H2av6rA03uCwHc/ft//4rRL3X6nnOIfoA/WeKsokf5HL2yCdtx0Y6SHHF1aTfZyTnH3/ozg4fzrpZAXs+tu67IYuCq59BecAut6vcMfgZgeB6taAf+pau0uwZ/8DzwQ5vdK6K++kmGm0cAD2fSo9GcC8hIJ3bXR/PaM3QDevGnC4M9X6DN5zJPCyKhsd2MBajIovrW+VkgD+3qaS6XWVpQoEx9zwciBFKgOT2HF+rSZ7Iu0ElWBVDQS08Y70AiNPq+MQ+gwx/873egEFntCDLPGzdj484wvGkXhECTTNnASoCJDGPPdqyQussebx4ZC2WU1T76C6Tgmfpdun7ttdeOPgaAAF8AL+pWr7ltnI0BucHTlX+BI8kg8Fa/lcVbmf1AZbzqmD40mrt22ZkTsnzNN3odOKUdMqe8wFA6Mdlz749gUbrT7/pgLMo8b31Ohjyzyn2/FxBO35pTJT9MMGwmKlQPALodG82VggLoCfzKbliNrubFiYBswOwMzhzaA1HoII9osnYaF7LWLi9ygIfZG2TgziN3DD6nt9HfJeHqbzdIu1PRHPA4gpfHjqIp0GPuFKwOsCWfrWW+K2s9nVb7AfqrriuTO3luHfQMMDJbqO+7M4p8WRvMoYDnsrE9o1w7/tZAazqt8Qgg9nzB+pInui+r4A++NqYF7GaAYgbM1VEgTL/879gvslxCBZk0hmS8XavmRrum8Eg5z+hPyTNsGnPnEY94xP7IJnzXvnqMSXKHFnQq+5nP/MOYo/hZog/eJQfmswBxiQPqQo/f7ap5whOesD8eVh0CE55Fv3bYzt0dWPCErKEtWegI4MYSzeY5G4hM0znW5+c+97kjIKTeZNCxeQI82ZS+f/GLXzx2XAqE0SXZjdkjrWPeC/4W2FsD8fEZnXiDZjzX/xKn9NmOVrLkc0AzerRXkFSf0ye+i376j4746Z/+6f2xhgX/0FTSgfIlghmP7mAqiJZtm13ebuyCJ/ra7pPWxJlQMu/8S9esQWZlCv6iPT1nXaBLXve61+3e//737fWN5wsUFZw0tul87SR3x/Xk3OW9gubZXiWZrLox/6agSHZiu231sYBQQU7l832ShfRVAbMC8NWfPATWk2HzVL/aaSahC+0Fdto92O4WwQTymi3k95L/yLjAqDtzPC/pwc42a2XBI30pSBLoX5CkwC773tqIloK4+UCeTefUX7+tQQjBz+yPOR/m7n08xNNsWTSpP52Db8b2gQ88f7/epmP0Mx+soLt6s821U/JOfDcnstmTNWNmzlnH8IhuRJMybIwp83MXMX3jZU1TV3Ze9q86vbSx7vy280oZtOX74Kc66KCOu8RHc0O/souMYWtutkXJAfXb+BX0atdpAdkxX26bSYLazmaaSSpHBl9f+MIXjgDYkcPzjraSEc48c9odJ+3mPaDbsW+r5bR93jiwceCgcGAL/hyUkdjo2DiwcWDPgb//u8/eNcCViWPuDUSXuTO0nLnrTGsXkzL2AgAYayeCNxndjPYAPs8FFAVQlyGosZygHJ0y0gsElYlZQKVMeIZoDkqGbQa0etddBhn0OVXoCIToKIsCGmWqRitDvgBS5+UzaDvmhrHLKGck+50T3E4YdWTkd5Y9GrvLwe/ABY4k2tDQuepozqDXHwa75wN0AkPKAl55GXic8x2oxDnBK2NSYCnQKCCirLSy5fCj7G6BBLTPzKx5xNPInr711iE30VjmmLLxLNkKGNdXwOVXfdVDR11lvvuecwm00P+CHmhofAO3lUnWkoWAncAaDqbgz7XXXbs768x52XgBKACGAEaAJhr1f3XGfccB9Kd/OdcBnTk72vfqd5/xB5/byQFURF9Z/BxqcypwsAAhJ1O9HZcwQMZjgVTj5HdyCdwJRO6OpUCxcZ/FsZ1raFWXcdF2TrmyX/jCjSPrkvMNZC6QqP2AG31Q1zyL++YxJjN7/NQhj//2375k3KOBB9oPgCb7gU/mhbJoKZOyIFNBS33SV+OjjQKCw8k7FugpAIu/6kdj5ciW3wNEyjAtQERu8a/sSHX4rozNxt04K5u+WzM6y0BNVhq/wCb9L1gWrwrW4QEwcL1PpgDiCvDkZJNVjjj5EZRAh/Y6170gqrZry3fq1xadxHEOzOiOBPX4DXgMWBBsLRhQgC/ANHA+HibX7R7JoQ9gwp/OqKfbBACVDfxQPie+YGlgUXq2jFJyDvS0uwVd3ddRYIhuAb6QJ/2xs0o/gKH6VdAcDwON1a1e8kTeBYvS3x03GTiPdjyiPz760Y+O+Y2HAC3ALH14/fWfG98HipYcsAYD2hmExnlPxwzyov/ss2eAH414femll+4DYtr3nfHyjhb10kUynmXc05Ud/6dv/tevMuvJg4CHo9+0iX7yEc3u8itIEfBfQkS6tGBLcpmubZdGwcJ2KRZk0DZ6yFfAb6BYa0ggZut5gQJtBPS0dgSUFZRUBnhc4MZ7wY90AN1lDcB7d0LQueRSuyMT/taZmIDHAX4F0/zuc7oeHe0e0Udyc+qx+2zw0Dwrq7w1JbAtnXJi8EzdJa/oe5/1xbwxl8iM9gJZPddaGGhWMLYdAQV86AHlsoHaHRCd6Y70aHNQ+dWOK1CtHd+XgNLar+/GZa7p8w4ca01gawGt6ozOO++c+sBcMEbKkXV1KeO5+FoQMFvHc8bAGiOB4Vu+5VuGfvQdmSTnxrsgckAwmdCev89//h/3O+EC5htL8wow+uEPf3is42iagPWRode+4Ru+YX9X3tzFcvLQM3hnzuuLI8ECThvfAmMB2muwuOQUCSf4aHeEef6sZz1r9/SnP33IgzEEdk+7+q7xnHa1ScZ/9md/duwSoAfxJrs3cNkYFAi74455Z0v2yzr38bldnPSGtj2LvyX8mCMSGkoAQEfJNcqnI8yjZLK1U5s33DDXsx/6oR/aPe5xjxuynn1RQJDNiecFbYxJOtt36Sk0loARb+O1OtM9qyw6NtL/Ba6Sz9apgkIF581jR36+6U1vGkG5jg2ub+s8DMRfgznpsnSYnWf5Ptk+eNlYaTd+Jb8FYrOB8mWal/hGXkvqUK9xLWmiJCvlyW06twBd/lTlPGcuk31tWff0s51+Pvs+e6xAgufof68SiwoYmJvWazs87Fyz7l144YVDdgpgdBfpuOvmyJG9fzHt1i+MNZO8o808IZNoL2BeAk8ysgYnk3/HvjXG2dnaQod6SropcFUCU/axY6u1mb7SRvY2/TF3184TDRqDAmrt+M02KthJjs0buru5lAyhR736NG3/w2NesgnUL0FmTdpL/2ZzodM86BjH006bu6HNu46m1LbP2XrpBGXJVElKreGtaQU3fd/8KakLHdlI+TL69qVbbtrLDT7yxz1HLvTzJS95yZC3w3fM4Jg//bbzZ7zumkGtLfiTZtneNw5sHDhIHNiCPwdpNDZaNg5sHBgcuLvgz4te9KLhwHa2cLtxAtbKos3wYxh2r0tGZsEfxnUgwpphGBjLoA3gKPij/gznnHLPMxRzqv1fJmJZ8Gt2l2f9ZTwqh0a0BngHaDFM0aB/ARr9FkitbE4mY5Ujw2EBznHKOTj6Emi0ZnS1I4LBrl92Tth2n3MTyMBp4Bx0oTqaGeFl0jLEcyKOOyJzh078DDDP6fPupS50eM/JidYCQ+gvi7mgHsO/LGVtar8jzBrbMvPaeRBQhS7tc2jUB5SQ8fmwh33NACo4LWXqcWQ6skQ/8b3gT05F3wUi5cx5PrnIqf793//9cQzKrbfdujv9tNP3mWbTkZgXsHo2JzsQ1P+3HbptlDEuOVnACu0WaAhMCZCLrzmEBaLU12cOrT5zXMkufrfLTN8KeKxHJhV4yKHMEcsR1A9gjTY4c9rwWTscKE42cKajvvRptzt1gNl2AwHC1cGpNr5lGXpOG+22ysE+7bQpIy996S+PI1C8yE9HqOGvoMUEaSfgHYjjO6+OjdA3fS37sF19XTCMruZ0YIUxi9e1kZO7gsnKJsOBQn4v07qxx/M1W1RdxliZwGv060eAU3N7zYrEa3xvx1qgtPqAFcDnVd4Cugs8NofXuSOIY452hFFOPHBFeeOd0+1z9NAf6UtlzMsC4+QDiGm+eQWaJmcFptCxzg2/r1nUBRPiUTuM1C8TviBGwb6AMs8HIAVodKSPNpMzoBC5oCfsJlJvx3I5tmeefX/74IHvgYVo9F2BIHcB0LVo0S9zgnyT+cDGAsPK0bPqozfMB3Oge8DIt7JT7x4e9aX3krUAkTKyjVF1ttvMONi5RBeX7fy0pz1tBOy0qR/mZmCJbHd10MFkyLrhmcA4fQYat2NOnfSB5AJgpXmPP4GLaHWXX+uF/qfLWlMCxpLN5pWyxigASNv6ETiTPYBnHU1XYoff8LygUaCjsuni1uoCUwPnueuuPVB6fBfBBDb9VqZ2SQja6Hg3fbY20zdkqJ0xR+6YOkk7a6BHnelg9QW4RiueqeO2228fc61gHzpW3bP2Yw3s4EXJM+kCv4+g3W237k7azV2N9J854reCvYGJ6g5wXcHnArX6g8Z2RgbSti55D3Au2BNAvgLC6cmOL1qDM+pshxp+Zff43FF8gdKr7sRTc/q882bCgTlRkMtYK1+iTwH61o70Uuu8HTECI/pgjgj4NHbtwipgjj70kgv0AX9L/MEPbWg3vgGVzZ+C+3O33F3DLmOjdB+IuYbf+qIN+oKOcS9YtlYBluRDPcYWLej1QoO60zXXXHPN0Hd2PwpuFaBUTlt2vrVbXPD6Ax/4wI7NTkYuuuii0XZzOb1tPKLB5tXm8vpcNnNzOtAZze3gxFt0CIwX8G0HZvb9mtzV3CjYpN1Dh2Zix/d93/eNI/SysQs2lTylvpIqzF/rBL6sSVz5Hc1H/PG7//W58Sn4M5NBJs/TL62b6aJkOpkX+Ln66qvHuKKRDeSZkqGay7mX7ciMn2vfp/48ZT8W6Yfs9gL/zcXW/HX8PJvP1Hzw3m5yZerfXmcdC3ajtWQFbWcjNV9bQz1n7bDm6Id+r/aYsunOApye6Z4y9HR0MB1coND4SX6QfHTxxRePHcL5Hcp0fHM+YDajNshg9ygKIqENHcZUPxrz9Ho8yE9Ag74Lfv5/yQa5SXbIVfNo9UOMseBlwbJkwLPdqegZZVpjyUq7ydDSaRb6pM8d2+kZ/EnvZD/nv82548jVmfCgnPbpHN+XqNbOm2RoXevm3J7B03xD3xUMUg8eFJxSB3rayet/ujY/a/Ul8TsZMRb+8hHTDcMePXTLqDO+FrhznKs+XXnlleP9jtuP7IPUnnXnz5y0W/Bng7I2DmwcOLgc2II/B3dsNso2DtxjOXB3wR9ZhO973/sGyMXIZdAHgOSgB0b4vsBJhnq7TwJxCv743zOM1IxmxiODvyzZyhRI8H/HFwQgca4C3hiFIxvqzglWuly78/sZlV45Kozidlxk/DJk0WLnAoNav8qMU85z+tOup4C+nDSAHSeJM+83xm1Bp7a6o0OmJsCV8c9x5hAFGlR3x0V0rE9ZfDkL+pKjnVFdZpv/M9jLLA7YDrT2PX63A6hx63iZnBbft2MCf+N7ABLaA7rHpebHwLBAlPXYl75TFqgpAPTwhz9igJgd6YQnZEAWqCNV0NnOoPoX2JpjHpAxxvzYUUKB/NqSoeneC8ANMLRMb79x/rxyCpO5APmCPGg3dsBjAQ3OXbTlcKLHczlB8SVAVd1lEgbEAxEEBPCpo1Xmrpp5J4PxKts8Gv0WmNl8afcLmjhL2hKYs0MA3zoGyTvApl1HD3nIVw957IgYvOgouS4Y10bZ8O1imnIxA0L/7t/96tjRgi584egHiBTUCXwr49r3+Kl/IwP/0KHxv+fIuv9939ng+lPWaPLYzq/AkvjcOOhLvIqPgQvK5NwX+NRmPG9HQkcO6S8epL8CSgJ7mu941p1anuHAe6WH/C8QQU+gcz1uLlBHnass1Rb+dPZ+d9+Qx7JSCyJ09BBZN/YBQQATsiaAhE6/yxYvA9W4B9CtgUz0l/0ZOJYuTY71Q30doeQ57dCJ5rn+F/zxW4GtAmwBPYKhgjzGhCwoI/hDRukI4CbexTeZ2/SvcZs7+SaoHKCZTJoLZFcwKIBh3RWFj8ZWgAifvNvxin8Fo9tRU1Bqgjq3j/FNbwTyJSeBXj2Dxu6cmXNk7m4oGPLkJz955w8fAP92GAXMGNfkRh3GS1+6f0/b+LQGeHynzJvf/ObdX33ir3ZnnnHmPst/BnQm0L4G2/CscVmDPgGJa7CyTGj9P3H+eQ6g1yXeBQwDsAJhA4fSbxlj6fBA8zX4E12ODUoPdBF1+sEz+g4s7pgg7zLYlRk7BW+fWfYraFs/A7ACV1vzWoeUu/XQ3DmhfIHndR5rw+/rGuXZeBjtxjH9Eojpu+ZM+sp7AQ2fjZ36yE9rdoG49E7fF5ALrDPn2rmTLRMQqg20l/BRoMJzvvMqO7wy6E5vZW8UiPLud/1d17Tzz3/w4E+/BZJqu+PFAjALkGaH0A9sBEEDzxjrNfHF74Ge7SLVL7qFHlW/uywF0Ntl3e7t7Eo6wLzzKpCBXvParkR00zde6sUbtPiernXcYsEfz+h7gcLs55Ia/G/MBX7oZS+2N7363d/93WMHnWf15XgAcAazSmh6y1vesvvlX/7lod8vueSSvW5KPyWL+jLlfNIUaJ9stv4VZNenjh3t/kbPWs+uu+66Ma7ZmoG+6kdXMmEOtAOnAJ7gi7KO/Lrsssv2O7O1y9dQRwC09tUlILfe44Y2/S3ou9pwyponBYv9VkLHDHTOuYO2gl9rspjv1Fs///RP/3TsBDMOZEbwPL+jubiC3L4raNu8S47mrqiZxJYP4p085Qcoj9509Injpz/rzp/W5+z73s0/L22WXFTQtbnaGlDgo8C+380t62+2SAkhzfls78bVmFiXChS0qx0f6Q11mn+PeMTXj13n7E98zkZWLhnUVvqoADBaBOIEZksIyW5OFtsNE03Joz4UdJX81e6UeGw88CC9ZH6lv4xFumCuBzNJZV0b0J19Rc8U2FCvv5IVS0DI/8j+xSv6xxqPNnzRRglvq/6wc1c/22WUnaOOTrXIdkv/kLESPQRZvNCkj+pRP1+u4A++lPhFlukfchaN2d8FaguUakc5L/xpHU/XeD/9zHn8ZgF3nyc2cNqY/y972ctmYOvQTMJSzxb8yULa3jcObBw46BzYgj8HfYQ2+jYO3AM5cHfBn1/4hV/YyT7kJDLMcsgYYYEQObQBbjkrDHVlVrAjw1V5RnKApTL+L8s2p6LfO2s9IzEAhnGdMc54DSAq+60sbfXmcESXujNK/ZZjAjTorpRAAO0xeBnj+uR5NAkocNS149kc4xVQ83zHvvme8ayM7wDBwIX6ow8zKHHHMN5z9ANhGL747hWPclKUia/1lZG/Ag6B1GUeozsgzXft/ME/z+a86du6IyQeBPbGp8AebQKWAlM4W9GmvYASxzZ5pqwyNOCLI1U4hT4XSMCjQOOyJLUT+LQCFwFy+sA5FPzhwBpXjk330HC+A/8CPJOnAnc5R8kNZ0sASJCwnUwB9gGA7UjRH7zxwttAvkAizqtzy7sXAG+ACv5y1APL0Kk/HcVCbgqaGMfAwLIOyafAlzHMwW+nh/4DQR/84IeOexKA4urQZzQXEFFH84SzOrMNm6enDdl9zWtevXv/B96/O+P0MwZf2ongeU66+QRoJ8vq46AGdOlbGakBLRxQdDTezYmAvYIH6mhsPJ8TXzA5hxwdfscHZXPIA6PWOz4CIdXt98DZAJwA6Rz2Mil7xzf9LIjVERx4VoY8npn3xoAstSOi8Q2IRb++++vs9bJmyR4a7fTomLUcY7LU/EJngfguvMcfQKIArDIrsLAGeo1Nu9zQpo854GS6eUvmyavfzDV1Gm/tOhIIrQWv42OAoPa0g146AmBKPoBH5Fg5upLcqh/gox/6PNcSf0fGPMSbdsOtu+ImyDuzobXrs74XwI3PAi7WOoEfZfQPIAl80AeyK9sYHQXigEeBOhNMnX/r+uV3/cYPddCj5gU5BB7hH9kVzLED7/LLLx/jjfdobMcFeWlnQ0EXfSrIhx/mXuC8d88Zb/cVAbKT+eTbnT+BYwUYAkz1wXz/vwHjCeoWdGtNSv+23njHZ7urAqgLUpRJvQaXAodWM6y5sAJXa/DJ3QD6SF7MhXRjICg+C4B3FCveSzboLpyT7prHyWQ3BGqubRScK3DcjpSxth7LMkdftAYGBjTHc3z1CsRL350ITgdwpmfRpo4VNO47MpOOSl9lV2UPoKPP6ijzvMC6ctls9RWN5pRxK0hPjsgpmUyPdl+N8s2xFQhdA1r6GbDaennf+547vkvfB3a39imjzdYv/MN/utzOG/MzENWzBcWVIXvssRIyss3ISoDyuefO3X/mt/IdT6r/9Iydf+QLz7Kd0IoH1kxtBzrjHfmjL/Cl+0h8jyfHAx7Hdwoqn27VhjFBjzrJKv2pn3Y3qZf+WI9NfcADjgdI8Oj1r3/9zh1f7UxK969zarXDzP/m4DoPWt8CctsdZZzRhQ79wlMnA5SoUSApOyGfIIC4RJnoceyUMnY8OvqLXuiITvorO0n9eCUwb1yMIV1nLApWZOue2FZBl+yG1jG0OLZrDZz6bdXXZF9/BX3e/va3D91RIgg6zzlnylIAe/3tO/xq3pNptOmTtrXVnS1oLJiK1911ZH43N7OH0k3e9Yl9oI2CJWvAtc/Zne0gyT9Zk+fpftSwAAAgAElEQVQKbGSPtDZbB+2sGcdcHgt06Gf6KDss/utL65Ix6vfkvCQb8v7EJ1447E8B2OQwn42cFtBDZ4EN40MGzK92/VhLyURJFN7bga0d5bVfEk671pxoUWJgR9jWJjrNfXxAmz6nd7Pv733v++x1c2vA6u/SJ+rxXSdG4BN6O6IyH1QbHamGZ34vuavgk7qyNWfC4EnDPlI3nYMv3rNDSxZcaSrwo1/uDNOv9BDZ09YMwEx/N/tKX5Tpzji0rHqxwG7ruPf889bXE9/PuvdMQmwHWrpZUJgdbeeP9g7dNncIhjvY+aOubefPPRC02rq8ceCfEQe24M8/o8HaSN04cE/hwP+f4I/LtmVIMho5nmWIeW8nAKMsh5rhmsPFeAxQyQEOIM9ZyOHPmanewGbftxMg4K3vvOfsleW2gi0+M2gZ+Bn8Zdau4H6GagGOjrtg7K4gtP6rq+CK/gNw9bOLpbWTIxbw0HF5nudccM7VwykBNmZ841tBBhnzQNoylzs3u0xRz5VZnNMZ8IOHBR0KagS4NjbGoyOS4r1+d3xGoLD3jmXBT8a479SfE6MNfO6YLr+1a6rj8NBYFt3xoNs8MsL3ZVgDkh1xAggNjNZX41DGa1maZT56Loc7QDtnD6j72te+dtxLg76yimdQ4f/e9YOesnVzpAqG5cB3vGHAbBnGOTeBJ+08SW5zqNXPEUWr8c+Jwk/Ob8elkWm/rQBZgcCOkWpnjzp9bneRzxz2ntN2cjcdR0evnToy88lax86ppyBnu8uSJ/MQf6aTeuYArF//+t8awIi+k9fuhVLWnPD8GlDt3ir04GeBgXaOrUe+tCuuMcn5S4f4v2xy9eS4okX9HWXm+wKZZDlH3zh10bd+a1sfu+8npznw1buxDJBZdUjggDHDA30OfEnHtesEiARQKWvX+Mbjds8p63njAsSun+kH3z3pSU8aNHcPAn6Yv927pN2Ou1JOfzzf0WyBIgW3O/ajccebsmALvqmjua9OZfQXTwUU8YgM64d+pluAMYJC6RP1AVfMSf0E5Miq1jYAFCCEJ8bRM/SswBYAsN0AN98879oIYCp5gPyioV1rvid35pr6yKlnAE/K0g1/8id/MjKJjb/sezoo8NsYoEv7AdoCMbvdDMaiJ7lYg9Ta6u4u7ZDx7luauyZnIgH6yKp2f+qnfmqsAd2xsQJ02qTPWhvRV/BPux0bUzAUYGM8rOHuLtJGCRUTBP7yI1n0wXgHiJorxlt9ZcirTx1lageSebZ5qR7zwZjhsWfXepX3rDpbw3sv0KN8evREYLr1wyPaJR8ChJU1Hto0XoKt+EAeBYIKBqnz1GM7H5QrcFcd6EOnl/63FuG98Rlljn1fskEAVes4GrKXmkcFf6p/7iA7vA/ErmDgGnDVXutfNg6a9K2girpK4GiHZ3z1vf4U2FRHAHr2lbazb9pdkZ3mN3rFvNQXfAc2dl+EurOP6gM+BBKme9KByju2UTn9SI68F0grOSUbMh37yEc+cuxsURf7wrudX+aS8h2FRN7bOW7um3/tjkPPBRc8aKx9zd/kHZ8dZfrWt751yKd1rIChvpundJRXtoJ2fcZTutmubvQoX3CgQGqBwcBRz5ErcqxePDfX0fyUpzxl7IzBC220s2gGiI8Hf4zXO9/5zhEgbyeMfgTGDrD0mJyr3/gX/ClIdKL9UiCyQLR+sJHRqq8+v+c97xl8JevNU+1avwoepzsKiree3//+5w0dbTwF0wK52yFhvdC2eWyN0w4aBfayM04MbDVXvXut/kfzEp0Ff5rX0ZrtY4y094d/+Ie79773vfs7C+mR7Cp3RhYI11brfPLbzuGCndpNF3r+0KFbx3z1fTYJGTDGZMUakW3f3G8OKF9gQl8D9dPN6RtzQxvoRMdaTwl8JVgVWGj+qst6a20mXyUFtSZU13F+zp1k6NIufZC+Q2/2k9/x4TGPeeyYL+xScpDuWhPz0GJespeMBxnBF3fZsS98126fdkypv7WlXZ/qIUvmkddcQ2/dHzWHTnWjAx/MTX1uDWruFmybAbdptxUsyb4vIcIzeOwZtBVc0R9049+UwymntZ+NkW70eycgNEZzrh4d+ljdaDVP6AW/kSN1N/9b1/yWTDl2Ub/y1dppZGzaOdQ8UHd+nudaj/IrG9vVv29nqe/Q3XpWUtPthw8N/uODNs1p43LLLbeN9l/1qleNftx6y6H9Dr7pX88A1Um7ybvtzp9VC26fNw5sHDgoHNiCPwdlJDY6Ng5sHNhz4O6CPy9+8YtHhpXgj1eOe45FxlxO1ZpV106cdYdQz+Uc5VBnkDICM3ID0QoaeUb73UFShn/ALJo4G4zFsu3KCs4RDUANnKrdwAdOhTJly5ZJHCjGeG9ngr7mdKgn47usR23mHKG7TNuAKQYxw9kugAJG2lXe8478cW67I7U4XwzuDPICGAV4curXLPQM7tWxG4DXMUcR3/AqgHvNCMuJ5+QGqOtLDl3ZYAFXaCsDrSBYRxwZ40CQNQN2OiOTnpwmnzkzgB2gxwoMFlws+FXAJWDhxOBPThunxTntH/7zD+/OOvOsvQM8gYa5eySAOrA+ENn46ncBsxye2s5x8fvq/KzBIDzT78AFdetngRrypiyeohUtnCC0BIIUkCnQmZOLvgCRQIvA8IB1dZZNW4ZoAMEpp5wxZACYhe/NE3UBbstyL3BakHI6iWeN59/61t/d/dZv/dZw0IEyHGxyWtAxQK37TwrkBXjkIAPMyI75JSBFngDd+BZoUpmCqsaDbJk3aAkMKYsUMImO+DYBr+P3Oylbn/Gk43bQUUZiYEs6QBvaj66Aj0A+7wAGoAb94XlzICAeHwALgIvuk6Eb6ltyUvDHbwAYZQpw64P/AZe+A2h3j43AIdAM3YBAYIDP6Z1AlnTBCsgVmCkoV3ueTY8EdqhT39TbDj18a94D3f0279Y4MnZmAPnIdMCHueF5AK6LzfWBDDnOqSPpklnv+kJHFyxzZn2gFrkP5DLHjIHnyZO5VnYpeoyBoyXxGIj0m7/5mwOsRZ+7sZp7xgfgDZBVvz4VnJtHmtw55s+ql8v0TYeay/jTHFJOP+euhON356CPvFxxxRX7415alwJnyMynPvWpMRbpfnxKDyVzgVHpb8CZXQz//e/++7jDrECH4E/8M7eVMw/wWp0rsGOs0KNs+iM9pk/0zJoMoi58wdOOFy2oVFCkrOt0cDwLnAqELLgSOF2QRfBAm+mc/8PenQZtfpX1vr/T6XQnnYmQwTBuatfeWsfNOZYoVBgqIIoIYpWllFXOOL+hLCzLKvHFcb9CpQoHZHagtiAWiTIYEDzKDHuD4JYj4EamjQxCQsjY6aS70+lTn7We790rfdwnb9Mn91P11P08//v/X+ta17rWWtf1+11r/XvfngQCOlcO2+o4Vn2tD8k7yOe9d76pP8BQm1o71/qbW5pzBrC+l3kfyJZeA/f1uWu9j6hdLPougLEjyJpfVpKtuStwMNIp8MycQl46Rn4pq/kKWG5sqSvQ1JzezrA1w1tbsid9HxG9+mXkM5bYWOtSO+7YfKCfcktQaF0lN10EDPv0/9e+Nv2L1seOhKJP17WtuT0bABTzDa666qrtvOiacWi+d19Hj5KJTrTfEWzkREYGAF9xxWWDCI7gyp8jG7LUjg+yKMN3rhujElPouzYbD+5xLx3TvePJGpf5SZGo+rM1hP0q249nzTX6oGNbkdDay8bzwenE3ObYS3WyK/Uj3/UledrxkC2viTPZSO8sa02OKMlHzDekL/Og53qpPBnNj46mo99A7IDrxlG7U8gecWo8sKP/+B+/acwNazKM59iPMRpY3w4K97pGT6cI4EkSrwka2W1kErnd76fYYyZunNpR53q7iNgh/V577bWjfa1L+l5be08T/ZnDGlPtWMsf1+/5Is0J+qH5Dvmg7dmJz45ezu4K1tYEqNUnyUfWPs8oj0zaUlLVustvnWuLv/IByNuuoMhaa4g1p3dIRpaRdfW5mwNX/ZYcU7mNf76AYxMf+chHDXmL29hxPppy2LRn2I0+sMaQlSyS4hCk7vOrLvbhV7+TzXMlSpCPHZsn6Gz6zjfd68jJ1jV1NB+upEV9UczCfiqf/kvSar4rQcJzZMo/YSfK77jb4lHPrzvRiyNKNjQm6DJ754PTJXk6ms0cqPyOZ8uXaf5kf60Lkk+a7+kwu4moMu7cr+zKbX5vbDWmG1/1MV02rxYr58fo4+HbHJvHgJZYwFfSt96lZJy/8pWvHGvOHYfn/OgZuti/3/u6duRP9rj73Glgp4H7pwZ25M/9s192Uu008IDWwH2RP14eKxsbSLQGngHYnLECAM6YnzWzqGNBOGxr1mNOLaewLfSeLasp5zBwsMwp9RWEq4cj3HZzzqYAtSM8OpYoIiggnxzKC6QLDC5QKGgV9JCj4M31diVw0Dm/6uAcl90qWCloKBjSpp7rKAtlqq/3BAX8kC1SS4ALiARckUU5OcplkQeSBUCrs8CEfNUTuKD+MoDL4E4vBY5kcC3woAxK/UPHfsmo7REMZG3XRNlnyvjil744wMYVDPKs3wk0nj/aFXFClwI0L3B2DEiA/ppRVyZvzxXQB0Z7JluiN/3xpje9aWTyaktZrmzAsRtrQBeoFsgZQBehV6BewBmIWeBdvQHr/l/trzHk+wCh+rQgt91F5HRP2ZaBPAEUazanYI6srgXgazd5C4wDJtqJwFbPP//iEWSxs97N4T7PtZujsbKCVBPwmDtl3vKWv9y84hWvGMEhINpzgDHyusZO2EJBI11F7AK4Gsds6fjdxzeXPOiSEdAax55h6+0mrK8bs8rJdgqIA6EiVyMc2x3SfFPAHZCmLkCg8qZuzt+CchEeyqZ/z9aG7DAQnWztPEGq1c8BiO26MfbZpPLKdM2umisDu5WhP+ld/5YlDvR0LyCEntN9O2/M3X4i3iLzIiyab9Wb/O2WWsGDgu7InQgAWfS+U25jxKe+pCPgQe95MmeyM7I1/3seue24ta9e/9UxV8gApzflAlmRksoECihPXZEigReRr+1apFP9Z1yUZVsGdNm86gAe2fED4NNnT37yk8cRdvTpCDrAA1v2TgLfI+Gtaex+kgHzHWX6byWYIifIRY6OpGGD7UaZpOwENYy51s7nPe95o83NQa5rg/LJZTeA8tu11Yuy3UO39NxYbQ4gx3XXXbf5wH/9wNBxfX3uuRNgZwdl6UYiNy6bjyLEyRNJ3u5F/c2e2fi6zmuD/gzQUq/v2+2nT04HMtUb4Ea2CJXGQmN/Egtzx4h2kwlJqsx2p/gbgQyI9x3yh6zGD9kif7Kf1s/6gp22jq731Nft/GmNXMetZ/WxMo1TpKzxqW2RHJ4z3txXH7fOR1gHqq1Aa8SIdrDjZz/72YPUAP4Hzke++rSjjd2yZXM0/ZOro3wirrV7nT8jeSIOIgOm7U/wt2fJwr7zI8q8V1d+SHZeIsf1188Xhgc+R+SXiBKZWDY+W/n2b//2kRTjWnU0x/uMaAzkjPxBkKvLMWrslt1cdtmDB4Fef2sDm1HvH/7hHw57IUtknevWJWSMOaZkJW3seEnzh3XN3NI8VX83bsipzfSg/8miPeZDa592WTuVQz62YwxFcJCJLI6NVGY7IelvTTZpDcynXImgKfud2x377VaI0Ipc8b+6tdsziOSSI8zJ3lvYDib30ks2HPjbGKZn84s5i90+5CEPG/JHHuXLt2tPf/XuJnNxxyXng67BW7rJFiJz1iSyyGX3TNnm0WmrXevHj370o6Pv+Y3GpnvoQNsiKCYBNOOPSG11rclCK8GqTn2mXyeArf65A3uVS9tK1BgE896xlKePkdN9oXV+an4oES6fP1nTs7Zm+8Ux7VRRnvayC3OoOIQM61grllJGvnXzdPOCuvLh3OcZfpZdy5dfPo927X2XjWd1Gou980y9bM5OQzbn1zzn+4hKevR8u2VKWGmMqtcY81tiA/JnjUcqqzbqh4ir9K08tjXt7cD2+fSfPUUApeti2mIZOukUBWWTVz+VMJQtpeMImGIC95q/jEu66p2NrW/WxBKGSqBZyThzmvmDfMXuJXgUa5QEYP5qfsjfZWPFLK61BuZL6le6do9y6ofid8+cc3AmwSnLvMcOrGG3337HWMNf/OIXj2uHbz8y9JMfaufPWHt2O3/WKXD3904DOw3czzSwI3/uZx2yE2engZ0GNpv7In9+9Vd/dYBzQK5AxJzoQCNOXKCBa5w5gRHHs+MyOLo55u4J8GlHQ2CactxX9puyOfzKLAiU/VxGc8eMRHgAVzi96hd8986KAOwAlTK7OLuBXJ7hoAveybeec10gw/kUUJXNTS6ydGRVIIk2BLDQV+BX32snnXSUQRl6niMboCqCQBvKOAQGFGgJJAUAZRK2GysdzuBgvjS9IK/dQ5EY7gUA+d61gkVldzwWXZApoD1yjBNPToEcnfm/Y2AECgWK9OuZiCM6rv+9s0HwdejQBZsLLzx/Dwy9Z/OEJzxp86xnPXNcB1AiiWTZ33nn0c3hw7Jwj46XrQsaCt4CFemyrD/1CHIc3QFgvvvE3QP8DKxFYAREr4Bt4KNrI0g555xhk54rWPYZyO37lQglFzm0NeAoUqodI8lAP4FiAUodAeJe9frfb+C2tkYwyKDVV2yDDNm0uiN8OtaGrRpr2ZPgz0t3ZWHqw0i6QNoCtwLZ5Iz80Teyox3PAPxVBpsTuGmfsRrwRJ4CRu0KVMg2yBW5EYgqIPSj7WWBuke/tAOsgLWsZTogr/KVTafsIHC1QLh+951dGJ5jy36MZ/pdj/Nq50jAZ5mSZc82ppRLf54FcEUiGz/GWruCyGNnTmNrBX0D3jryS1mNI0E+QJeOn/jEJw7d2D1o/NF9LxsmH7JAucnm2WyKXbUDoh196gV2BUz4jEjRLn3slyz661u/9VuHniJkXQcUaSegOfK19zzpT0Cm9tAjQOkjH/nICPjJYNePdnW8qPbbBbTaSsfEkd280NF0nqdbug/A0pfmWP8HntkVpW4AH+BS3cYQkoJ+gMSNP7qkE2AluenDd3Q79f3gUZ97VoAr0qKxWKY7GfRJZMS5505bpqdItF/8xV8cpJexQo8+2Yo26GfyldmvvWRTrn5pbHdkTesru0ByvfGNb9ySM+T3zorGknaRm6xl9QYyR2KxhUCudgel73anlTDRHG9uoccAyPwHfdPYDHwK6GydJEfzcuDbSv54ZwfbqJ/ogPwdm0kv7FnmOnvxDhX307f+uvD8SY5H7lZX/actgb2ec29Z5frEuaGBtyMTeW9nLVkjRtSjHyRIdCxq37neUYCBdgG+AXWV33wVyO1TnxmDz3nOc8bcZZc2v8d3bAdRgrDkwxkHZdiTifwR4fVlIH3zzwqM5zNF5EfIRAKV4BM53prROhgoTkfK0B/Iu3yNlaCojyNL6I1+6EBSiHaZU5TVe0WUSZ/pCeEWEe1ZetAu9qjd9P6oRz1y7JpSjl+yKINufu/3fm+MVT/K9n27W6+++uoxHpUTwBr5o5/Nz+bB1mDPr0RwvoLy2CyZPWfONFbJSb6uR97nezSvII/ZSSCr+tKBe/2/kh8Rmdn83I3lnTUSqexAOrrxHjN+mV0tR47YCYKYslPnss3Ro8c3n/3sp8eOLTGBdiFJtCNiKb9GvQH/+aTkNMfbzYRQVx+9WH+1STvz0V3zd7ug+RYdv+mZyJ2VFG78RUTQ4+nkD1kif9jHJFf9znfIfe5zn9m8+c3Xbd72trcO+7z1VnOw93YiMe10tTvlnM0NN8wdqI2Z5q7kUU8kVX6I+jpOka9l57lx0lzpWbZhfaSLYivX23m7jqP1uebQ2tc82/pNv+1S6ui5U+2fiXf5VJXFfpSDaJmg/ByDEYSN/cgQ/6/+MVkHyb63AzJikI0jYaddXTHW7ZKafLbTJZK9McifbMc0PTY3Z9cRquosaao1O5JhTZpi42ubS75Zn8+XaE3Iz5xj68Rob2tTsVJ9WozWmOzZ1gfzMbtJf+3K9rx5ZY2Z+ULa7DvjYMaFF42/rWf5sCV++L5EmebzylP/3NU7SazWtvxvMpWQVAJnhFjxTMRuO38if+rz+qYxmd9c3yrn3EPTV9NXnTxgh6Z5gX14549xcPtt851N/y/y56xpb4945BU7jHVribs/dhrYaeD+ooHdxHR/6YmdHDsN7DSw1QDyxz9n7Z19H/jRuwAAUTKgxUcB7QUTHNcy8jl8nDkBPad1ZiUeH0ECJ5JT2S6OnEZOrMCO869Mz7s/57wjZwSWgVgcUSCTYMg1gaR6OKCc00AxcnCo26E02rgX4KvH82VScnzJHFi87ozhiLZzgYxlcKenMu8BLhxwZeYkC+Y51pxYjrh7gAmB/+QWVEWURCAUSJBRhltHXHSWs0DJd/RAl/7Xzhz8+sS1gKSCmjIXI3A8E8AsMNB2cpSlJaDIqS8bLxA6Z54O9Dd5lOd7fbYGo2QB4Ci/exzZ44WjI8g46+zN0WN3be44fGRz7nkHN094/BM3z3jm92wuvOCizYGD52wOeDHw5p7NkTvu3Hz9phs313/1hs3Nt9y0OXAAuH9g9B8dR0KpO3JSu97ylreMzHc26H9tFjTp2/RG7kDHACT3dhRC95VRyObKcivAaSdQWfSROfp0tXv/kyXbVXfkkP4r+Ao0CuwIWCjoFxjRq7b4KTCjZ4FkpJHnyKJdruk7z9x00y1DZzKZZR2ToSPIIpICSgOS6KEgEXAEcHzZy142AC+20LtdyvALLPAZeRQICUxgV34CDTuSYgW+1G3sa9+aaRs5FyBC5rJeybmOtQJzdfqu4DgbaP7oCJcAko40W1/eq54y2skWSBOY7X9ydgyXvu9sen1j3vOJLPW+Ge1yjYxsOaCH/MpQHjn0t+PJyPw93/M9o4wATrpNLvp0HZkREKYMbdf/dER+c0d2HNBOBmNyBN23374F++mnbNxs4D/8h2/cHqOTXtkBcqP3NSBZVoL5O77jO0aWp7a/4x1/M0CLwKCAvoDYSHf1aavf+pfeuz8yvt0HzVkRKnQB/FWXNcP/b33rWzd37h29os1AWHOYv9v9oo4SESLTjTe6Nh9ffMkl2yxicrmnMWgsRHQD5o03u3aQMKcI9KNDF9oJzPasIy+f9axnjb409oxdBAbw3t/6lO4iE8oS1zbjoD4tQ9g4kjFvrXnhC1845uZAybPOmkcgtk6v5ES6Uyf9RxSsRJe6292SztnXjV+/cXPwwMExpoG8QO3m5HYQKd+xOZEZrQvNca3X65zXOtY15L36er8WwJ0O9EM7Wo27gE06Ts/ua2wEwLnWukUefZrfsvoQEbaeiyDp2QkmT532d2SG+sp0b57JXzCm9aH26AcZ3REI6aakhOZ//fgt3/ItYyeMfjf2gKPs2Jiza0R5rut3/WA+Mcd0hJIyyNL4b60qSSdilwyzz+auR7/f8A0P2YKXZHKPdrNb42klEwOA2+1FHjtvI+jIG5CeraiLjZHB/KKNT3va04ZNaecll0xfKDIrQoY90KF7yMkOEafaj5BXp/Fr7CGXlU3/1sL82N/+7d8ebfBsO1u0C/FkB2PrYWu3cZmva6yqV1tLvnGf/0tyoG/9xB5dM1+oy9/KMm/St7YirFxfgWfltbaWbBDZ5DvXWhcjJn2f30a3Zf3P4ycdb+v9RADxuSvIC+2Zs039SKHbbjs8yBB+25Ejh0ffkF89+gBBoE3kCuTVTu0yXyF96NtcqP/bQdR4ybckbzt1kdv5uCUM6A9zGrlLsqqtEZn+b4wpKz/jFAF29+bokTs3Fz/ows05+w9uvvyvX9x86IMf3rzv/e/Z/NMnPrm56eYbN+cePLQ5cufhzdn7ztnsP2ffePH85qx7NofOm8eTHTsxd8Kky3aNRaRH+qzEUGD59IU394o9SgIjN1vqWEdtiWCL1JhEx5y/S3bxuY6hxmzEinL5Xr0Pjz79KJ9+9FtrlrFk7WtdKV4pkcz3vUPOd63R+X362D35sJXrPut17+gyf+WLs0fjoFizOZc+rXlIfAkjxRfKN59NIm2SV+0WWter1o01Kc817610jd2xRf1kjnDN2NeujrbM76AjetN/3jnop3m+caC84gSyGrvGSiTymqBSsk5EcARgSTpsomQZ9lQy4NT53DXcumfOIy/Z81dK5FB3RHHzxMUXz3GYD6hueoxoKX7xfb5V8/z0zU69s8gYoxt10A+dFEe6pp1seh2Lx+6eRyAW+6QX5LOdrL/5m785sYqTp05omBcmpHpyD1l95COu3GGsUzG7n50Gdhq4H2lgNzHdjzpjJ8pOAzsNTA2s5E864bQJyjlsdv7IlgUScUI5mhxHzlrv3uFsCwJ68e8agHACOXxrhlxOtPoEFx2hlnNZcLoGroEw6hKMcFI7D7zdMmVoCd4FC+QU5ARKlUkb0dMOEc5sxEagZpmZ6uq4JvV0xE8BpIB26PFf/mXooAx9OujYJMErx5dD7r7IJ/dELM0MzJnNWNaYcsmlDrJy0t3DqfdZ5lvgn091liUP3KEvDrw+KAj3vx/6dT29a7vvctp9vwJ7yRfRMYLfY8eGjssKLpDKTgIrsgNll50H+BvHDhyY8qyZozLfgaBl8nu+fipT+tbbbtl758aDRh/3LiZ6CZRjI8AI5I+XnleOPtWXHRtRf3puhBZ7RKF2ZK8BeAHSHd2hTdle7e87ZdFTgW8ABJsnmzFDhvSl7NMzDUeQswA9tU2b9V1kSACmutrBoz/dE7FpvEV+0aMXvgKynvnMZw4wpeBNmyIUe29OZBp5ImoEz0Cql7zkJZt//tQ/by6+6OIR2AMdydERiIE57b4JAEUQuGbsdExj4z8giA1k/2VDq79201eZi+majAGk/i4wjQBRdi/f9V2AjE86UGfZqMZbQFZAeEC/sut/9ZGrADqisWP2IrUUMNsAACAASURBVL/IyPYiCukPMB8orj2BdfVb9dGNa9oOqASEVF9BOztwTwRnY6trvieTflKGeUkfK7tdHwXoZfOvNhyoPWWagEZEmXnXTh7zHKBPPXaq+DUOASve1WHemSTRJ8Y9sj6NB22IqCzr2Gd9HdBGVtcixtWvXWTxXUenKE9mOpl8kgu4pN1j58Pe+zzMc+aEQLxA7BIIyrTt3TKBFTfceOOW1G4OiQhks56jZzrzMvYPfOADY36xW0OfX3TRgwYAba4FVJsLvOvth3/4h4fNs3ft1HfAL+0ja+QPOzIu3dvOOLpoTul7QJs6HKMiAYGsypS9vyYCBAZrf0dJBfboM78Rc+2OasdFY8Gnvm4ds7MC4Uau3slQf9q5kG2tAGnzb/bQHNjc3GfvbDN3saOOYfV9Ni3pgq7Lji4xZE1OWOuuHXQQUcqm6Kk1dM16bm4OtGuePJ24XwH41pSIJc8Ya71LhP328uuIpuYzn2uSgnZH3K8+WFnnEcnmMfetu0Talaj+iLB8kNbudEMv9RuZ5o7HmY0d+Oke8xe/ic5911ynrdlQ/oJdvPq/XeLr2ut+Y5RP435/u2a3oyOj9CPyh5yBjP42B9OfehE+5KQDdpAtlkXPLp/whCdsE1babWGMvOpVrxpjTZsjwdXjfmO2/oo49X/Z7uYZMpNXXfl8JTH5pO9sMj9YW40TILcy+I7mRvatrObe5qcAZp++13fZXYkrvps+/QRls71ZxiR21/Hl72wukFj785sbN9MPnAkW6mrM+T9y3BxvjTI/PeUpTxlJJnRUIod6Gv/5n8rSTuWYp/3mt6kb0K3vkaNXXvnQ7ZrbjszmYWUEYqcbZepD5UkaOn7X0UH+kPMNb3jD5m//9m+3hEv+rn6N9KQD5W7J0rNP2X676pUfWRgJl8+mnID0WeYk8Job0i0bXuMt5TTmV1/QjqXim5Ll8n2at1tHXQ/8N7cYI37/recjUnpWndrUsZ7+b2zSrfm+9+GRMx0195AlHdKFttGX9bFd4saIa9b0bCA/pN3O+t6YUUfxh/XcWK/dyikRxt+RYdpp3LX7SD88+MEP2h4T2ZHdnR6hbmOwuT5yf9UnElS7mgObOyPHq7tYmY22+6oEMbZUEo9x0VhtfW3OaIySr8SSO+6YyTx8OH2mrMjriJZiuvpAXfmIyNPW2OKayC3PWVtW30i/rzt97rlnznHF1muCQHbduFx36LdW3rOZ9l98pN8neXh8vPvsd37nd0a/7sifqYbdz04DOw2cWRrYkT9nVn/tpN1p4AGhgY592+xlAAd8COo4ZF4+LdNckFJgXKDC4eYgFsB2nAEHLrIhIK/ANQe07wMDOM8F8CvI0S4jjmkAQICno10ECgA5zwAcZHNy4t1LjtXhL1O/91AUUBYYFqBHjkTIdPwZGcrsjNBqN4XsRwFpuyY4tB3RFXhNLjK6L4C/Nq/gdKRXwXqAfaBwRJr7AgvIRhaBgesy7wEIBWFlsgdiBRhHxhQAFKwUYAb2RYr0nHL9TSb39JM+yEDOwOOApTJC3e/oDE4+O6s815XhCCYgD7CqDL4C0nWHmSNJLrjg0LinbG910kNtQ16+//3vH2BUoGc7SAKWCwojHtKDfg0cWbNuI1oCY8oyV3666291BLCmD0GvvlvfY1J/a2f2UPkrOBP5WlsCDMgZmOgeMgoSAyMjNdRtDNgJIcMOwPSMZzxjAFoFZZE/5GhcN4YjZcjkKBR29vKXv3yQQO5hr7L2OhYo2ekoIrVxqX8Dk9thFLDOttzXe0zIv77zpd1HZVuqZyWOAn+y00CJAOLAUMCWjGU2EGEV4JjOClwjGSLJAjTavddY0If1ubJ6JxZ9CoYjmckAYKBDZZgzPNc86TMCNnumW9nrZYfX140hdUdmN08FzmWnZZMiYyKFAk49E9FaBrO6s7M12L/ssivGfOan8e4oO0AQUtE4NNbsDgMQIT3sggFWIDtkjspsRwLq78Ca5lm6WOdDda8gMtuIODVvlMlsnqVTpJOdVWzdc7KEyRT49YH3vW+78zJgP32yy2wyognguL5X6Pa99zCxi8DC3rtEx368d8kv8smPLH56QEg97GGPGMSINgCcO37zuc997rB7a0+7Tds9RbfstWMoA5/TA90ZZ/SmTe00I9frXve6QUI1JgCgK2GpLPajjHaisVl9Twdl2QfKsSe2Yay3s0Od9BaRCrxVFnm1KeB7fh7YgnPrHNf8W/Y/ef0GZEcCOqpKfezYXNI4ZdPGjf5HAOh///cC6wC90wmnSJDKD5hqDSiJoTlKPQGcgZplL+vLiMD8qtZR+gwodH8AXbpes72NiQD9gO3qpMN8CXXVd8rrntacbL57EArmkEBldp9PpD5jn05PJ7Pcowz3WMMDjyOfm6etbdqmXPK0o1q7tYltW79rg2vpJ3+GbJ7VxtaDxzzmMWOnk3quuOLKrd/o3ulXzPXWJxm10dpvTkA8t5tBfdY+RBL7be7xrKNM/+Iv/mJL/vlOX7N/JAafky2VGNFunkhYc1s2HNjPfrU1kp98ymCX+sZ35kafSGJ6euxjHzvuzw8LXNVO+vZ/NhMhVH+v5Hi+ReRPYDX/q7Hgueba5gE6Zwft5m885GfYHVQ8kDzWO2XSTe9bMm/a8UNP5mV9oV/Nbfle5G+MN5earyOhs3P60heTxH/46OfIRPJpd3bs78bgaqfKH+9rO3T+5gtf/PxIDrrmmms2X/jiFzbnH5pHidJH80PruvZor3aM9e7uU+85jcxQnzUxAq166Sxwu+OCJc+sRHc7MJRVu7NpzwfQl4Qieary6YfMvmsu1Z+1ITJeOcpuXShRKDvQvvo/n4oNtINy6m4mZHz/93//0IcTEhwtaW3KHgP0G7v5ja2vym5dUIbn2t2cH9dc0XsDO1GiGDGiNyIo2cmvnSsp3dhxT3bphItIO8+Yk0raUCY75ReztWIX7SDPPIFikt9+8tn93bhRRjuHXdO//o+kKd7RH37MM81f7i35o/lcHb0/jq6+/vWvbU/biGxpTWoNywcsbijBw3128rWm0ks2NMnRc8e6inDrPYeerQ9mzD6Pvqy/1JEulMX+1uTCZIrcPHjeXKfWeHPay/GRQPaiF71ohpa7nT9TD7ufnQZ2GjijNLAjf86o7toJu9PAA0MD/1/v/OHI/fzP//wA7pA/BSMRBe0MKJDnPBbccu48X8DMEQ+kFWSUKV7Wn8+y28qwCkwpI7wji4ClHF0gqICSM8xhBPTI7uSoRjpxLDsWi/xkBOh3RFmBT5ls7i/IIodAgPOqjQVSZVSuO2gAHZzigkLtKeO14Es5gv2542IedZXDXmZgQW+OOn26Zw2gAilz0CM9ypwjn8C7Y+ICTFdgZSV51uCwwK5AnO4Ch5I3WcraXEFhzwX6kWNmh86s4gDHnps2cerYCu30q12AY0ANMCSQX9+0i2UepXLrCNzYZtlyvcwd2EDHAFaBqaC0tlVP7QlM1p+BRgXk686VgIls1j0BUuloJXlWom0NvNxTUOr5yEB9zWbSYRm0BfJ9Fiitga7vAnjW4AvRA0ChQ+VF6qh3Htlx/si+pGsZmIEO2tY4cF+gSgRY/YkkBsb8wR/8wSCJAwUQs72nIJBT/caIuv0E2jROtKs2l8WavL3XxfWOP0m/p8/U9V327vsC0AJ//ep5AKjvzB0C3XYPmBfME8aq7Fh6IafxwK7Jmn6Uk7yBdIHWZPAse+xl78amMdDuJfIBp81d2UC2SjZESQADO3OMJLkRAMZ47WwuUV7Xeq8HGchLrnUui1xVn7oiuJVRXzXP+d4PPZTh/uAHXzbszr0RJcZmx9UE+AOGzLnelWG+RuC7B/jFVrSvXYrtKvOpvc2VymKrrmf7yaa/Wo+U610+73znOzcf//jHx/2eRZixceW1K+QLn//8sEfl0Y/PCDLtoo92Y6gbSUX+bOD8Cy8cz6wgVrvayO49Y+95z3u2Lw2PVAE4k+GWW+bxRfTfu4n06S//8i+Pua95Q5kBM3b9aJd6fW+MaCM5yUvO1lD9Zd3zPaD7ve9973iRfdm7wK8IzcBBn+YL8wadqJfOyFhiRwkI2qBO+nVfpGcgFuBM3/ZsGdDknkTSXCOy19MJngjNwL5su2ccO9kz7BLJqg7104cj9tgana4gvPpXYLT5M2LT/+rMptQRubECk2ykeS0SLvtcd/4037WuBrQrM0A+glVdZZP7bL2tn10LiNQP1o/6hzyRhXSQ3UQE0lt+AvuKxFNH9Z6+frS+t+4FYqvbzlGytLvFPWyHrJGRvsumPBuoOcmjuQughIfAQ3VqJ/mbsyLe7N6xq9A95p90GYiZn6F+85R5qfeVOHLSc2zCc5JMzKfm9cYEGf/4j/94jNt8gnGU4d4RvMogs3UvIr8dfupG4gJMV/9Q/2Qf7R7PP9Z/xhr5EcPue/Ob3zzWI0fMRSLQaURJvnK+m+9aj1q7A7HX9TAAvLUTeZA9tWOiOYWetK95IX/p3iTR3OUR8ajN7daOgPW/trBNa5zEJOWyU3Nyu2zJtgLL2qpcdpZ/pS3K9TnX4vO2ST6RNWSInK3t6dD/EUOIx1tvunnz1//X2wYhzkdsbDfXRqxEKufv6UN6uvGmuVMjn5a9ktVato4bOkr3+bDqsv6t+stf6GgvJIU6W5cjOfSFNnonpnLV2Q63fGHPdJRZ81nzaGOFvNmu/khv+VTsTFvayUlm9Zjv2SoiVB3WI3GiNaz1k07yOfghdx2dMc85++duKd+rvwQPspWkot6ScfJD9AG9+Ky97verfGuRn9YoZecTqSu/v/lk+jsz/oi8bY7PjycD/8Qanb+qbnMBQrl39rHJ+jzfoF1mld24iSxpfvS9dumT1il/18b8enrwy5e0O5gfcsstNw0/qrV3JWnVt8YdEbbp3vfW336ag+mpOvVz81y7dsmmr5QjBmuObE2K5Go+jRRrLObTj4TEQ+dtd+1Hqk7yct/Ypfn85z9/ircjf04Pc3b/7zSw08AZoIEd+XMGdNJOxJ0GHmga+Pxnv3RyEAFn752hu82unccZPe95zxsZ/bZ3cyQDGgIv16xDTmBkiiCBs8eJLNj1TIFMAVqkT6RHDnpBiuuAtUBfzwO/lCUzyMt/Oy9aUCmA64gOTjaHVWDde4V8JzgX/PvhdJfVV4ZtwVMBNZnKjs+hLggPXOl9HgUeAhS/gYk5wAFFgRvKLiAtSzbgtwCdQ09uwQB9ue5ezrznydD56f4GVit/ZnbNY1XWgD4gqr4p0FmDx0AFchdYrKBXcrsvACTQK7BWuRz8bCEd1o4ZYMxjhFzrl94jfwQ57dhST+dTz3dL3bIHxE5wkY7YALDHM4JBYIN702n2F2hXPxSQrUDkCkgGMK7gY1lsylp1NGKVPaC0jO6CqTK36U97XS/bs/f3rICivwNWIlHKwtTedqutchXoBzi0cyabIFsElGO72HK7LyJ/2EtEhIB0BopTz4FLc8zOF9O+4hWvGLsbslmkgnGpH9Qb8Rtx7Fm/ldvRhWVq+8680a6SAPwIgcicdiIEgLQDp3ES2BogQTf0FkFcVqYAV1Bd5jadATyUR356ps+Ij7J8Aygj5NJRfRoJDqgyB5FH3WW0k8fOCEQT8MRzxm8Bdcd5+D9bCtQAPnQEZPqsfwKP9dVKpGUbPsmijwKUyNSOG3pXvv/X+ZEuAoumHPP4vI4eCeg1HjqmyVjWNuPRsT8dEzlBnJk5GqHXO2fooaxtbekYrBVcc09zWJna+pG9Gvd2fMgyd4SkcvsuUk/9j3z4w0c7PePH+Azob0z5bFeBPgQE0btr+/bvH88BwuxIoB9As3nIOuOXLsjvfmOFPp/85CfvHUX1hWEXrnWkIZl/7ud+bgDcbBK4EwnCBuha29rdU8JBwBsCJKCHfiJ+Aa3Wx5e+9KWDUJwgywTcmvcCgj1HpwCm08eve9rFYYywL/cqL8DL3551RBZ59b37IvbqU5nTzaNTnvnTelW7s+91nptr1IkxZuicnjoi1RpgnAPhI/ADjgNlGxeNhRUcyw+hm0hAzymDbD5LVCgpobmMvrOj1ta1HYFkJZeUCJAPtIL1nl8B29Yk1yL/IvXdW3+7j32U/R7wqK2REBEOkXvZeP1RX/hevxlDJfH4n017Mbfv6b539rgvkk+bjDvj2zPsvGzwCcxOgNg1/0eYlCDQOpU9ks186T0hkyybJF1rkufVGdHnMztw/1Of+tRhDyXGSCBC6LLfyECfdrJKGnE9/8TYQaAisJXFpulef5vTyKUu66AdAyUbkS//gHyti9m47+hM+x11ZGxee+21Y002Bwzg/K67hp7Mf/l97WiJFKPb1t/WC3pbfev8oPwd83ekd8dMabPxrY3akX7ZAzk6qnj6OPPIq2zPtZLBAv+VpT7X230XWUl3ze0d/6ysCMZJEM6d4Y3b7F65QOLW+OaNdcyaU9uJ1I5f8qr/xhtv2Pz566/ZfOzj//eIKfIzS+Tyf+MlfUVQ0K/23XZ4vj8xsmgF1vO7IzfyxyIYpn3M3XpsTjkRZe0wVV4gur+NY+OsI6APHJg7h5pT0k3++0rENM/po3xt1+jdXN0xtytIH+HQ2O6oXGSedZV9iKWsPf42JtolR9bInAiXu0/cvTlrM+f8dFn/0ROdRTjST8eOaa+6rWHtwonoYCvqNW78WA8jKvLz0nFzXAlx1o/mt3Yg5pfTQ4RYNrXqbhL3B7fkW8kzbDqbdW3E1/vme6H8qm/4DntHK2uXdUsfWvv5J8VXrT3pRXnu5W+Yb+y8o5uIGzZeco97leNHOWsbWlPs3GwtKS5YY3N90VpIBmNujru50wn5NHfwzhio+GwliLO7bNJncfJm39RHfmtrDFLNHP8zP/MzcxnakT9b32j3x04DOw2cORrYkT9nTl/tJN1p4AGjgdPJnxruGHBOmnPPOaScZE4lMIWDx2HjvAqiVnIh4qQM2rKgA4Fz9AoWBZoFxzmaOYkcZOVzNt1TANhRG5xg2UGcbU6v4JyzvxJMgpTOcOZwChgAcoI99RRwFlAXaM+svEPbbFh1R8IE7HuGbJEaZS12PaAuQHolE2bW3iSHlEdvkSSnHPN5nEWAWmRa4FNAmLLKjivrlx7KBKfrQNw1kFae4Crwt8Bh+NrLO2Yic1ZQK8JKHQCP9FXQEvhVIOF+wUh9XEAk83Tfvv33ytDzHZDFkScCgAKwudtnnnFN1ptv/vrmIQ/5hvE9sA8gCnjpBcplv9f+EazfdtswcW1mJ4FUgUy1Pd2mh5X8CYQIvGkcaHvBkQBUUBfwobwVFGnM1B8FVsZDYAK909/pwEft77iywNkAJvJ4rgxE/5ch6e9AiElEnTPktIMOYbPe25GCAF5l16fZauCxdv3+7//+yJSO3OrF4tlsRE+AVYBngWWBvqARGM9WIlaTN2IqwqzdBREdkcsroRegHKDg2cA/dfXyY+M+QregH1DlmvsCNfRjAAuZAYe9V6zs38hiddd/yilrtcBYn+sXeieT48mQFq7rE+XTffVFJAXWBp40f0Skr8CB/qDL5uvsnP7dr9521imHLptPjO0AMW2LANMP2szGvfCdbshZhna7elx3LwCzIxeRueqmD995aTh5lR9BGtjlnvW9S2SjuzK/I8Mam+0+atdHYJTMXbI4Smm8iP3u45sD5xwY8h/Ye9eKuWIl0JLlpptv2lzyoEuGbL3vwbhgN8OG93Y42OHiKDc6/cQnPjESJr705S9tLrv0su2OuzJ96ZdOfP7zP3966E07m2vsQvO+M+/hsjvjU5/61JasVDe9WL86Wqhj6BAg5sHAZXNJgJr2Wwfp0K4GR2HOcXLqfWQRma6X3AGEbC2no2zANXIEwFWXNrbGmwOQXPqz988FgqlrHvl0/hYcW+fe1ofW8pUQae6Y6+k8Lujv/u7vhp8CGFQ2GyRr63qkbCRjIO1K6JTc0Bj3XcBWAGVjLZtNvnTW3NtYVeYKrtXG1vjAvZIBAuerLz243vymvc1rxufqj/Q33WirMRxBPMHKc4aN+qEbYyA/awWZm1OzyY6IIk/H6k4ib/oocz2+ecjSkVLqcQ9Q1nf+bz6JDJN533qnnHZORrpb4/h5gE42xo6VYUfM3OE1jx0L4IzsoKNIOXowXpRt3EVe+B75Y0x1RCN52c5rX/vaYbOtQfTJv/Q8QlO/K0fZvTsFKYw4sA6SM/In8ijCv/HpemtV715RBtLJsXOIcgRQ78lb1/SSKJThOjnNI83rJQfRrZ/stbW0773zozFC5653PKCy2vVYElD93Npj5282mF9i3vW363y4EsQiQfKxyU7XynJvRzdGrOfP5CulL3I1J/Ed+/m3/GPt1abGJ33oh4997GObD3/4Q5s3v+GNmyN3zndpRjyS3f0RBCUrqacxpC7zyz2b6VuRNfKsdSRSU52eU+ZKerA785eyIgLMt9YrPkHjKD9WWyLQrLf0eMMNp3b+5tfSV2Na3cZ183b20biOgGaTbDCfUVnuNf70R3MPma117NTfjjK1a1mfs5/A/4iA5pnG5eq7NKcXz2STxQjGu/FmzTZ+6ZO/RUerP00+9ZIhAj7ysL6IHMsPMu9pr7i2PnWP8UsnvTMsfyOfRR+qy+ckci/dkjrFqBEu2SUZWifoIR0Vk7F9RLwfa3jHmru3sUtXjUH3Iol9kr+2Rejph2LO/O7miZIJmi/buZl9RjBH2hn/rvlJtyUfzePQJ6mv3HXn0BqvN35bV7Ot4a+eNeem1iV2qG472vhTP/ZjPzbVuCN/tvPc7o+dBnYaOHM0sCN/zpy+2km608ADRgORP2fvv/dLXztK6y//8i9HIHveeQeHYwyI6niIQI2cVNcFC5zEwCEObln9OZABKBxSQb3/AQqROmWal90fIJJDyrFdHcaCrwIcTihnXVDgfQo+BffuIxvnWvCUQ8zx7Igq8gv6/bjmp2NMOMLAtTXTlmwFZ239V/cAFveOESoAyagCRWpnmWAFQ4H9ZYkph4wBQqtxls2ljAJdeuvdQgDnAhcy6auAEXLRTVlbHT8WOKRd6cy1QOKAUnKxCTrzd9mQ7gs0KfuPDIHe2lUdhw97abQdJDMwjiAT/MpuAxYDIyqvTEb2AlDywla6ceyEQBR4Lngs2zNyUrll/2V/ER3pvYA4QJCey1T2XcB5f0eGRCR5jq13PFVgf6AHeQPOCnhrc0QAHQYYBjqs8q0y+huIUVal/tMX7GANfst2VHbHlxScnX/+DIIdQwV00N907d7epWU8ZAsFbpFIwAtyIH+8LLnrAnS/vmsni75rt0LgYkGqOgG35DbGjE/9GCCQnmZgON+lwuZPz6wM3CgbuWzuduJ4XrmVr429PLfz/PWhcua8N98D1O4rn71UXR2AyXYM0fu/ZSOB/gEsEaGRT9oegYkAMj+xIWUbxxFT6zuUAqrIE9kTeRwwGBnU/FngH6hGh4GUzQPavYIOytBHAfr+DyAg96Mf/X+Md/cgd+iSrdjls2a2GsdkMqbpmo0GjMpcJX92H9HcnA0QDNTok/7UTR/N1+Z+1xsf2tV72OgZqAKk0g420Jg6uDf362c20jul6Cb9tXsx8noFUs49dGirm+xc3cZi8wOZkk25h+84vHnC458wgK33ve8DYz3V1+1qMocBuQAfxqRdRGwzYD1b6Ugg/a7u3h8SabG+JN6Y0rfK8y6Tv/qrvxpyW9f96B96odPW6dbwQGflZjuRhPokEr02Kku/KE92uOfdF3hU4sdcTxDQk4BadUSGAK8IkHV9OAWwzqP5vNPNGsBeyEaHge3Zos92BQfIrmRoNhEYGyC7jofWhsiadrTQVc8H8EZoJn9rW+U3D2h7ul3XmXVNrL517K46o+vmqXyFCG+23RobuJts7GYllda5pMSEiNp2neib+nOPd9kmZLju/nw181i7gpTtu/yi2S+ThMonCWisz+iXj2h86AfzIZkdN2XePXJk+oLNDQGv63phPJpT2aFkIWOz+d2Rb2uCBvt3VCPyhV7IQ36f1gw7zRFP5rl2cJJHu8xvxtm73/3u8UxkTMQjGZVDJ76LiClJxHW/SGrkrOPlJME0J06ybR57lv/bWI+kbN5SfmSutjbG890ag8g7Mmmr+U0dQGU6aV6OqGN72u1Xve3c7B2CSGs6cj8y2xGb+k7fkjvbK0mKfbVjnozWBv1Mbv3ejobV96zdbHGOt7krKLs9fR7Jb8wPIAs5+Sof/OB/3dx849c3J+45vj3SkYytrfnTrZ/+z9+gz7HD4sQ8CjNfJBC7Z5rzIijTtefp2DvXik3Ibm5HrgD36cLzfjy/gvv5etdfP32z/Kj8nsio/PfW8DX5Jl9NvcVpjVu6DdDP79dv5JeQQDb1snfrf/FGu3092w4l9bSGrEkk+bn0St41Scs1fefdXmyKzZGpsRbR5Fo7ifPp6Cv9a1fxVPU0DpV//vnzaEEykqH3W+oHMkcWldTl3sY9XV155UPH89XZCQyRQ/kE2XPrjmdKalRH/k++Q35s/aadEZjGm7V9JlxMItS6ppzGbYkP2WXkZu30/1yz5rGx5Gk3XjbkHtfXdbm4zb3sAfnU+q2cnk3XxVrZcPFD49TOn8a3z3bb2dGG+N7t/Fmj/d3fOw3sNHCmaWBH/pxpPbaTd6eBB4AGkD+crvXYtwm8TMDK8ROc5csumy+nFzgF4pcxVTDfi3WBUhx5QUPHJAXYFkgWkAr4/HCoZYhycDm1ZCr448hyKgOmCvYLAP6tgMXzyhHsB8aUfVYwUYBA/l4ETvaRHX78+MigVm+7Q7RPkBNIHDilHDKUAas+z3i2DGD3KrNAoaxC18sECyQskKj8MrvLrAogGv22F1itJFQ7lDwv+PFcAV5EhaCgjMsC0o4QWwHv+sA9HQUiAC54COgr6GUb5NVXBTwBY5Fc9b36gX/6M6ClGcS8TAAAIABJREFUgBB5A/hwzAMAYWZJziwxPx19dsMN81gS7/hATGpzemEf6zEzBRkBJNlTQGLkUDaqrIApz0TCKSciJV1pW0RXRFhHIZFv3e2xgi3pLYCwHQfpqMx9MqojEF796m4XHjDA+PQbwULmjqIo6Oo4Qv/PoHMeUSHQMlYAah2RqB/JrcyAuzUQnPZ8bMjhnT8AFfexIwE5gMC40H+CYAGq8eN71wvMA7fco5/VIdhvPnCdnsoI7cipAK2IGc8VfDaGGlMFtur0t7IDqB3XBXCxc8DYb4ebPojIDkxUHl2TRR+Qs2ODmgcCOnzq69oXKUjf6tZP5hg6A8rTt3fjsGXPlQWujzt3PqJVkKxfImcingKqyZsdBjbXN2WurgRcYEs7bdo9ozx1BlZog3Zlf8jDbIIsgE/vlQFeIX3YH/JWndpDt/09wfhbh461JxKaDbiXfOxE/WWl63v1BIS120UZa1arvlD3ddddNwAduk4PAaCj/L2dEIHvK0jZkUOBl2W4VvcANPZAvEg4ZdJdxB5baRwdufPI5tB5hzY+v/l/++ZBbH/5y18Zttgc5zlEmnb/wi/8wuh34FrgZuuGvi8L3zPGrLqBcdYpunDcHkKOvK5pj2zat7/97ZvXvOY1ox+8c0WbI3865irgcyVs1n7Oxn1P1/ovEI3tAdvJZ7yZUwLBfEYiTDB7Ej8radp8XH3N6f0f2DsBtpkY8a53vWuQ/wB4ZdmhHPHcnEkPxm0glf+rd50vyBPprI4VUF5lCeCaIKL3F5168TfdtiO29SjwLiA40C2/hC7nmjgJrfqg59Z1KfB+XYuVV5u0J78pP8K1wEe66b0l+RWRTa1F7jcOWycjII1hsrI14Gcklv52PdvwPL2ki9YQ3/vbmHZskPIiH1r38i98Rkxrm7Fsvv3e7/3eQfR5MXjkVQA43ag30suaY+eAevgUdKZM5DDyp4SI5L3mmmsGgd3803hU9w/+4A+O3cjIxfnOvJnc5Ic8/FhzoO/8RCasfd3uJ7pqvXWfsUGX3j+DqEZw8X/q09ZL+qSX+qEdBK1R+Z2Rt9n4SvKd8gfmu+Ca/9qFoMz8tXw/spmrjK0SM+6668joD+vgBz/4wfFpTTP38CciqppDI/Vdp8/sPP9+JSsaX8bPmqRUgsq055nQFbmTDgrdVqCfzHYISmjzaef4+eeeN8iffMJsP//E8/l7ERfuodORzHJ4EiIlqmVLrTG+83zjOqKILHMM7xtxSv4NOSSsIc3ZauOBvvLlIg7nTqvbxzzb0YrNXRFVzV/5j50QUHtXUrg4o/mY7GQ0j2RDyrWed0xZx8Oyi3y73p1oLLRrvD7Md9fv6Ur5Jf61i6x4wPxTzLT6U9prjNGbMRSZmx9A3uw2wp4MzTP5S9a/SWLMeDfSOTnJGPmtrkhqf08/cR7D2txcUpr6+TG969F180j90xxljJmH9K0y1e/a8C32EuJ856exYj7uPZ6SN8hBF+5rBxGdRi6VFBn5av4g7/RN59F8ytaOEhtb87Lt5mEytpOMLtkvOfN9I9KLzSPzI+D0U8T0IB9PzmNntal4a7Z/35ibn/vc586hvNv505S2+9xpYKeBM0gDO/LnDOqsnag7DTxQNNDOn7NmcuD2p50/f/7nfz7AJ04mJ5LD1u4FDp8fzpsAxn2OrOD4cQhd7zgnIBTH0Xd+A2oLOtfgTZllPvVC80CXMqQ44R0zUWBJhrKg3CfzUCAVAdARNR1vpg5gp3YJaMjay6EF4oLYAt6CE05szj4HviBOvQFGgT058K6vgGWEjWfm1vnpdK9ZUrW/oEkZdNTRLAGZkQOVVbaW4Ii+tS/wNoC13TNl9pEzoKMgcQVIyyqdzv7+Ae4ErkZ49L/+JIv/s4O1XWWMBbIif+r7SD/9E1ADQEAQCmoCUrRDIAXs+8QnPjaCTu0NfAyIXcHDwPC1jwqmsq36qMxU109lmE5iofdgdDyBa/VhJJY21qZsof5cAUy6KjCl0/onoFfZdFfgVKBeoKVfKo/M7NivgLv3PbSbQSDeWA1c9Gzv/AEKA7U6Wm192XukZW1Y5ZD5R6dvfetbx4vkI9ACeY373odgLMvOpxPjjcy+7yx+ASD9jqDwxHyRu372d4BtxC99Ga8ryOHaCrLRD/tUn7Ky6Ww1kB7xw8b0Y8AW+clGb4E99WVjrH6JmNCmgMyC+wLjiPLAPnUBJNmRHzrqmEm7fxwbhkBxn34KzCCDn2x8zfANPOidDcY9nZbBGpG77hL0XUBL80F1BUYHIAWEFLxPAGxmmxrzdqH9zd/8zbDpJz7xiYPcCLhwb/Ng88Ekor10eWaFlygQuRRwwD48HxmvTICJY5jIaM7W9rLGI6Td84Y3vGE7hqo34HyAQceObXcc1q9luwbIRbi4P+IhsOjEyZPbzNcAE+0//b5IuhZYtuVItK9+9YYxP6dzcwDbM1a++7u/exzHWJa368rRj2wXUake+mI/5Oz9C3QJPOwoqp6JSH3BC14w9Nfxrs1dyugdQs1PtYvszf8RFsbYOP5ob94nv//ZdmMu+2DPgOKAJ/p17FtzZeTa6fN3OmMnp/8tcxuI/MY3vnHzuf/5uc3DHvqwYU9sXPnaQ55sn9yRNM2z65gKgHJP9UXwp2t2GPgbSG6+DSRtDiipw/1zl8R8r03zeoCf+s2F+Rhl2kdadb/7tKdEA3+ny4jqgFKyRzL1mT/ik9zqYXvpfQXoWlfalaj81W/SFu2VPFCCi3ryIxqDjWHjNDJV3cmLPu1IuObKykDkBZ6zpY4gs/NAsoL5FkhIluZEugm0jgzSD3wEbTHuAjv5DMaIo9/yycgi4Qk5sM5zSGbPPu1pTxu+SC98N+7I0TGdSBt+SfJ25N46dpoH6VhZ7fDwSW98bnJ813d91xi/6UUZrb35yPk12XQ2wj799I6WgO2A/Um83bK5/PJvGHNKBLs2lvzRGK9f9SHfot39+vPAgf1jvnLkrnbzuY1ztlQSBTnUv/pZEZqusZ/ePddOIM/o13ZQspk1kap2HDs2fdLsrHnO//yDdnnpJ8dx2qGMpJrE88nN/rP2bc7aN+OY9BxAX5lLWDT0H1k6/PGjx7ft0gd+9Yn7+o08apytfeidP8ncHGr+1Q/0ikjhm7Qb2XfrThf+c0cvKwcJo4/oJN8/eYwNY7Zd0HS/Job1blbypt9IhAhC1yOJlMsW2PyaiKCc1tp8aTbf8XHk9L9xozzEhef9qCd5yUcH7Kg515puLGqD8Uxn2hlp2DwTWbESWI0RbS7J4dix+V7Udh7lP+Yrs2MyuN9zdEvfkbWOTV7jweYhdWkv39Kn8YYwNm9ojz513bPaRM+tG71/EHnUccPZZGsQ3dHzoUPnDr3RVf5aCTqRWq4Xk3Rvtom8qq8bc3Tb/cXWEWD0HflMB5K/qlebW0ubn9hv61q7p+gzwvzY3XNNbG4vScdx4AjQ5z//+XMc3TN3dZ/6mfOJY+P8PPIRV+4w1nWi2v2908BOA/cLDewmpvtFN+yE2Glgp4FVA/dF/vzu7/7uAGAvv/zS8ZgARmDKsSwLKke4l2y7zokOYOC4B075LhLBc34Cz/2d85ijF2jmHg5pTnBOOseyDClOr4CAbBxDDrIgKkezIEnQVkABjA1g7TgoAYNMbPdwxAW1iK0CrwDowJcAJc5vGXLakoNdJmagdgCNeyPDcqBX0FBbe9ZnAF3ZiTnyEQiBT66Tm3x0HzinPemzQDMiroCvwIuMfgOiIiGU6RpZ6I09FPC0m2j9P2Am4DxyQNsnqDYJwTKG9ZvgQ+ADlAHyACMK8JStH+3ysVPjve9993g24sf3gVjZU3osOE+WAC7PFqwGmgVUkE2w0nujyMGeIri0zz0B6mTv6AbXtHG1iwCGyq++ZKT/NUvU35EvjYnA8naxeKZ73K+/6zuyC87pKxA9MNG9yB+gkyOovvEbv3G7060dKRECEQBrcEeOW2+d73JwTM6f/MmfjHEX8RtQULAX0WD+ABq41/jTXx1nRLYZ1E5bBWY0P0SCBEb7371lSuqTAA3lVEYEc/PSCnYqXxkBFnQXcNyuucZd46xgedW7ujuSRD+tQG1zQYBMoEdHyMx+uGD7ziG7K//+7/9+2Fx2ts4ngfI+s4GAOrZYkF2msDIiywOvlOdZcx6bBoKS2fvQlAF0NHc2H0Wc0any/SjzttsOjz5U1zve8Y5xRBnSx7j1jDl5BR4anz7nfDiPiTKmAlnKbF6zeOsf5AbSIsDIPKENZO8cf/2LZLTDpR0gAeCNu+08vfey+PQb8ZB8kTyr/gMyyX/X3loXobTOzT3bfB/AlN1eddVVm5tuumWsp/TaUZXqst4gfn7oh35otA8o0lGigTPapm/Zur7yPb24Th/6xae2t9OMno1tRK1dZjJ3m3P0dfNyc0RrvuvpMFIlUrRja/RboH6EvL5oDWFjyB/6CFi3cyyyzTX1ZHPpefVXImT6RF6xE2u0NU8Z7YpSLp2wv+bE+l+ZtUedzWsrSRlAzacoS70db57X7vnemTu2xwU2N7fWp8fWRuNhJdbJa73oJfP5A6tOyBYBXhJISRfK07cl5syjpObOmnZEZH/Nm2TPZ8mHc79x2LubzLnWi65rfwBj693sx3nEWzKuICWZ2nmhzrLqI3/8/7WvXT9ksQbRpTnPOIisc42+PINQ5GOWGDIB1Iu2fmH+WHXRS5n0xkWJSIHAdG5nnXKMVeNCm+38Qb539BM7MKbYLkLWfYgjNm7ckdc1v4gFJEN+Vuun8snXjqT8LG1TbmA1W0BkGvN2/gBPV98g/6m1MOKjvvVJV4Ho2W3z/krO6R/kWSC+sunCb0RLfql6In/aWWweetCDLhr2p2+U3Ts4tSPCs7GW71MSieuTwJsJZL7vvWqNG3aQz9n80tysrTfeeNN2t0PvnQnY5yfSrXL5J3Y7WjvayXbnnXdsTt59Ykv+rP5V60NEzbrm9vcgt09MkieZ1nWgta45tTU+gkgf2rmur+nSWMtvaA3v/Uv6JJKxJCH1Sr7QL+YXtqsfSpgpxmmnRutwR4FFlKrTve3IJFdzu8/m4ZL5OtWAHtRnTY540hbruD5rrmpd6X9213qtDRGPnmnnSD7z6v8ay+7VTs/ln/UePN/rc7anfHMKP4RNIYy0t/mfz+PHzuP8pEiTfCVyk7n5X/nKpkc6MPYf+tCHj+fJkw2ba9adOO41tuiq3UprDJE+XNNe95ChpMXIFvWX1MWuZ7LLXN+bVzodwPPKVcZ6PKx7I4VmH5035i2+QgSs+shA172rUZ/6bX2n347NK/FMnXRGF80zvYMvn8532qkfxjHyn/n0aKt+o6MSIryLDPnzohe9aEf+rA7Q7u+dBnYaOKM0sCN/zqju2gm708ADQwP3Rf782q/92gh0H/GIh22PauK0dZ5zjh6HToAMkA9cKPOPU11AEIDKGWznQpnNnisw8ncEDmdUnRzEHPIV1AoI4owKHgqGAkF69wpnVhnqkFXK4eVEF1T0jgiBAXk5onYyOX+dMyyLCylUMFUb1p0BEQoFiAUbdFFmfwBzQVZEi2eSnV7L3lzJisCpADu6Cfz2WZY1nXZMAuc8sidyIIC+nQfJUAa+OslSxl8Ei++VS2fqpst2EhUk+i7QYAWva59Pz7WjiNwRe9rtWYEu8se59zJJXQeKs7FIRsB9R69EJGZf9YP6C0RPJy4C78mbTAX9EUXKFcCwl47Ecq82l0EZyMY2y+COIG03WlmkAXEBqMpayapmnYIn7Y4c8502BLCRLUC5/tHuMsaNBzYu+OsYtV6+rc3a6tglmdRXX331IH+UHfDATskfsVVmXyCOur7+9a8Nu/7IRz6yefWrX719OXXgbhm7nnEM2A/8wA+Mer1zRHa1ujrnO+Cn498iLXofGDkac3RG/2WT6ssAo7LrC9rpJvLYPR1LqHwgu3YE6hYcZw/ZiLojQAJofJbNrqzKCAzVX/qun4A5OgVYkL3APhslG4AKMO/ZXm4ckRxJmR00TgPY2FfHUGm3MgZJsbcbTfvrP/K6ru5HP/rRA0Szm4QNBwC6v52DQDNyF8jPDNpLxth0D4AFAGdOUVY7K9hRekjuxtfFF8/dXmyosdB39WnzAxsmn/Lq68aeOd4Y9UMO7+2Y5MapF4K3pqyA1jl7O6kC+QIvVuK+v3veZ9eO7Z2JH+mz9ktzdKDISnCT3047mbcAFrYga96PuRuAjCz5qZ/6qdF/7KRkiubRAFd1mpvoQN8B4yImApWte728GaD8zne+c5C1du7NeeDUTpGVDHGdPbWWlrjh/0D06iIf2diJcWEnGNmbm80zgbE978XOnnFfgHVrZ/Nd46d1fu2HyCvzLTms4dZsbW1XrnHbrpvKbK2q7tZpbSV/9pU/kk4iTcoot/6opwz3gOBA4Ihk9ZJBecaQOa45kl2zAWU07zeeXfOzEtftPHBvO63Uq0x2FEhYEkwJGAGq2W9rZOvP6mdkz/kWZA28NR9HzHrnj3KVtRJU9Nqzvm9t9El3kUUXXHBo2G4kB934O7LSvb6nT2u/RAayIRn4B94ZqC7zpl/zjLESqWUs0ZfyImjyu9hMxyW6x1zLbt70pjeNdaH1PhDUHGnnD9u1juo3+u4YJmCsXTvGZbvFsr38rxIbmpeQ7HzKMvo7No78jj3qOMFIHHIGYuuP7DDfhq47Wq1xHRHZ2CWbH+XYOUO2jvQzh7aDMrLP98p3f8eljl0vY/fFeaNf7IiwZjimTn3qyhdf16YIjnaRmvsjPpTZGCjBwHetq803jX/yIT9a37JL982dPXPHrHco/dmf/dnm45/4+OaC82d/0e84tPPEPZvNWQ7vPLU7yd+NidbL/GPXVz9s33Js8bo2r2tM8QG9+9VvzbfXX/+VLUm7kk/5hxES7IQfzCY9qxz2vG/fPJa193W2W4oN6itrQnOt/mPzbMw4WQnByJ/GcvWzr0hU84s+ZpORy9ZaZarX3KsPImMa5+kru9DHkdvq0RdkIWc+WwSmMab+ZMjPiuxUd6SVMrRR+3wvhrDmsCE+Vcef0R+9TL9vti+/iR6ab/MB2/0YAeo5bVT+ox7177c+oPnHPcYCvdC/fshPb9fc6tuTn9xs0thTZv4UuTuJQruyqd6nNZOIztqSPOp3X+1RTuu+tug/8kU2sa2HPORh20TIdlmt8wV/i87J106rkpb0l6TQEgXYoN++jwzz2a6mdvaxk7FL7cavbdeC4mP68S43/tErX/nKHfmzjSB2f+w0sNPAmaaBHflzpvXYTt6dBh4AGrgv8udXfuVXhlPfzp8yazlxHQlQdigAA/gXqJHzz3Esi7LAm+PoPs5oxx5EJHmuIMnfHFr3cGoLvgo+CmgDZtes1zLaOMsCpQiLHG3OrrIDcQUaZZFzTjneHNQVNCuTijMdsF+bAlXKXC54WDPI3FOmW+BmYFegXkBPmaxrJl5geiRJJIM6ynT2HJnpQrAW8Erf7pkZn5vhkNNFhJC2c/AF/74L9E+uMnfLzi4DuGO7IvsCygNCA3VXYots7RoqCC0b1n36Rlbu4x//+PHSV3b1ute9bgB7K5jvGTKrizyBS5FOPgOTA+AC/ArmCk4DHwMsyQeAXbPetI3+9GFAxbrrJrucwMqxoceAtBV0C4gL3AvYDABId54JuHctELLvV4Bcndrmfv2cjgOoyCkIRqJ1zviJEydH0PnUpz517DQoc9yzZDNutDUQk9xlU0+7vXvYiyDxxS9+8Tj+xXMRBeRVFp0Bhn7pl35pHHeF/HnJS14y5Oi4EeVFStFbuwZcN/7LDtRP9BWoSWfpw9/ZQEdVlMnZuFqzXAXnyuq4O2UaU/QXgLeCV+0MqZ+0NXBFWxtT9OTebD9w2afvOi5oPXZJOeYU2aV2/gDVgJPZT4B1ALRy2tEQ8BR5657ANHLQX2M+kCRAz/gFLAm2s1910gN5jD11Gwu9wFvZ6rrssisG2NG7pnq3TMeX1Wf0EHFNrx3xJnO8MRKJHEjkfyRIgLz/zcfVrcwAvnYs2OHmnUnAlwjlFdhbCQTX9++7986X7s2OIi7WsVeGqjFxYO8IzAi15uqA9NaCMV8fP7Y579zzBpjhPgA28MjY8RNwqj/Mc8YVshTI07hgp/Sj7o5WU1aEqTZbh31Pb0Aqn0gKNkDOSL6XvvSlg7xdyZ5ky9bI31jMHQq86rmOrFEP2diS9d5OMHbhPvWazx3D6idwzzs71vWtNcD9zcvVW9+tfQi860e/GDd+A6fzCyrPvY0nn43tfA96NDZri8/ALboNxDcvutdOOfVGXkV6TGDx3DHfBvquxGcEccA33+PmW27eXH7Z5dvdE3Tn+carOkq88NwK7rdzTnt7/0ftrO3dXx8HBJbQ4b52dLsWkdQc5rM5TVvmHDeJgfS4knhl/Ef0ZEvpl44cWxRhsdps7/QoucG99G8+0UY2Zr265Zbbtkc+mgPKulcmuzWHqlcfdjSb9ud3Ru4F6Bo73tnD/wssNf/pC/VZuzyvnmShJ6SmufFVr3rV1i/uWKfss6SNSFzrmOfcp53tWDF3kdnYXX23kqVa90oYqF/Vo99Kbmitdl15nmv90Yb5/9l7OzhvGzZMHj5jY6NnI1jaietZstn561N/aV+7aCcxMY8/C7TOjsjte+1TTsC+e91TEle+Tz7v6XP37McDw2bbZRbJGwHkPYT8RnIjUNyXb4z4PnD2/s3JzSR01vESeWi8tRa09rfmjDoOXbDdkb/OMfl6+iZfYfUrlaG8m2668V5jqja2xmu7evho3qNk7JTcMsneSXhql3oiaK0p7EhbmxsmqH5ke0ycNrbTQj2RKOpuzsrW2ac+sxb53v+R7fpP240d46wjvtOT+1diP3nVzQZaOyPJIp6qR5+SlX11ukOxXOti/U5uMjduSopInyWS0Mmc888euisOjJTNbvVROxLZduMiH0byBtnIXEJPfgpfyLggCx+JftRV32e3+dbGHkKbzHwA845nJLsp07iUgOg+dU1y56Yhezuys9HmZP6QZ/20c3idJxy7WuzoGfbe/OHv9WSN1S9rzaM/f9N/O2B7J25kbUc3muf4lOLqjo4/eny+I07dJXLpA6Suo6j/6I/+aEf+bD2c3R87Dew0cKZpYEf+nGk9tpN3p4EHgAbui/yx8wfAAWThRJYJVjYzp60MW45i2/5zPn2WOcVh5kAGHAQiBZQXPAlgAtyBwwWgAQ8RH2WvJUMZRwVxHGIAWqBqGU3Ar476ECD58WwZaZxVwRNwjSMcEOIzAkPZZCxwIVPBa1mDazCmjkCwAJ8CjbLNA7+1M6AgwKjgJaC54LsAomfLtmpHjCzaAiTOf4Bv/VIGHpnoUx8JPtJpQRf53buCg/723AqCsA/XIuUiN/y/khgBiu0O8L0fgZFrZCW7TFugs91Xr33tawcYJkigD/1JPm0OIFOGsiOofBf4UJBCV9lgoDxbdC1wJPsTdLdDSV3tYojgKsgvWFxB30CaArJsoLHhGfppd1LXA9KyrTIjI4yys0DTMu7dFymibuXSuecK6FwHiCFp2LeztX3/pCc9afPMZz5ze1RU+tMPAjZ9GggTGau+Sy65eAACgtwXvvCF40XZ6uyIxNXOPIdgePaznz365C1vecsA9yNrzBPaFjlZhnLvAVKHILos6Yi9FbhpHAY4uCe7opu+D9wGXLgWUE5egWk7egLclBEIESnquUi2gC7js12O7lfeqUD51Duc2HDn2Af6kTkyVtDfLpcVrK7P+1yJVf3Y+0UCdnyvLdoUOEd/gRDZCyJCprnvzH8BreZP/7tPZjxgp7mAXBdd9KDRPse9Ad09bwdLOyeBpgHCkf3pSLsPHpzjbiW41Ae0sO4oF+jlN9tVX7s5A9kBJWzP/R3jqcwIovq7JX1rB3tHlKzzW/NAfeu75uHWkIjvg3u7XdY5f+0j9bfmNVdN0vSesdPucY+7ahCg7LrjrZSNoKUfx0zZcZAdNSb0n/GbbJG27fJTJ4CIntRVH/q7BIk//dM/3XzoQ/9texTOCvg2puigcdacGXHjHn+n73adPvaxjx224n1LgJ5AI+QP2/C/OXoSIPOo1GygsbqO066tn/Wj93a01rAPxN8//uM/bt8BEfDanJnum1sD/9WvLXRm/UvP+pJO20nUmA7kbu1uR2Lkj/K0cQXLO/LNvfpPub3foWQCNkBP5DUH8Kkao40j80/kT+ByO3Nc7z0n7YRpbGXjazKKskrEUY//V1CSzBHZzRmuBbIiX7Kb1sB2oygvwLTvAlKzQfxbSSdl9RsnxrExYW1xb2QBW7P7x/zivWKSF+jc9+qix3bJmdOtdcqja3KzUffTV/5jiUZ0qV5HvmlT4CWfQ5mSUBBAAZ10TSfqBcr6fMUrXrFNHFB/RLWysj11Rx7ma+mT/m7XNnmyO892bNjpa1y+kP5dyZ98sda95qj86emfTCK546SMTzpfSYjWr0DtdlBMonke99ZxVtpMHp/5hcZCvm6+bTsn8oGy7YjAdgqQsaSi9Je9TWJ9Eh6tV9m6fudbOO7NLi7y6H82FdF35Mjhjdf9IH+as5vfi0nSQ/NH/m/z1TkH5y6q032QdV1O/+5hy82TkzD58tavXufBCJDigI4H1DfZpe+0P9KBrvJNSnjh5+XP0GO76Mwr+qx+iSzzf+RPCWDrzt/GTz6p7+iUbfh0vaO+tFe/tPOjHU+TNLx1jCny5EdF1OeT+8xHIlMktXK1iV9qfdO35hBlNg9HMPleHFEyUoSoT/UfP37qKLipz0mSNl+166w5z/clAZDJO8/c6+/WYPeQR1+Y/yMcPVdCU6RncadPsls3I32tDa6zZeNG4oSdTNrk/7nbdfrl+Zyuaxvd6Rt+UfN+yU/Nd9qLZMlW1zHgmeaZkski53zX+nnbbfMkjRKy8ouUra0RX8qK5KaooCyKAAAgAElEQVSbxtGFF88jtIste/eTpAJz7a//+q/vyJ/tDLP7Y6eBnQbONA3syJ8zrcd28u408ADQwH2RP7/xG78xAmIgSxm+BXCcQc4lR9zf7QDhnK7AWwFPIHrBYA5iTuaancjZ9itwK9hbgbTu5VxyWtdjnTiTkTOBqT4LdNpevwYuOenu6Zi5QGzPCkLaOVN2LHnUlfNccLqCVNoeMVM2IdlXQCYAKeIjQqRATL3togqYLNCLUOGAl2nruzJXPVtmGeBFvQUvBTbKJGP9GkFEP2SOnCBfTn8BmmfK3CyDK/Kn/i0ILAglQ20quCZjQKPvBQoCXeSP8r3TwTFCBTARBtqSngInA/yVV+Z+AWYkU0SKZwr0Cm70N9BbwF2Z2lC24wQd5k6rsjADttMlGwkUJXNZtwFjPa/usixX8DWiqozGSKmAQM/3Q94CvAjGgsBk9FzfdYyG9nzlK9ePINKRbN/3fd83Asz6VpnkLZNPPdpZwMoWHvzgeZSEQPW3fuu3Nv/wD/8wdBaA4BltZBuNUeewIxs6rqSMyHZwtcOPXjpGxHgGJgHKAws7QieAN4B//QxU6pgZ95K/XVIzAL5zyKy/Bd5+yBDAmu2wNb+N39oZYJTOV3AnEi05ApGao2QjG5eNGffRVXMrmy8oZ7MF9sohR8eUdMRT4E7HbwTgdNRHR7aQlX69n0c72LtfcgA7OwKTfO2ACjTuSB51Pvzh830V5AS6m7MRNWQ2pwKZyJyNl63eMU12/gRg619ZrogfpLxnPQfwAIizN4CVMtSjXve6Zo0CkvhpDDa2m2PW5bw15+Teu07oO+AsMDWiZJ3f17l99MHyEuLVDrvvzrvu3Jyzf/ZbQDA9qgvQ+vSnP2OIBaRTb2AYXfr5zu/8zrErTz8aC+5pzjVujEdl61c/xiF9lPhAV8ZdttIcQK/vf//7N//lv7z6XpnndNZP4yig0//Kax13n3pa3zoeDvkjO/naa68dBGZzlj70GzEyZT91dFX60xeNk7Xv+nu95oXTAbU+vetJnWTxf+Wsc3YJHCfuObE5eGAeY9rusjLLyaC/AgKzF22uvfqh9yC0Bvnes2XSk4Ed6wPtrZ9a7zo+l3yREz0TMR0o2RpQ4gG5W1ubY8lBZjK2jiebewLy2qHYC8knEP2VMWZLTlGO9kXKt565puy5xs33K659o77W13UXAFnX3Zxz3p07IQG05Iv05leq1244foBf8w77lghCv3bh2PmR/+n+ZIlsMQ+a+/QB/VozSh6ob5XV+zYcRWouadeTe8hCNvWZL1s78iXaSa6/JKjQZX3V2NRu93vWGMq/8Gz30qsyyBuArr1kZ7Ptlmx86oP8ifxC/5M9EmZNiPJc68ap8TCP54swYw8diZWPSm4yBvDrd22cfs0EuBEt5jOJOoG7ykQIJGdleK5kC31Cx/STf9H6SS4/zTf5Qs3Pk8ya5GHJLuSSNGDX4Yc+9KExF5pTfd8u3daFkdB2+I5x7FtrbONbmwOkV5939dvn/H/Wtn0lZuUnk8+alg+g3f5up7O6HPumnsar8rOH/FjzRsQxH6Vdrup3bF/EZ+uUMmqjtbzjx0rgyc/KTvssxuh5tlsiDrkD+NNHc6S12jjTVrKz7RIGIpjafe57ZXY0Y4lbxTPa1Hrjb7LmPxRflNjSWOqIWWMlkqHksnUeoPf5nrD5zsL5PpuZREau5vgIVPeZl/IpmoebHz0j+SWbmP1xaj2iJ+Oi+EL9ZC1pMBJV+cosjsrPaz6kVzKZA9f1w/2XXnrJNj4rKaAdXMrPXyomTD/KmzHE3P2a/ZNZOZ4lE51rUwkWJW20Rntvlr/JnH5aiyLl8nfaIdZRhNp16eXzXYURSCWaSSqQKPac5zxnR/6sjuvu750Gdho4ozSwI3/OqO7aCbvTwANDA/dF/jiaCTBlezensOA5oBpIGCjQcSOCkzXQLKsswD8yIVBiBZsDNmZW1bkjeCzYC1gJLOSQFviVldrW9rJ4CyTKmOPQcsAFTB1V5BqSifztGimYDJz3TOcxtx2/rM+VCChQSObaSlYBUiBtgHEkWQGyzxWwD2CLRIooCtTqOKcy8ugykMExJJ6rzoBiYIlr6qaHyip4LBDL6dd/kRvu9X2Bsc+yALW1dhXwpDO6St8FuvVNQaRn0n+ZdEAZNiCI8bOSOe6pbWUNB/xmK6cDvwU5a92BG4Fz6qQXdhyokk5mtuwpEKVMwwAK5dNHZ6unj4jL7CKdl7EdKOu+AAh1RdStQIzyK4/skT/uX8mBMkQLbJVV0F0m7Je+9K8DHECIymz2GYixAqYBEMoqSJ2ynzPkZdsveMELxu6P+kif6P9IPfIY35ENjUNgbRmKkanZCLuJMAi8bAcFm08XkWErcK/eSBd9uu4sKuubTO2Y6iW+ZR2X2a1eZZXV6P9kCtQPzNW2MumznWwucCGCx33ABXbWPBZhCSCgE2RaY75x6PnIQW2i745/6x1eAcfZQ+Sj/8mhreq+6qqrhrwB7+6TWe/YMWXoP/K5/xTgO98zpo8e8Yh/d68MU32qrDJZmyf0C1nbPZaOOnbF3IC8Abza0aIubXEfQhKwqJ1l1AJuED9sx7x90803bfafvX/IO44IPXz7eL9D46n2nf551t55++RrV1+kXnNYY3WCjRModM8A1/eOUmp8NtYCyOgpMI0uIt+O3Hlkc+mDL9086UlXD7LMTh/fd/Tbe97znjGH6B875dhDc6CyS1CIZFWu6+ZKYLH/ZRGT2b1smrz0X98ASV/5ypf/L4+90ZbT5326WDN9A7fXRAky20XmyCUgrB9jTB9G/pBj2vN5o4+b/wL/mgMDpvLGTp/PvbdD+9hM5LC5yNwQSNf4CeSj5wjgEiAirsqKVp/7lJ2trgCo671nqDm8NVzdKwHcmqF+9tuxkp7rfYfKNnbMK/rZeFh3fK7zW+RzRxcpk/5X4jgg0L3ZcyRcJDWbQGao17XeqaccsrGndo42B9JLfUU+xwat5I/7Aq/dR8Z2rGRPZdErC/jNtpHM+g+xY/5RNgJRf7BjMpmP+C7mReXKDO+dG40xMgc803u7Ho2Jjn2LxF6TcdpJ6D1h5j4yRoroI7qyO5ac+U7K0TayAJXNXd6ltfpA1uZsy/1k0ia+mWfIpDxjQeKBfqdz6zB9nU7+RLbmC2WTPtN7c2zrRPNVc1Nkwxxrc00297Fz9ea/N8e1dtBlRyOr33Xv3KKvv/7rvx47FL2jsSPI3CM+aA1Wf7vo/E039BkxTY8lReQrKEN7lFHiRSTFtO1zRh3a1DF/b3vb28b7BEt48HxjSX95bgLbBzZHj9y5OWvfPJpunXOad9Yx07go/lDOsbvncabNIxEU7DAgPR+hHTTswa/yvvzlL95rp0l9FIGaHMrtaE+f+TPGX2tackQ2RXjRmzml9wDRVcl1JTw0j9PVSoR4NvvN929dJL9yG6/5bCWZkdmYdl252RUbUG+2G5FYIl9xRAQcHUTQky1S0H3GZn5da22kjfXG/eYLSQHkZt8dpcvfQD5HTvgkJ/LK3MOXQBxG8pK3dSE/wLtpiuHI3+kRjbmS0yLD80/1DZvkg+Wnl1ykjuJGxBpbLYbOB81W2XCEPntnY5FX5OInGcfJ7bP1e5I1M4mo9tSW5kZlNb/7zC7zbR2dmP0pI4I2edkqnfqOreijTuMwt919z4mtLbMPbdFeSWmI5J/92Z/dkT85P7vPnQZ2GjjjNLAjf864LtsJvNPA//81cF/kz8tf/vLNZz7zmXE2OydRwNZuk4LCssMc8QJ8KpuLs+jewIdAEo6834DeMoc4lgEzASYChbKbA1EjOHJQO6ZE8CeIj1TieLZLQCCgvl7SK2Do3Qh6mZNNfu0TvBRcB4IIzDmt5AM4clxzqgvqfRaArxmZgTSe4Zz3XIBxwc16bEBOtO+6HhkQQEZvdO8zIJxOCgYEMNpT/5Q1JiADXimHvgo6CrZWoDhQYQ1GA8Uj6goKAl3Sf+3UhpX88X/lKqMM5rJWI1A8X0AYoaDunidnwXwAQ4GcZ9v1kN3UhuoOyCyrrYB43aGm7wL+1S2IKcvN3x0RRL4ABHIJSnsRbsBw4ONqxxEtAW0RFtqoLSuQQt4yC9MB+86+Ig7Iov0+I+cKYFcQbwZwZ48xyw4AgWycHuiuHT70FQFQVro2tPtCvyn/P//n/3Pz7ne/dwBCnulos2wzILIz9+02EmALzo29MlPpv7Zqp+vq6+i6iDv1GsMRIY29CNTAgICNAPIIhOaRxmrgKXm13//mi7VfyxYvO9N35IukS++ByNoRWBTQor4AFeXQgf4vG9P35hugVu+uUb4f5UeurIB7c7I+CSBhW+zwdEBHGUAQu6/KWtc3gTLAHGR4dq5eIAWgTl95gTa9zPP0r9i+J0hZrpFFG+zYKZjPNuk1sEO5/+N/fGKAh4gc90amAkXLQG+nJgDXziDjSv2dhd8cVpZx/drcHenW57qqe+dPR1tpf0kEyVi2dnqPEG0M2/kT8Hz6Pe5VTkSQ/9Xlf+93QU7ZOfX0pz99EF+uO+eevTgSUda2MfITP/ETQxfa7Kf+NY7IR6fNAYMI29sxFajPPtlT46udQOzr2mtfP2ykdaRs88CgSBq6M24ai63J2sR+m4f8/ZSnPGXsVgLkv+hFLxoys31rcMe+Rfh4Z0J1BEIFskVy1F/affrf5hr9rq7eJbD6KQGZkbKNa/JEbATMNaeuGfx0FABGB543dj1Lz/otMNZzzXnuCxQLmC7RYrzoejkqqXEd4Bdhp58iaiKw0g2dGWvq41NEEgS0Zr/6pXZF2rQWNC8iIXxnXPlho+yBnxMw63rzQQQPeU+enLt+0nO2Tt/uT8YVzFd+WewnTsyjMelGneaXfiPTECVstCME1a9u/g3yNL0bC/rEeDQXed6Y9qzrxpC+okvtZQOt0wgm9dgt0g5GeuodZp5DavY+DmVbCzq+Tdkf/OAHB8jcPK6ewM98YrLrM3UZn57r+EZrbyQ+efRd8mfT2p1/VqLM6h9rV//rs9auxo7+ifzx3aFD831DbEjZbCHbTf/54sZ+R1EpWzmOTjNPXXfddYPEftaznrVNDHBPx342hsxZbF+Z+o3PoZx2ypFf/WTRnwHyyqIP/6/JKcB3z7hXnII014f0aE503Tiic/Xccustmysun7tnPvvZT493/py9/6yhJ32j/HW8tL4rx9/ruj70uJm7bEo+yvcqYaDkjFH33vuq2mVI7o9+9L9vkzsC1EvsyY8uYSYikX70E3ux8ySigdwlZiVTOuwIMGOITZNn9c+V2btRI4+KZ7Lh5szWPnLa2aLMxmCEYWt5vrPx39pHDxGnjUe2ta4ttSVCobnK/63R+f4d9Uj3dEQWvgoy0t98REc5sh/jza/+Mrc7Ni2/QB3GM3+jpJz0qc31bT41WW677fDQf4Siz+IYOvVda936XDGx9q/rTnGEe5VlbBVHkLPTGIph7Lxj35Xn+3SvrN65mD3kV/t/kqJz11nze21UdzKsNr/GuMo4duyu7RFuyjg9PlFG/m5kaESpe0cy6cm528j1bP/mm28d88lP//RP/y/Jn82+U/7AIx9x5Q5jXR3b3d87Dew0cL/QwG5iul90w06InQZ2Glg18LlPf+HkAFPPnkd6nQok7hnO5+tf//qREXrHHbdvA+oAIo5lAaZrglggDCeeU7sCAgKnMt4C8j0bARSg0DM5nwXDAQ+ue77gkGNcQFsAo6xAc99z5GVUc+w7ioKzqUzOdWSGctshlBMfEVRQ47l2dZSJWBYxmdoxUoZ92XjKo68Cl4JnZRTMlt22Ot0CFs532XAF8e1EibgI0CEnedodoT3rjp/IFPL4W/s6hiGwjR7qq0Cksv7oL5C4NpT9Ss6ukccz2qws9dBdR3z5zv9+PV+7OvrD89li4JJ+LjivP7qnoMY9a4ZemXYF0tnRVo93Hx36VW+ZlSMoOnr3ljTTp0ePHh9tWQkqslx22TwmzN8FYPQZKFtfFjAnZ0GU7/3WB2VEljE9s6vPG99Hogjefa+M9ci9AFptAfZGBAa4r9ngESa98FVgbpz4DQzsGEf1t3Og9hjPU8+TeGRzL3vZSzbve98HRjZ3hANAYR5TMt+/UlY0nbH3diesNlgAWn9HZtJ9snRsGLC7jEeyFVgWiAYoBIpNwHIef0Qf/i4Ll74CAMgQ6NXuskixMsojNNphoP8DSyOS/E8/gZ+RONllOwTYHjsrS9hzgTPm1HaGrDvjJsjx77ZBc+My8K8y9GPzWS8KVs9jHvOY8YJh32WzngHYdbwe/dB584TdIua/yBlnvvfy3t7LQU+BLMqj3+bNgADzrna9/e1vH/W5J0C4FxoD9cvyV465Q39nu/rlyiuu2B7Z5LtAzBIJ2EHzR+uesgKpI+ZWgmhdH+mmuXwloiNg9u8d++mZ5iR/B6i0qyxgP9trfnPdMWnGCZ0jgmS8Oj4KsAbAuvrqq8f7gWq3stsF0fobYa1v/Lbzh+zJHYhoDkec+fnUJz85+gEZdei8SVg0p7Lr3kMSwbmCyWzx+IkJZtNjc6hdP9phLnn1q189jpdjv3ZwOcolEmLOUXP9o4fmyOy+floJheGr7B1rVDnAx4985CODQAxIVib5art2uQYwNb/5YbdsyvXmpchb5dCTdtNlOy4iKvQrcsRvx/n0fpr6SZ3GRDYfGKh/kKv8pXaVGF/NCepTPtkCFrPj1hnjqyOMjAPjhP0Yx/o8EDHCOfBPOeav5gafEa5rIoJyAtuVQY7mqpJFpizzuJ/KbDwps5fTqzOyvLEYYQl89R0iRP3mhd5xQW/tSIlIi7QpqQjIa2ywOTpZ36PUbmhlmBvKQC+bX70f//g/jXYmj7rnjoC5A9s48z2yRh35NGT1t7lOeb73vilkvWvW6OZh37XO9w4TspHbJ1vQl2XqtxbQe0c9rgkrjdESXvKZA5pbI9zXWKnfV7/Kd3betfZ6zvhoDVJn40FfkyV/I9/Czrt//dcvjflKX/zoj/7oaDfZ3cMu/EaIsVHzevb4n/7T/74li+hC2+lWfQHvJQeRnQzuK2lEnco0x9h15W/jh+wlWq0JCKs+8hWLHwaZsxcD1fYSCeiyuad5Kt94LbN1oDnNc+5Tdn5E8mnf5z//ue1a0djoMx8iX12ZbItelcF+vHOm+cn9+UzZ27quqc/cY14x77hHP5m/ep+fe/Kp6iM2wTZKGqB/P/T7yU/+07AfMpKNfZPfvd3vO/r03EqMKuP88+eRxSVGFdcoY127/K+dylBu7zVLjuYn30fyumZe7QjbdvR7RrvTFZuiW35Hc5a200t+hHuaz8laIh9528lYHOlZ5bBl3/u78ZcfqG66ols/JZY1R5W4ZH0xP4g9tE3Zxs/cuXbuOHaxREF6bty15piH3Oe3tSSbnLLYvTd3DdYP/vfd6quzlTlfTL9YXTOunO+UbI3IP2i9Ym/03hqr3OLRsTbvmwkVxXX58LfcevuI2X/8x398yHXPyXksXz+S1mYdc8fejvzZqmb3x04DOw3cjzSwI3/uR52xE2WngZ0Gpgbui/x585vfPICb22+fR19wEjmAHMTeBdKRCoIKR18UUHASA+IDxsuyDYzPmXRvwUYAQiCK7zizM9Po2JC77LR2n3BAfR/QWHZZAJYAPJBa4MD55pAWkAXkRvYEehasqDNwXdnaXjZgwIe2qaPsM/JE3kRIBcBFAmhHxI7nOf8FbjnsgXEFSGtAx4EOUCRjwUX6ACqQI7Ilksj/BQtdC6BMptpe9mD1lCXOHgQ+yRvgWSCRDgsEOrIl4s1zBbKNx4DyQIo1mAgMTB+r7gqQI7DUXXZpRMUKHE7Ccwadzs2+9NL5It1t8H/2tDdy0IsgKUJHu2XMXnjhPPJG9nK7zzwfWO4+Wa69nDZglv0VLJW9H0jcsx1f2HGDERPZCttQduRoAVzyGgfkd98KBLKL+msGdHO3nYDZkUzt/KEXQXbATUevBJCk04MHJvhw511HNnYJOubpq9d/dXPuwQnmAngFwY6HW+07crZjwk6BSZMQLlANfNGv2X1ZpILnAF7BuF/31XZlZpMBZQH5EY/sLmKrPmCDATT0Rw9lJgbSGncd10PGwCJlRL5m0yuZ5Vpzmb+VCxzwW9/qt9pN34B6IIC+COgpOD9+fAIrlRlp3hwJFC5oV2ZAhXYhfmSzex5IQH/0xSYRDzKpyQXQLJOarjxLD1Nv8wx/dfRujt5NQdayfemq9wJoiyx57/EiNxDJ/CzTk6783+4eMpU1H9ne+nDs+LHNoYPzfS3qb0dXJExzwQqqNY9HKDQ3rQTRSg61hik/8KH5dJS/f//WLtd5L4A2YDb7U98KMioD8IbwURcwU584PtEOBPO3F9t/0zd90za7OCAx0C0gRn8EftO78aze1sIAFjtP7LZSzte/9rWxZt92+23j/Tfpg47ZcoRAQG6ES+vn2ecc3L4XThuMdb/f9m3fNsA0O334D7Lx20XDdgME7SgumSP9pd/AucDWxkX/axu57FTTBuUbe2TMR1EXPfmlHzL6bVyzs4ApZdEJ2QIYe653bSRDxFEgnDazezKt5IqyGivsF7AKvGvdZrtlbkf4k6d7A+CSK+AtgieA0ZhpZ4HvStAJRGePK4GQPZIlQr1+CSw3N9FZwB+5tD/ifILnB/bWxwn215fuDTzNRyND83Frwa233jzWhd7p07Fg2ZtPc0NHRpGl3TqtCdYs46aEozURA+GYHRlLyqMH7fa3d0u05qsbuV2f+yR75I/5if4j7OiQ7tgGGT784Q8P8ooc7klf1tbmg9734TngvTXMM57Xf8a9e9hodrzOZ9mocep6WfmNS/Xo+9aH9J0OfLZ2+/Ri9fxa/9OR+pvr9H9+IPl6l9zcFTyPRPzCFz6/ec1rXjP66Ud+5Ee2O+ebI9rlZtzSZe/+IP83f/Ojt+sluY2BEkeyXWPUs8jkdkP1rjzrFJ/jXe961/a4yzW5bF1Hm+PzDdnSOtes8/7pa0YJURFjkaqecS1fsViIXrQjkkJbil0aI/qQDlfw3nvI9p01d6NGhCl/nQPza5Rv/fdZ3NH7U4xR9ttuz/wWNm7+j/xxPaJFG3zf0X7phn23y4bs7fh277/8y/8c8rMdtlLftcbVh9kr3fsuMs0737K1fL50mt/qeok47LxkoHZg+qQreko3PnsXWMSNcdiRY+vaQk/a6nvyk0d7tVub9DU/pFMkZjxwdEtYeM441i5jZE04Irvv6SwfrdgmstU9+Zitu+ojl7WNb+aedo6Kszve7fDh27Y7gZWhXcrNf438aRy3Buivxn8xuT5a54nmxcZT81B2PJM9TiUPNs+3XhTjNw8WZ9bGO47cvrnrDicXXLA5uW8mdShDfXccuWv4pz/5kz85fJKTm/lepq2fdvYkrM6am5Z25M8O0NppYKeB+6UGduTP/bJbdkLtNPDA1sB9kT/XXHPN3tFDR7YZvhzZjn+TvRoALcjr+B4OXwB3TiDnroDV85FJZQ75PrB6JSdyCDmFAXyRAgWUnNyAas5p7yEKjC9rNeA78KGs14iBAohA5LIPc4oFHoKJsv0jtyIkKrfdOgLXQF1llXWlvMiEwMx0k4zKSI8BGqw1oqygnEwBfO4nW/8HKtO3flOH73v3i7LITsac9JVkIYv7ya2+CBvBFtDSs4Ex7VqpvZ4pQEtG/eRHXQXf/g7YD4gvoFwB1QDbwItA7wDVgJEAVzor4CrYKdAdmZkH9++BlReN4zPcXwbegXPO3ZJBMzifWdyCR2XcdRcQaQLCAjBt0V90rM3GgndlGR8Bc/TU0VKC/LOxT3s7EyI+s8eyhulDHwY0NT70p7GQ3rIt5RV8lukYEEQ/+iggkT7vvHNmDupLx4C18y37TK4VTPRdZO55514w2n302F0jy9/xL8ifgwdm5qC657EhczeZtrgWCVX7Twd6A2gCPtxH/o4xKjsa4OTe3vfBriNbsu2At+ahFRBqPJI1GbQ1AqPscfWuIK17Ajga69lhgKE2Kjcbbn5bxxm55/EtF20BjgAc8qs/0hRg2XxG/7PPJzDif+2egOYtW3vsCDDlGIPkbozV5/pFW7TPXI5sckyKT9mX6mXXCAiyBXDpmyuvvOJe72IIiAJ46OuAG/MgoO69733vIH3ayUZnQFW7kOZRPJ8dACggv/E7gOC7jw9QrHERiHT0rjvH9WxceYHC/k7/gWcDSDh5cvu7AhWtKc1/AaUBqBFAkUrDng4cGGN4BU1W4iewcALlM5O+8rN9/af9+sO88bSnPW2QX/Sgrx73uMeNHUDqb3eXZ9iXT/3qvrlD8egWBAV8kzWwNVAf+dY7EE6eODGIReUmW0BdZBF7be7VhtanATIfnO/TYF9kNC7JifjRn3Y1sQUkpCOZgOuBa5GHKxhan7X+RxK1ziZH92nvxz72se1Otd6nQzbP6veAMPf66QhXYy4g0/iOiF+JdHrpGJ0Jts6dDCVOKCuSXZ3kbnwoR7n5HuZ/dq2eEkWajwNv8zc823wR2deaHaCqHm1rvQtUbCxE+KyEQT4YWemdvQUWBr6RObA1Qjzgj/4jt6bPM0n9dgPRkV/XWuNrY+t15NQkm+Y79Nzr+/pMveYucj7qUY8a7Yx8oId2UBoDzZftYAm0VG67BYyFxz/+8VvyXL9OIuf2/4e9O425Pavqfb927b2rau9dHVUFKE2hgkIIKiheEFCUIEouIgqKGl+ob4yvjCEaSWxyVbDBRNGIHIQYYhQigoK00imdHECak2P04pFGBJWu+trV7ObmM+f6rj154rn1dtep9SRPVvf/z2bMMccc4/cbc/53R3xar5GiAf3q76hD+oxwqI58MzJwTBRbx66RZ0fYRZQHiPusrQHy7Gm+grmPJP3Lv/zLATo7OrFjL8kg2ZBLc8L3+kp31BHxn6nylVgAACAASURBVB8ZCUQvVv8gW+jVsU+uy5aok077LfKGPLyPvC/RxWkA+v3Rj/7TIH/02/PJrGf5Xdpi7rcjzbgBtkum+Nqv/frdDh99jMzKvru+vutnNlpfrRWvfOUrR8xB7n4vGSTfcyWr0/11/c8mREBEULZGZAu0q4ScEjyaB/m7ytLP4hA6HVDe/Ml/bm56ZkqERX6CPiDurb3ZJ/2lsxEZkaCf+tR8Pp662N5I1GIgtr/daWtiXD69PrVLJ2KtpD7z01/HvmmzeshZH9laSYH51PlqPtOZfNUSbdqVkl82SYf5nNDu1e7mdvb0YBKactzTTmz6ml+ykpP5X8WMyplH1V69WxPodXFq9ZC1Ms3riFt9JZfspvpdr60d3+i7CLfmm9/JPQKt74v5yFaZ3UdmrrH7EMljvSCTYgt9stPVmM1dQqd2/jR7RRfUZW3TN+1WV2Sk13wy9ZB/iQQRmOrIHjTe69g2PmTu5IPiihKi3OvPPcZokkwzjsynGOTkLTeOZ25dfvmlm82WzDFWg1y7/dTYabknf+7e+NS+93sJ3NUlsCd/7uojuG//XgL/B0rgzsifF73oRcMBFaS0K6PjfTh9ssO9chxljAGVOMnrDpYCKOLjMAfccooDE3KKI2EC1DiDgVvKLFApgHWf79TNiS/r3/2ur20FXwUanNr+3RNoqD0dgaStylzBvJzYgJZVJWpTzrTXAOMAGu0oqNL2NVOuoD1w0G++6+z/gqEC4jLeyLtz1CPIyIOzLQhQhmBG5mSZxgGC2lL/9CWAPQCLvGpnR43pO9AdeAEgVpagyz1rIKfcgPAVENePsudWUs71+uwv8ifANdAvki0gvyA94COgtnGJ9OnVfe1YOn7i4hHcedYvEL2AfAAGp6csIjlkKOo/3dUXoJEjD2YQeHT8Rt52ScjkFaABVTtyK0A1UNNn9fQQ6jIXA2oKqHs2U2Bh+ue+gjzXRviQa8e1yeIlR/emc+lWYAfyx710w5FMHXvR7xEVBasB6zu5HJmZ+6fPnNq84hWvGMdE0sULLzx3ZMwEbWamMj1MJ33W1ub6CsCoJ8JT2yM7IueMoXL9BwwHSgXokMtBIiAAXp2Nhdf0w/fuq3zXR3qq2/cAFvesQLP2pT+RW2X9rmRqwGf2QH2BSoF6ZT9nG91jjtErcz2wds6vuSOtbNr0JyAtUmklW+kIG5LsAgmVx9bbcaLt+gmEUmY7OiKagJXzqKb5HDWAnvs78q2sZb8BVD2AG/mDDEV83vte9x7givbZ2UJXgfgeuG7ekE8Ahj4b22wnOQXwHtpmEtdf41hmcGTGCnauZHIA40oMr78bm2QVUa3eU6dPbQ5tpo4c3T7rS1mRAgeJ5tqTzcpWuYdukbVnXzz84Q8f9gPwa7wdx6YP5iVyyHgBwNsBFQhD3+kIm+B690bEN87svoxv42sMgEuDJNhsxvi1ayRCc5VD2dABOrV/EMIXHNnZReNJl42b8Wydcp861e034HBgpt2TgYTq7H8lfwJXI53W9VgdSLLmWkBzazeZefaU9gDH+Cvkw85pR+tN616AdwSpdnZca0kTxjHSxfoRGb5mOAfoZjcDrVfSjlw6dq5nFbIpxk79+q2dytdm7fdbtibfJFuc75RtcR85RFi1Nq4kjHkbUZONDbB2nfUn+WeTAz6nnZv+UYBsJETJM/rjOvKiG+2KzqY79i2bVTJDgDd9RbjwNZRHZ8dDwrc7B7RDW8lIW4395z4/n4vleVr6/oUvfmEkWZhfT3rSk3a7E5Id8oOt0j7kzYc+9KFxHxmqn36pw04c9eiP77Q/HbG7Tb/dS1foePNOf1tfAtHbRalN6jGubCkb+ad/+qdjt9z3fu/3DjJYH1fyR7vJonXEmKYrxjkfbCS3bJ8P1PqQHYyonu2aRzz5zqs+tpMycikflQ5mW+Zae+Noo+fWaLf7PfMHURYB2G5c4+N3n5E17qfzD3vY142xy0cZNmk7rpHVxn/1ifWTrBw197GPf2xz6SUzsclftjZ/sZ1rgc7V1VxhN/I7sj35jr7Pb+q+4oT8XOU031ZSqN+b92Tq3zUd2zVJrUnet9b4js7wre18KKFDPcbevbWBvv/nf059zyYG8udDq8936vaaP93105edz6ekl9rSGt+8jzwv5tHG4q5Dh6bv1Lil65HZfAh2M3Iju5if5fiuEtOUox38x5J82j2s/JKWGmOyMe76lT2ZhOYkSH1XYmL1qkub5lHEc8dzfpt7Xd8OH/pJvyP9/XZQ1sVYyk2nSuBSf2TU8BW27clX6VSISDljoRx/4qqeb0jWxkI/9b0Eurmzcu7gKb5a5/DwVbZHGRZvNNfP9fPSnf0vYaLfyLBknuZBdflNn9SfLSLHdWef79cERW13TSTTbbef3By7EEl44eb20/Mo3pX84Q9F/pw+M3W8vzPb494ODw9mv/NnJ5j9m70E9hI4rySwJ3/Oq+HYN2Yvgb0ESODOyJ/nP//524e2TiCMM1kGI4dTsMuZFfAKTJy9L2iejuEMEjiMAXaRPx0JEnASUBeApm3dVwDD+RV8ck4LYAPDAIT+yqRyL6e6LDOfAz0CmwJNAkgCBMp8KnBbM9sCZNUVWFJgujrYBUNllUVSBACWWRmw1nUreNIunkCRgvKAvc637qifskA52QA9r/rWsUyA98rXdmNEtoEGBa8B7JF2rgUsAgZcq35BkYx9YGWBR6BkwaD7exirMqurYE2/Vj0hP7+V2ez+lfwJvAjAL6NsJX5WksjvBecBx+rr2T6XXjbPhp/nZp/LEh9tOHV2R6hMgujILqtz7hZAIs1gzNEdglbgvGzUAI8CnV7pRIBzGc7qMnc6p9w19V892tcRaeRT5qj3HU3hGt+bn+0I8rsx0qYIjHZNrGC4Z70aI0CoTLuehxDJtr4qM/lGph49MkEmzwx7/etfv3nJS14ygnfHgekLQFigTcadwX8wMzzbkEVurhTsNd4Fs32/Eo1lYhuPngPWjpZ1fh4kAnwmO3+BbCvB6Lt2KPq+B4MDRem+V+3IRpSNaszYw0CLgIvkpz73BHQaG3oQOJru98ws/aJbSMXmOd1B/hiLdEZ9HUGlDOADgLnyA3ICdV3jz7zWZrZbuwFuj3zkI4d+q6/2KAcgK5OeXE6evHnoO5kbAyC7NgD6kTiO+/IKdL/1tls3l1162SCUkI36Kquf/ACCnplBdwJ8lN9uOfajuayt2Yqj22OofHZ95E9EWmDoOu7pl3sO6lrETWOq7wHbgWfZuaGXI3t5Hv0WKJ0e+a77vUayraCMe5VHDxA86nJkGjkgTNhIGeB2/xiTjocJaGnu6wv5+0xnAEfu1yYgCpnTV8ejNcYD1B07F28aY94zGmp3/Srz3/clIESSeOA525FNLQNdW7XdbgbPLKC7xvURj3jEAIf9zTGaR2cl22x25I/xU2egXv5C64J226VGP7RTn/U/0KlnT1m/3Lse2Rpp0dqmDY2X8gLjmrvtOAlIjXAvSaAd0frlWv2PCNDfdjv7PaA1/aTb3vsvgYXuW7MD8bVdmckou5a9yl+JJEtW+UoR4en4ShJVRv5N9qxdKuu8KnmCvP7jPz475JTv5buOSKIT5EC+AFeyMC7NO3V5Zpi6zOl2HBgzNsQcoEfWJHPEWlYyRLsu9KndzUBRMiMvMgx8VT6ixXOosh3k7Hs7frONjm1zHKU//WbT0sOv/dqvHWWu5JPPZNGRjcijMvKNQaB2JGjkLHm13rpOv137zne+c+yctQP3u77ru3ZEejZaOeuup/xPY5Pe5jP4LbteYpV+utbnbJXMf/f6zVqtXfkrxiy7QlbtDHX/JGZuHn7L+9733s2rXvWqcd8TnvCEYa/ogXZbB9qZpE3mq2QA46SuBzxgEmcRp+lmdRinYgX6ZEzsHrVWSCagU8ZB3dpXLEIvOtIx/Y+YOOg/rvNo9c9bo2tTMg4U1641yS0/Jvvp+tbP/E7faZd+TRt1bgdn85f+8jOMh/me30HP6Y6xU6750c4N37EPxUMRWYH9Piu3scj+mjMdi1nZ2th6GelALpGIrY2TQJq7aIuvsk3kos/8gcifSGVl57PzX/SLrvm+da+j2Ixt8ybySTmROh1bR5Z8CnJTX0kyq12LyE1+PqvbvcVWB4/P7Eg3/WrnSnOnOKb5SQ6+017/kUb8L+Ooz9qen6c899KjCHBriDYjuvlNCL7IuHbtKKe4QewRsWms8vGNu7Jd17oS4ef6YlzPXNK37u23xiqSJ31QvnLmrqEjY+eROvK92iFPv7L1+ka3WuvUNeL9s6c2Jy52zN7pzQ03z1MMmhd2/kh6+dEf/dHpK2zJn3z/PflTtLR/3UtgL4HzWQJ78ud8Hp192/YSuJtK4M7In+c973nDkT56dJ7J2wO1OcsBJJw8TrKATgANgAng5fT5vWCUo9gxHWXVchzLwHV9hFFBWsC2+jmXBSECgPWhyMrOeS5banWGy0QqCFa/dnFGlVlWrfrWI7VWMiOQL3AksioAufIOkj+u76/ALEBIO6ovgi3QS6AYkEnmgW8B+oEyAt+AX9d3prdy/KadZbRqq3aSueDP9f0HqiiLPF3rvp5LIjDUVmMoeA8wJLsy8tzrd+31nbasmX8BA2XS6UOBgboKhFagiKwKMAOiA5EilQri1wzFshcD8elHz6E5dnxm3SMqeoBo43fBoQnoksfMuJvPcilwkfHsYeVkce21XxigKr2PWCzoLwAsQAtc0/bmBH0wB2T/CpY7uoRsBYoFPOah9gtwAbgCxI6EU14BXECzABQY4M+YKLe5WKYt0ku55i/QqaO6CvaUVbCfvBsL3x8/NjMHL7r4wnGs0+/8zu+MgFVAZ5x6jpCdP9qy7so514ZzDyAP1K3+wCyfI04KEpVFHmSr78majXJN2fmB7SvJ1BzUxsamOVWWo+/JJRAMMKE95N9DfIHsgSWAFTJ3v772PI30M8CjLFRtCFjXVuWux+4FQkaIGnNAujmrDvXR2zI22x1DJs0jgCTQ1HykX+0mjBDW586rb/dEuwSBKcA7v9PLspe916a5W+S23YOcjYc2Oj5JEoA58YlPfmJz5PB82LNyZbXbidGzL8wZxA9iQvvXMaAL+tGxLYFqgSGDtN+CCoFbgZuuVVbkf+Md4B3pswLggSMrkBXp1Ni2m7QHwZ/aEmOBaeoMCFG367JHrUUr+USOPpMlUs3YIdaQ961zdNDxaZ4REhGh3e3eDNT3HVkBjeyiQrgo7zGPecwGeI04RMb03Bl9ObE9ysy4WWtW0isiOiIlu9I6Ntb4i44N/TC29CuwrSNB3/CGNwzAnC2jN8Y/8kS/br31lqGTEVcHyZ8ygSMIGmdtIB96Yw5GwNSPQNzmgjGJYDIu7Sj2nXY0N9ht85Ys0sfW7sDDsryNGZlUNzm0A6Gkh8A3tj5CIp8hWxd4b17TN+XQN/Ubb++NgfrbeRHgmj+QTaYL+VBdUz3Zv3Q+giJ7FImcjVa299POTPBff/WxJJvPfnY+JywfIeKXbMhJ3XRjfZ5GdnCCgieHLdNW9iebri30JiLIeFhX/AWCphPZ8JWojtgL+Dd/nva0p+3A+NZL4Kfx0Ee7DpHV9TvQVHsRs743dyLqIqnt0CjxSRtaPzp2tSScQF5tYwMlWzSeylQ/ItP3jlBcx0t7I0Qin32nf71Gzmbj/VbyQf5ehFG+r+NsI/iQNny6kk281+bmv/HR3pKFmrvvf/9/37zlLW8ZbfmWb/mWsWslor4EH/VFbvBbyHGeAHDV3EG5TXrRh3zn+t+RXsqyu+q1r33tWAPd37wgE/qg78apeZndXwmL9C97lu8bCK7+5jwd9VmZrcd0NH+y3TytM/mm+bDZjED+iNzGA4GWPGuXdii3Y+7Uv5IQrYNTD+bzadxjvrDxXiM3a1/96PljPhvnCM7WvnV9JJ921TXX9N33+jN1a+46zi7nb5ccZGxXm5RfFxHimVORpOQbgRWRkp+j3o4mVUaxJ1vUHLfm8DcjbvNXIns6oaB4xPfWxWICbadjdKtjIbPp7VZpXVmJtHQtX9V4tNb4TYzaM8bc1zF12aiORtN/4+PPPeYIm6eMktfyg4tl6U963MkcZJtvqU3pYrYiX2XeN5PtKt93Jf+pQxuMYTGIOlonvNq1s8bp1gj3u7dEo8Zn9bPHPUcObU7f7gjVOzbX3zSfu+Qacxr5I2kl8sczf75ER7dHZl9wdsbV19z/y/YY6w5h2L/ZS2AvgfNFAnvDdL6MxL4dewnsJbCTwJ2RP7/+678+HGJHW/krs5ITyCH3z2Erw1U2Hod1ZgXNrGkBRNvsOXgF65zEAFJBmwBmBbcKICNaAnE5lgImQU51BaD3sNp2xwQ0RThwvtVfNtIAsLcBioCpdrdFPVJnBaP1N3IkoORcMGNXyLlnF1VmQdEaeJInOfqu3UwrEaUOAUtgpN8CzMkm4mfNmAoMj1gxdmV6Nh5loSmjgKpMMWVpTyCsNnpPrgLQ4Zhvx3wNGAImAmbJveNC1jb4PbBH3ck3wi/Cyed2KeX0a0fki3b1fWBXIEjBT0F7gGzZ6WUgH7rg7JC7I8pkUAaiDtluyR86qi033zyz9JShzTfcgFCbwNhXf/UDByj/5je/eXdUjF0OJ47P4wQj1AIUAuWSOR3x3TxDez48Nhm5n8wj6oCUwBVBvudntLtF2wrQC5jT7cC9dCfdVSZSi46pE7is/ABF/VRG/wEpGY8Btlx8yQz0Ljk+iN/f+I3fGIGrgI4clWt3xyWXHN+BmelY87rM5ICTdRwKqNXpfUFo+kbf1a+ufhtZhQsoW32BSSso2lwuIFZWx/mogzyQINpK3siQiDLfG4fAuIg/95X5b3wirANE9GMlgCI5AiF6OLM+dCxNWaZsHnA/UNbxg9mydeddgG+ZmNqqX+1iiaj1CuTT73Y66F/HMZYVC7AI0AgQnAD6LWNO6LMjP2Vky+wGwt90802bL7v3l42x0TfgIqDU/eSGnHAtG07n6Ir21Eb9KtvZ982jxnnozzbDPR0NGOuaXgMesxsRic3JgJEVLGw9amdApLFrAETWrlu2z6SoXnOqo57Ih41bQY/GpXWwjPeO33Jvz1TQVnJzrSxYQFX3mSs92ymbql2AVQA2Qo3tIj87bczBSVRfO/7VRzev3D7c3XgYs9bHkicCY5JXtiFw7vgllw3SCmkZoRfARXdf97rXDfuibuCcftAvnyfRcfnQy9bnxrG1PsJdfSupHxFiTpbcEInWA7LJMTI9gDQiNpI/XS7poudqZPtKWkiPfJ+taY0tS1od+uJvzbbOxkT06lM+wmpflWdMyaJnJ+mbz5GEtS/ArzLzEXzfXAnIbW3IfrpWm7K7kQYRxu0uosu+K6EmXWaf9NXfTTfNRJDIO/WbFz2fjDzywfKhas/UqXmEoznfLoSOoySLdEp59ChZNH7amm4G3is/X6AM90c96lGbpz/96WM+ksM58P7S3Q7pN73pTWMNo5/pSeu/3Xj+tLGkFq9kgahBsLu39SpfoWPH8ofa0cAOus9a2VrvuE3j3fPP1MU+tm60PmZr9DtZBQb73HeBxvlWJdNEDExfa4K96rBGsBfaaDzIviNaI0U73leZEXd///fvH8ew+fNcJTvCA53b6dDa1O4pNn8Sr/faHXvazpP8osgr91hbED/tfs13iPBrPMlGf/wpPxmspHZtyw9Y/Y38ywDr/N/WX9fWlwl+T/Dc9erIF+n+dDt72Rgod/rvt+zGP79amSXPGYMIjnY25VfPeGw+s4puGDc6Y57Uxtb8iOSDPooyShqKdFv96JKP8qGKJch/+lmnduRBMko/8xPzxyJsWmMjH7JdXpW/Jnfovz6Yt4gI9ybzbDF5WNPy16ZdumnM03ZLrklHxYrZfmtXCS2tK9qqfHW1s6zPJStGiq8+RzFHhFfrXEd2rrYwf7wEBWOoPvfoa7YiHyXda72Z8fHcjausfBuvyZgu9D6SU3uzKU4wyB60tkekaks794wV+ZbAEtl34sSxXfn5ve5vPjaf1JcP39oa+aMPt94xbbIyyOHW2+4YO6B/5Ed+ZNryLclT387uyZ+m1/51L4G9BM5jCezJn/N4cPZN20vg7iqBOyN/fvM3f3N7pMo8c7mjjAQF7dZoN5DfZeEW+HNiOYmOL+BcR1ZwxDnnZS6voD7HtP8VvCibTxmcdo7sOOP9c58b5XJOBQEdEVCw5fuc9TKUlKvtZTgFbtSfnOyyrAIGA6R2wNfx4yPIqv61TyOrenscBSe67EbObYFFASy5kZW/kc2+PVqtzPUyEXPaI5IKjpWjjIBr8hU4FDT4TNYCKN8HFipHW9RZttrB4LYjr/wuSCJf7SizucBUHfoQcKBt6u+5HWtg6PvAhOZdAV+7N/Sn9wXKBVaBb41LoEEAbwF/O53cR2e0H7ihTyOYOTV3pU0AapJJBUV33H7uaIQ5vvOYIv0jxyuuuHLz4Ad/9QBwHvawh27e/va3b373d393gED6RxaRV4G/tTvQrfam540nkNlxN0CogHByDhgEona0jr7RW/L1p336qoyAl7Lx6l96Ykw968jvgmzgvHmq3dqiDwECKwG02soLDs2s2MuvuGw8K+a5z33umJcyQpvXgGcPdY1QTV+bs8mjALYdD4GUZd26rixFfem+ssPT5R58D8wOtC0wDvBpnOlxO4Tcn86W7axNHSuUvfJZHYFxADGyCqCO7FQHWbpPn7IJ2hJAW6Zy5LExAcKt80b56vKbPtlVA+RXvmNT6GNHiKRT9IEedDwbYo+85/OYJtGpDfoRmEKeAQXqQnzRo0n+XzSuDWjSH+0SuGuT5644toj9V37zrKx/7TD/1OkIuJ7/o73kU0bpF6/94ubii2bb6XtAbPKKcE7WF24zkAOYAjh6DfTLFra2BBiny/3ea/qiXH3PRupPx9Hp981b4DRbFCCs/o6xKqFhBYki1/2mbPKMdFcneSizZ+cAi2XCBn67B+A1deDc7itzEIgNVCa7dp60/pTdbI0efdnuPDJu//4f/745emQSqdrTfIx4CCgMCNSGi49fMo6kY5OSgffuAdh6Dhi9GQDOmTNDt9v94zuZw+38mWDWfO5PYFPt6HPjR/es/YhQ95VUUUKJ63suWmAqXShRIKCtpJNAY+W2e4PMOkJIGe32i8zyG3sbkVtWuLICRwOaS0DIRrdemxcdUxnp7Br9iSTKZvmeraZXAZjJqv5kW0qAyIZnc5VVgkvz3Th2VKR2lbkdsR4R1W5iOp6fIimCf+ezduXbGRvXl8keaFxiwlx3PSPs0iFDc73nFKqP/hsH37mnNT2fIOIt3ygfTP3GI9K6HQN09BnPeMZoo7+eYebYt3Zu/dmf/dkgr+lvcm5+ASLJRjvpFRl1jB9S1g40djn5Zi9LbkmW7jcHHUNnTpt3yjM+iA1lIqr89fy1bF5kXPqeX5F+r6/K87vyyKC1X3vINRtj52i2sOMPWxv0oXWfvK0d67PB7Hx2DfLHTkN1krO1JqCfnaEflamNfBd9c+9XfdWDhh1qh0pAtP57r/3s7Ktf/eqxk7Tdc8qnG/l42Y3sffYm0PlgXNH6H3HjevMimxcJQeaNaUS939aEGveqX93KXduQr18Zfnd/pICkuojpEsD0ud2F2mSXmPrILD+gxDvg/Uru5ndH7pJPO2FKJGk+0QN+5rDj2+cBRVpltyI/tT9fMJnps2M7/fktAti9K7EcWdURrvm5ZGHn3br2ZZtaS7IF5mM7/9pZm01gQ+mlBIbseUltxULav+5E0d+O3CUDc968zH40ptkS3+djNcbpXuPu/tU2ur5kSWuGz+old2PtfkdGspHubc6aZ9ZvdVor02E6ky/pu+nH3bF7TlBH/jVvm/eRqSUJRVBPsmfGwiUjNO98JmdzTPuKffyu7tYzO/rz81tDi4kjOr02LtoUYYv88cwfc8Axbq7Lj0b+2K35zGc+c8w/5E92anzeP/NnDcP27/cS2EvgPJXAnvw5Twdm36y9BO7OEkD+DKf+8LmHo0/ndoLhwNyc/JnRf3oEc5xXR/ZwDoFMkUEd3RHoGnBWEM0p56SWnZazXIZQjnQgHEexs/TLqltBEIFkIOxs55EdmJTTKxDhfPZQ5UiQAL4CN3UHKpb5WTZSYIp7XLc6tB2dpj7tzbkto9D3+lBWcI5+z91IFjnVkUEc5R4oXVah+suAjgQqOMgx1x9lr+ffu8f4dYa09gcCR460A6qdQcm7YCIAjIwFMvrnGvLV5wL+wHvOusC2Yx1cGzhUUBzAFTG3Bs764/oA2I4tM0ZlVvudDhWklnWvvx2n4Hqgowx47/VvgK8Xz10eyB8gekHxCLBuO0fIzfpODYCDDL7jO75j85CHPHRzv/vdZwsEzeMzEKWO2SKPwId0Kl3L1qwgdECefgQ6AERk1JP9mpGZjpAtmetHQEQZnJEmxqeswALVdlYUrF900bEhX8CmQBPYrEzyiwBaj1LZZe1tgdozp+dZ8qfPnBpZp3/wB38wMqCRAv7aRXKf+8wdIOaefgrqIwvLkiyTswzEgtJVhul8oGwgn3Es6HT0hz444op+BJA2hwN5IqPXsSkLNZuiDcYiELMM0oC46tc3bWos2Di2Sd2Ry+uOItebnwES2hAB6vrOjFd35I5r1Y9okQVNTy+99PLdWJlr6bxX+k5fA7xXAi+gOvtcNnzXIuyMnfYDIyJPfQ4QQ0A5cx4oZW4A56wLSCN1a7t2JDvXazeglJzII5BoHYOViFmJ0daU7LVX5E9AUSBEQHfgdqR9hFBzMLAlMKc5uxKE5BE4284D/YtIu3j73DRltAMiIs81kS90g36Sc+Wn1wE55mQgLdmVhd+RcI9//OPHHHWNdgWG0A8AlvI9e8P8C8Qk43YD6N/crTUfvDxAw+1xWz2EvHWmOeNzcz5A0dLOJgAAIABJREFUrJ1p9PchD33YsFPGG7kXeOt+8++tb33rLmO4dYRe6cd83sLMWM4maFe7M1xfNnzkQYCa9rpOfwJUAyw7ak+Z7cYhT9exUSshEhFOTr6no8o25kBFr3wca2e+CNuln/kxrfP6sZKOrXdliBuviOzsEjkF2jcXlcF2qLcdAK3xKwAW+E82JbgkL9eTpd8izpRvrPz7TT/NV3LSrsDBdFDbSiKoXjpjnNvR2I5ZfoXxUE7rv3vdp01IOvpi7N2r7fpt12070tpxpJ2RBQd9tEBt5UagliSTDYsIzB+jM0960pPGkWTZE22Yz+a4arfb7fd///eHHQswV17gL7JG3+bz7CbwWmKA9Qbxwx9Wfv5ICTWuj0B1DfnxIei/ZBGvZN4xrnbOkAVd9V2Eb2tS67uxDbQ/SABkC9mkfiupSF0B/sePX7LbYcCukUn6oi+Ra827/D5yYfuV/ba3vWUc+UpXEVd2LikfyW+OANaVE8hPt1v7HvjAr97VqV3tNCF7bTfnXvnKV27e9a537Y6DVk46Sk751a71dzB55aBdX/2pSNipixfunokUCdDOtT4rO0IhQj2QvTKMt9/0Jf+2+IZfrv++n3p0ZJckVuxUotSa0NVaYT2lL+6fuzIu2yUI5X9bC1oP6JpdoGxxCVXqMS7qp7v5N8U+Ec/tXo7M0fd2vitjzuELd/rZrhl9nYlFZ3drXjrrmsqZ83YeOa28fFTy9D7fIJtZ3OM3Oqq/dLZ62gWoX9mdfIM1FqQPHWXLxo4dsFdeOZMhjh8fcqrvkc2t3cVNdLBjmdObiN788GxwpAwZuE+71WNsEMCu107lsS8IYfJwjbHOzjcXS4IyPx1Z3frT+LVeN+fSU3XrxxrLdmxw673X1uliDOWs8YNyIn/s/FpjmeSdT9W9PmvXWvfZzenNxUfZ0cObm2+dBLX2jZhsc8F45uRTn/rU6edsJsmYb3jq7EwmOXrB3OX5gGu+fI+x3p2BrH3f9xI4TyWwN0zn6cDsm7WXwN1ZAndG/jzrWc8aIIEMI06f4B0oItgXVABaeoBlAD6HL/ApQD3Qv0zZHLky1QK1C5IC7MpSEkx0zrx2tMNE/SMT6MyZnWNZYK49gQecV4FT2V0RNDm9Oa1dn6NaJprvD4LQgjS/l0npms6TLtAOEOmcZ/0sQy4gLiKkgHwlNwJs+20NaiJFVsIquRZkkFsAM1kJPL3mhBuXxo1symbVfsFIJFcARjsSetaP+sqELEgp2PZZkBWopZ3GLbKLjMkwYCkZ5+DXl8CWiBDfNz7uLWNMXwKm1a0v9E+/OtKkHUvjPP4r55FKiM6C0F2AdGoCrPomm/6WW24dxMhjH/vYcbSJnT/3utc8vsiRZtrxnOc8ZxxzVFbfyHL9wufHM0/UU7+SpXanD+SkTfpVsGhcfBfRQH4FZ90b2Jf+rsB5+hpZGbgcKD51d2b4A2gcJwcYLGhcs7VX3W9ejTl3ah4bgvzR7he+8IXj2KnNZj6LgL3w+9VXz+zeAB51sCsBNgG35FGQGxnUHK3d2ZZINjpOHoEb+qKeHhCePkZoKS85lTGe/FbyR1vKPl6P/nBvQFz6F+AQqRYg3TF6ZTwC/+ig713T7khtLIgvKzXCJTAm8gPow/aay1dddc/d8Zt0xRFuBfvsXYR9elYQHwGh/WVldkSW39pBmS6yve3o0GZzwk4f4JUdY8pA6qhvvVbbAZiIIZm5ZXZm3xvL+tZavI5P47eu08bJ37EtEKS81pDsQ2CM31ofVgJpnY+Rzv2urACMFdwPkKIPxufk1ka4JlIxgLl2ZMfSuwDsQJrWwBIfjJ+xAA6xJWQqQxgQ4nuftQMwRJ4+a4+1xjN2AH2BvgGRHeOnzghg7bhuS4ao5/SZ05tDm6nb9aH5scojQsLcuO/9HzAy/bOvzR96pl0vfvGLd/OyOUq/23F2zTX3G/ah3T8Bfa0p6jBfeg5D4FVrRutXtkr/yCFyUT/MC+2ja9pEp7WlHaBk5z0Z9DwSc0eSS2tx/kaEQ8BYoFa2ubENnA78KpmktT/yzff+shvkF9CsDu1qvY5MSDau1U52tLU0XQuQjIwmB/frUzt1+B3aoe4AWLKpTe7peSsRrpEuXY/88V1HEKpD+5Str9l3ICtd7Qhg8jcuN9ww62sdy//Kp4u8rh/qVV8kZSR28m08fI78cc8Tn/jEcYyQcSQrtsycCvxUH/LH88r0WR36IamDfgBpycAuFHVHCpiP1kxrHtvurySOxiufpLlsXj/5yU8eRzHSN76hNgJ9yUdd/Eh1eSWDANlsluv10Tgng9ZJbYj8aVdrtijiJB/92LF5LKnrrR3t0ss2tc4ZH7Lg95HV1PMJ2L797W8dO5+9R/zI2NfmyB/EcPPL3DSXXUt2jn3r2FAybw1qN61kAesMm5a/m71sXchmrH0ji2KHyEDXZ9Nbb93rP1+++Z7v17xsTnTqAP12X0RfxzPrS2uaMiPQ6IAy+CRkYIwf/ehHj2PfzBFjjSA1l2tnbTQG2Yuem2bu0M8bb5y75pSpDK90m25NcuDw+N1YIBa0KWKmerQtktz7/B7tipBUZrvxlNf4HDs2k8iy09mZyM5IJuX6I9dkPtehO8Z8Mjf001i5Zj0mPBIl8rA1Rl3FMa3b6XU+00qEtK65X3uMXTqUvV5jjGxj41BZkTj5bhFL+YXZXnraTh9tzz9pbkbGl3hg/Ix/CQqui8hcfdc1iUdc3m/ZzmIE5aYD2lK82bhPf2QS08UGfsu3Kp5b4zPf+W9d88yhbNLqW60x5cHx2/lJF5zdXDhio0OD/GnODgJ4S/5853d+527nz+q381TGWnRoHie3J39W73j/fi+BvQTOFwnsyZ/zZST27dhLYC+BnQTujPz5iZ/4iREAyPDhJMooE4AIdIF97apph0cPFM2R81qmXEeOBUZzfjvqwHcBagUKnDt1cDb9JmgOUGhHiNeA1YC5HN6yzbwW4JUpWUDo2oCjFdTNyQ0EC4xYQYbKKsBTThlxvhMg6gNHWTATCFBwKJAO+HBdQZG6BUbKK7BQV8BGmYYFM10/ALztg3Vd68+4ABSAX95rn+fTGNN5bFNnd89MWgAAYFrbBKrqjxBqjAUbHYG1ZqBH0rinAMIYFzyRRxl1jZWyve9zIGOBTEG5MiNQVqA4uZVZn975ns6Que/oTlnM7h/n2V8+s17n0RXzvPHAu+uuvWGAHY4u0lc7fb792799HGsygfujg/yZhNPMUrTz5zWvec0uw3UF0dQ5srDPnhnHWvX8EPOpYDACQV+0iw5oezvfAiYKXsmmzFLyWjPrIkD7rjnQ2BRAf+EL8yHv5CPjWCYomZXtWcBVAFgAW1vOnpnn3J/dnBly+m//7b+No3PKCKRP2nnllfPsdn8BA+QbeFX7vTbWAR4B0OSxyrRrA1xc1/FhdLt/5aQzq+4EljW3A3AD0wLj1zb2XTpdoJ/us3/t2tAWfWmHgnvMqTL6yasxD1wld+2oHGBcWfaRscphf5FAjiNsZ1bH/Skru6qO5NSROfXXdT3/yvhWlzaxGYEcnY1PnuyxOWF3iaPbHvrQh4yMevYFeKWvwNCOKXzb2942+qutt5ycR1teeHQClv+7cXFNgEJ2bB239fdLtpm6K3nX2ET+rOPbven1CuhkswJXvJJPwH/lRPiR561b8D67ofwAxq5v7q076Mxb/+v6E1FjLgLo2RlzRBvNI4DeIFq3O/qyreSuTcbaDgQgX3OCzYnoaN4BgdLJz3/2s7vdKrV9BUgjWFdiLXBJeV/1oK8ZR1+WWNF4aSe5IX8CqbXD++6fQOHxob/Ng3bBmOtAsNaH1sMViNJeMjTHIo9bm3y/Annk19F0+h4BRmYROsozx/wrM4CV3dIfsiC7VWcCLCMfvQYcG/8I6fRjtSUlVqzrecSJcvUdeY7k9b3P/sxD9fiMwLCe6xPZZUcjM2uvtpQAY6zyXfhyuyMXv/jFMVe1uaOn9B1p2wPLA/6Sh3WzHbklKmhvbdIPv+fnRPJ5Vce//du/7nZ0aF/rin70OZ+mpADyKmEmMi2Zq6+1K1LLtRI2HvrQhw6dbMcAAB55rh768IIXvGBHnJIvPQjMJmftaOdPfpU5ar4if9g418zdxGd3O+7YVfWSrX+fkVHqJ6uSPsjZb9Zg8laX8vQxIiG7mD61jucbkVv2hizSicislTxzj52j7YSjCx3r67rKLMGpHTvZCbt7tecd7/ibzTve8Y6hl2zB4x73uFEvHXBPz5sz19qxVyxx8cXHd8+coyONhWd5WWsQYsphB1e/IH+KrNP1dV0LfG4tiDCqTz7nO7be+1zyT4A6O+qPfqnH2p5eNpdb441xxInf2HB6FaFKViWrPeIRj9h827d92wb5Tc+Mvec7SeroeN/muzKMkb92aFtj6c3HPvaJIWO2siP52nHbnNM/beukAW3UH320hkWSlcTn93xyOthzG+lhz9ahH8bSzk16Y05JCMw+R3bQiYiCdC+fQ3uQP9qnPR1/F3GvLLYqm6ydrdv5S9rZer360cqIgG7OZFOyV8VtawzW2lf8V+Ja69Pw4beJhhFPEU50mjxLaMuuJxPtKybx3boLyrXjGNmt31+sHIlNt12jzfmcM2Y6PfRiJcS8bx3VfnWRBd0rbo7UzX9cyeXVfym2rC/Fi9ow5+o82t1f/twaf0ewlXTSGIx49sihzaEzbMjZQf7kO4znvJ09NIhkvuWYq2dnwlZzPfLn8HZH0J78GUOw/9tLYC+B80wCe/LnPBuQfXP2EthLYLO5M/LnJ3/yJ0e2rAzvAGVOXxnhnDrOb8SNVw5aAXrBUOB+IF7O6kq8VAbHUF3ulbFWMFvWeqBeGUQdH1V2KGexgGBkBx2Z52IHREQIqLtM4rK81Bsgp7zAhPrT2c052DnKZFBfBG0CmZx117T7ph1HEUUBFXSxPq/tKiCKyCr7TX2uL2OWcx/QU8ZY2bWCQcAhAMx1sltlUgrecqZzyjt/3fgCmMmqo5vWs/g7O79dT+lGAViBcYB951WrX/8K4pJvYxrZVTBRlnlEV2RGczeCbA1SCuo7zqEAFFCjL43F7XfcOgALxw4AQZRRkPXR//d/DaD+k//6yc0jv/GRmyc/+f8e4JHxmEHcpZurrpq7mkbwcvPNm+c///mbv/iLvxh6O4ium2/anDh+YpdFfOr0qZFZT47GgqzbYdGYR3h4DTiYx9PMZ8xEUDX+6UegWXJMfs0/33tfIN4xQdddN7PkyQTo5L9juppHxiqwpUAzYPPwBfP4G0dw6zPy593vfvfICo5QAI4hygIMlacv/gJeta2xDWgOjK/+5mA6FXhhXMuOpi90F2gRedG8XANU7W9OpUsFsSvAEJAXeKSeALU1MF9tIPkBbY2zegB+gRtsKZBQHUCbFXxJPso1rvrld+V1pEpZmsoEFtixBgiiH9k8cimrP6Aiu5uOa29llW3dGfi1NfDFq7ngSEP/ACrX6J/MU8AqoEvfzCdjAIxiZz7z75/ZXHThfKaAPq8ZrIE+B4m5g+Pw/7dOnzh2bEdeRN41zhFCgRLVs5YfGZEdXAEG32WP2C//dNnOV+MBmDy1Je3dl21eAcaAQt+tuuP+xij9bJ2gO+oh346a65khJUKUSa58wGFlGCdl0x9/7FJzvjmmTCDe2AWxJWMOgmqRnNffcP3m8AVzF1TguzHs2Brkj2cR+S1SLHJEW1/60pfunj9nvFuPW4PpT2uu8QlUIktrTMDaCvzqq9/VAxgk18BwZfiuTPKIBzru2Rmu1X82oiOYAip77g1ZGBvf+29Xpnrdp+zW/5JIyDrwytzIF4loaLxWO+87c1cZJbCs6yN5zTk2gXh1kklHZiGzrCH00H0deboSPs2x/K/mUvO/5yK5t90mriEva5T7kL0IRvKmb+6hj9rkmTnNmciWjskjX9fpg/vqo/5ETFx//bU7EjQgP4CS7YvEzr569fsEjm/b6Ud2hf7QgQhSbdMeu1o9m4fM8xmQEsgH9Sjr5S9/+QCwyVQ57eL2u2vdR3f81u48MiI7pCt7PpNB5nNiXJN82UN23/iZm5JItKk5o52RnervGEa/tzMtu9J6qI/retznAOt8MWW0tmb/s5XIL7rjWutNO7vzF9xL5mwK+66P/iaRPXdqvPe97xlHkZIzH8mRdn5nl/QZYdGuEXano9omkXJs1Nl6WFKZNcZ799GB2pu91ob0JLA5+9J8iezO38jnaC3vc+tBBHKkgH539GZJXe2kzx6Ri/HPHri3JAiJPdpLp/SBPkS6svHWTM+LVJbr2G4EkHXdvHG/vtA59ae3fst/BN63K5JMtK8xVKeykk8kr++MI33Shnbx07N2Z0a0GCttawy1R9vd6xlV97znVWPnJzkg7LQ14sL4NibK61hHdSpPuZ/85KfGOPYsLfeQkT6qS1/Iky5EUkXCe9Vmbck+NpaRe41NxJPPbFvH42qrduRX59dmw/8rwsa1rYfpbut7MnRNhFvEOzvod21LrvP5oVeM8tTp39gYI9ewNepIR1oj9ce42QDtN/OtZJDiK/ca82KjNT48p/vzCMsIpdUXzl8rUSKfWVsjpO3ayd9qLczvcn/yyQ9tngyy6fBmc+vNyKOzm5O3z0THuaZctrnj1JnN133d1w0ieSV/WmuQP6M9Z2f9e/Jnj2btJbCXwPkogT35cz6Oyr5NewnczSVwZ+TPT/3UTw1HtLP5CxQ4mIIZjuHBzGYizdkLsC6IDCQLjAigLSArsA2ciBBynQAhh5iz6h7OPCc7Jz5HvgBO/QUHXjuuIyCs7M5A6MiIMkQFImXeBSpx0NVf1qn+5jxrN+CO0y2o7rkfgZ/az0nWznVngvvKMA68KJA5l6U1g/g1mFVH5ZXNVz+1T1vcz6EuoNKmMvjKIm4M3RtA5VW/yDgQWpmBZ9qh7lWmjSPnXp/LMPdKfsoMKAvMCJCoX9pSFmdkiz5EQCijACM98jmwTlsFx4F5iABy8zlyi9w++7kZlJ84cWxz3/vef7zvOQ7//NF/Gf10VIzz/j2YuKOTBK73uteXDfBjEhXzLG+Zwy960Yt2QUzga/2KSHN/wbRxIL8Io4DTAHxtcl8ZgwE6ZVAj9QpYAxwLDNudFSiUPq3zAHlQBiJQ27/xdm0kWqBvwWlAzAhEj86s/cNH5s4pmf7O/5cRqF46INhG/uhnJGxZ7/oXCRGAnbxqQ6BMIFaZmgFUZeNGONJvugZ40/bmcuUE0tOzMh4DD1bbFTCnXf5dTwci3Jof2qmcsj6zJb7zPiDZdR0rRSb6bf4FarhemWWs0pF23TXHI5k7GsTxg2VWG5/mRSC7siLNeq9NnXGvL5FUtZcs2ApyIjtH7zjWB7gT4ArAAV5edtl8zhBd+8hHPjKu2dV568nNFZdfsSMmlJu8m6vZ+wAEr+np+tv/bpn2zJ9sxXrvev1KLvV+BTnW9wcJR+1kO72y3Z5Vg+zQR88HuXab2aytAUjpeDoViRrIog2RSdW9ApJr8oNy1cWeAdmMP91ufOmF9Vn7VnujDHpVNrq2uKcM4LHr9I7bNxcdObqTd4DZCqYqNzC7eR/o5jin+13zFQNUjyQLeKwux0C2+ywgsLVzjtfcPRAZUAJEY6n9zUn1tsb1u/aVad3aMoj37a6NxgKQ2jF5ZcDrV7srXNc6l/1Ut7ab14F2HRvamt8aWDJLa1QkvDoRPOZZOx/Y/HwXv2m/frS7RlvoBzBdudn+xlOdbJuy2QF98LfuUggky2audiEAsR1X7VAkN312b4SDdrFZfgP6lkDReoU86PlEgdDu7xgpss5mKqudD9l84CF5KH/NaG+Nah10L7nQs3WO+t19+RAR8ytISo5spJ2t2V1lTLLjilGudd+uXX2o7b5rFwZ552vk9ynLesmmOQaT7NpFU/0leET6W2uVxa+wdgfYtk5EEHdcsH7VnsjF+p/NMPb5bN7nG0ReN6+VtZI/ro38IUO+YseaRdBlZ/QNOcHW+NMmO56N7/vf/98n0f+Zz4ydaHY16Q+5+x5J2VGs7jeHyYBsLrhgXud7JAlCAZl5w403zHpOTBI7OUVUtVa2I6Z5rr2B3ytx3FGo2RDXp//r+uGe1kRzwPX5rq2v+eNkVHvoArCaDJGlyLAA/jWJILuVT2eHdEC6sjq6TXuzV+uux+axe4wVP7Q+KZv+aF/xT6cLKKMkAP2JxCxO0Re/k0UEm7LMbWPfTkDXmEvkLzHvy798HnvIj2EnIlnoajst858aq3aYqeczn/mPoUPGng6yYe1+a9eIuUMu+RXariyyaFwjM9iDyJbWwOwKmfBVtCvCpbYZ2/zP/MTIjBKlIm1cp/++p8Or/5APlb+gzcUe5NS8IFPtYvPzC4o1EZ/mgPqtW+tx5fnkfpvE+Knd2lmsbaz9pcutUckm/Z02ah75lj1u3U539Se70VqSfPX/+PG527TfkmEycX+kTvPAd8MfOXtqc9P1N4z46bZTc4eja8ZxurfePnYRIpIHljBPkd4lK545NGPEPfmzU7/9m70E9hI4DyWwJ3/Ow0HZN2kvgbu7BO6M/Hn2s589jl2wvZwT1vbvQP+c24KNsg4LaAIzXZ8TfjCTKDDWWHivzAIZoFeZZhzlMs7LaNKmwN3qcr/21IYylgKcAyDV4bdAhcCpwKMyswsM1uC5DOUCxwLuMlSVpV3aHCilnM7v127v/WtrgJj7CxAjR+rHukunwKRsrjWzMzC6zNOyrQp2C9DUI6jy2T3+y84tcBD8BUgIQshdsCaAzJlfAXHjFyivT8CUQDTy1O81S0+b+jsIzPq+zLGA4DJ8C4LdE8mRHAHT7WCJMPRbAY7xH2DbFz+3PQfdER3XjOxCuq5/1183n8vywz/8w1vgbwIeZCDgc70dQ2Tgwcd0+mUve9nY+aJ87YuU0ceIp47/K1gl75UYTPf1PQBmlemaTawdAumubdy9AtTKwA7M1Vbyo4/GYAKtM2OfnMms8/nTkca+zET9jIBcyZ+jF04QHvmDKLj55hvHdWV+CxLVAdAoQzwio3FJpwMu9esgeZLuTNJtHhcSSeT6wBrv2y1FP7Q7HYo8XEH6AmL3rcF/ZddngEQZtL4LbInsbP4WBAe+9+p77yMhzY/mxEq8ak/gQkFxILm++HfN13zNQ74EyNB+NkG5dKlz3tfjqvSBbhsL+qPewMYyZd1rLgCxkByO4NFXAAY9QUSYZ/e//33H78Zc9vu111079PGySy/bHfdUeyPbGv/sYnZ4XYsjgA4SlwdtxeHtkSMrYZT9XMtdCaD1ezL0W8RGNrbvIvK0Q3vLuvY9mX1u+7yV5nu2tLVmJesDhtKBEgFaMwN1IxDM++aINRBY3I4e5bbrMhvbGhDg0lxfbWdEYPN4Jc/WdUFb/EdA0lkAn7a5ly5oz8O/4ZEDAC95Qfu0m90FYL3pTW8aOpi9CUD3WX2SSryWfND8aW0xd5NLIKfrm/9ezQ99DbTUvnaMtJuuzGjjRP877ozNJ68IhNbk/JyVlFOXOlYb2M7A5BUIlj/keVgBhHyBjr1yHVkB99gpn42jP2W6DrjamhZ511oekT7Wqu24lLWvDO/dGwlW+5QTKO59OhIBbf4nTzJsl436zP2SKtRBVp///BdHHcm/tpS0YR1SdwRiu9Ly6W677eRYq8yl1vQSINIFbWjMSwxpviafFfTNJzOmgbBk3I7syDT9eeQj/68xr+nBW9/61jEG2qG9dDig0z3KUmY7SthQZLA2IDkiDck1v7IEBMQIgFv/zRfHGRn71Y9RX+u76/JTI3/WdY78I2by2wLXO9YqAiqbuYK3+Xue+UO+6lp3/rg3MoCtM9Z2YOiDv5mUMAnmd797PpMHaM1e2NWk/XSBLPgU1gv1I3f8Zu0Awv/t375zt9sln3hNSCrxxHjk67eODFB48V3X9SN7nG9h/IxdtiFysbVotdut8WRCL8knf82cKJ5QVvphV6FdT+6x48l/CRGr/66NkTDTBs6jhvPxWmfaeZK/E4DePKsNxo/MI0qs2x3dWIKR+rVbX+pb84KuJMcIxHZU6Uu+9Tp/507ue412e7Zj+hHJoW1sQmTEqkuVrV/09fLL7zF0JFI4ootu1Kd8M7+1Y3Mlh73PPrqmearNkXPFeL5rh6H20818N3rl3o6Zawya8+ZM5Uf+8OuVXazWOpcfWUzK99Un95sD+msOkX3zuLWT3ReX0d2OyKtuMk4X5r2ndmofGanO1uN8xgig9C+C8OzZQ+PakgN9r//tDNYG5RbLrDuipgzmju5sbj5E9rn2lhzSWuueU6dvHzt/JNHdcebsbke9cUf+SCp5ylOeMsmnMzNWz25F/uyPfVut3v79XgJ7CZxvEtiTP+fbiOzbs5fAXgJ3euzbL/3SLw0Q4vbbb91lAHGGAz5XMCRCpOCGo1c2JMetnRNl7vsuQCXgugCakxloEJDgPtcD4ApaONG+D9CtPk4s51pb/F7WfoG7oV9JnwL2+hMhFYjk9wLJHN3VIRdUaGdgkfoCNwsmAAsBPOpu19Talpz0nHbgweowB4StwG5t7beC48ieiCnjE/CTww6UOBhYFiD4XrAfECfQ8V8AHXhOLoFRBbKBfLKSa+sK2lX/CmxHrq31CwQiBZLtSh75rt1VZAVUAsgA97RB1qBr6rt6C2Svu34exfLFL35+HPsG7JbdanxPnzo7MoWf9rSnDfDO8Roz2/XY+H/AA75yZKzp9+c+N7NZ3/KWtwzyp2DWHNEOfejIh5WA8bsAXf/cLxjWZnIl08a9bHPtCrgEwANQInbSFzqvrx3h03O5CsoCD8hEW44fn5m1ZVsqcyXkCma1KVIksMDniy6cu5YuvGhmZL/kJS8ZIJoHeQcGzIe7zyMo9Nf97eCrrwFNgRoBXREiAcSBmOkcXQw4dG3BeXNBuepSbjuvZSQcAAAgAElEQVTrCmYD1tW1Au/1LwCpwD69JN8RvJ6agbdyIg3SM+2I6KWTQAu/6X8PS3bvQfAqMCCygsyyAa5PL4zRfCj9NTuQJOIW+GPesQs930Q96WEAL/1SD93Un0gtGbye2/TXf/3XA6hQl4xuAB7Qh44AgJTvyJ9//Md/HOCneR5guQOzzpzeHD0yj6gko2TvvbF3nb/625IcmZOMG58VyPTe07oav+5ZyzpIHnXNfwUU1qZsk3I6AjHwo3kTmXDLlohTnu/UF0AYMdAcXUGiiBrXk7uxST4Bc5Em9K9rGkPtMMbqdF27y1pLvCqn7OfWx4ilEjCOboHqdH0dC9dmU+ms+gJB9Q3585CHPmxcox567nt6yI46/hGo7nPzouz5iAfP/KlNAUWt0YF92dxsp7ZG/pS1vCaNeN/c0x7v7zh1xzhy03gC/CLNgbSRDGRovkTAR5Skg6tut+Yqf+jhdrcqORtT/fWbLHl/5Feih/aXnV0Wev6AV/f23Bzl1t/aGZhKTtpI36o3cHWdW829yIDWP9e6t7VB/3rulz5HLAUmqq9dteyYv3/+538ZelZSAztXQpD++l5fs5HrmuA+x75F6mUzAvkCYyN4IrRKxmmeR/CRU4kXjUHritd115Ey2TI7fvPj6OwE5E8P3zEiMPKlXT2B2sgbRI4+2fHoXvqTf6L9fAflk4sx9cqWepB564I20w/kCVsM9NS3dkO1I20FcJunzYPI4OxQfnXJCYHjK/k65/I8otl15BEgna5kW/XLutAxYvP5TnNn61vf+ubRdjtelGOntOvzy1fg23X0AYlIN/7hH/5x2Apjt+46Um/tat3znXL1IVuZ/9iaTReMl2uLM5JJMUM6nz5FwDXfK3v4N9s1Uh98v5KD6a05zFd0f8/JbH30LCjl+K2dwfQrkuPqq/mW0x74b+2hJwjg1pl8jmKP1o+jRy8aa7H2ZeuNk3b6rvVCW81nMiCffHg6mF3tZANlt05qa/FWyWz6gjhl25C3/I2OM1SncSshoedZRUi2oyT/jh9NxiUyjISK7Y7H7I429iyqdjLll5agFwHknvzodLekgOYxfchP5NPMnfz3GrJWXs9Qah2n441DfoD6ivn0rTUrPzWfMdsSGaN/SNTGIv3VptZEc6zfI8JbI4spi107di1iN9urXPOpmNn9rb0RV9p08uRtw9ZofwlJJVApKzuiHStJWOxu53e+rz7kR+i3/xIx06eItmFnz9wxnvmD/Ln1jlO7Y5pdc9vtpzZf//Vfv/nBH/zBYY8dA5e9H7qz3flz5NB8tu3+2LfVo92/30tgL4HzRQJ78ud8GYl9O/YS2EtgJ4E72/nzC7/wC9st6POcff+cswIqrznbZfesAHMBkt848RzwMswK1iN6CtoEPp1xndMfqDV3KxzeBUk5437nFAaEaWPHGQWirWfPF9xGSLhXuwIgAuzWXURlYQXOBUKUCR3wpV+c74AHWVQdz9KDawtEA9ojUvSjNrlfYFfQn+OfUy1AWJ36iJ0AdXU0XgXDfuu5N5x24G7gctnOZRADPwI0C87d284o9ZW1FlER6dVurM7BLwBbiayVzKmPBcrzSIHju/Pmydj1gX3pge+BkmWiC0qB03SkBzBXd1n89Ew9gswbb7p+HNmi74BAfRuZZ7fctpG1/UM/9EMD5HQ8GlkrQ5D0lV/5wBFAylxXvjL/9m/fvvnVX33u2PXiO8EX2daXAA33FST6zbiuILe2Jyf60HEXvlem/gEbkFxrVqry07vIH3303pwq+CtAM1YyL32m22QH0IpAImttLfMykNPrJElv3xw/NkHriy6+cFyH/EGCBeqRGbD1HveYhO2Q7fa5T+QYYaCugnX9bB40/wIPySpQQFn6BCQx/s33AFNzLbJy9nU+6Dx5F2xrY6BK7zOQzZ+A1+zMCEi3R19GjAW2l8GpfuPvwd4dJ6gcemZMOnLlXBbmzGwMqIsYMSbNQ2MDOANeAy2+8IVrR5+Mk7nWzoJsB/kVxLsHUJVdSNd9LqNWu5Cg5gTwXr2Ixsc//vED6IxIA1AAtj7ykQ+N8snNtQGjAdbJayVUVnJmlfca3HcfGacXAQjrWNn5Y2zXNSH9DjAJiAik6HNgxQr+RdD0WyCLe1ayL309u80GDjyhFwhztjN7HLjeGuba5qlrDu62KEu748mMjbWTHhmryMOVRIggT0bt8KEj6UD1u0/Zt5y8ZXPswkkANrcjMXZk8elTm6uvunoeU3fylvEMs3Yxyna/8eaTo03aB9RWnzYAIN/4xjcOXdeWZJEt1v+pE5Moob8BXmWVs13G3+/GIYArO9faOcCi7XNg9CXyp3uTSZn65pN5oK/WjvwRfW6NyIZke8knALPrA4dXm9AulcA367d+qUfbej6ZMQUERpgFRNNj1+UvdOwdW0FPlJ/tAL62MyHZaFuANfvjj77VH+/zwbSh9bR5e5BsjexTvrb4nfysPeRx6tSZsc4Gpmp3QLdxMHbtAvC969L9+czBuUspkDH9aA0IdDw4xyPJep5f1+WbRv6kj2RakkhEkGvZz8aKnrQm+a41szV83YWmndZLc4COSJBSrvHIZmhzO5y0R3lsA7/iyU9+8hgHemFckaTvec97hl1/0pOeNOYGuda2dmRGjGXDfK7P+dGNv3aV8JCvFgns80zimsflukdbralkmX+sD/471osMfZ42yzGlt40kAYA2Ysf9jj9rx0U7COgh+dkNqJ1Td5Ai8xjLSCrHvUkWGM/92Np+ukdW2ujayFn3Z69LTOmZLvrmOjL0m889Ny3/oznh1e/arg5jVcIW38X9+Rrsmc/K8sdGWRfZZn21A4pe+GcDybHEC7roXm1qbp46NYnT/BLXa4829nyxNels+Frb+Gv2fyaikKk20l9lGye6Q47KzH8ucY9MI6PWXY+Rx/oWCaB/7JZyzNmOKiYbx/l6ThG9bg0uJoiYZDeyM9ngiCl+tN/JsQSB/AlziezatVesp9+dJpCukomxpw/WqkgiZZYc1I4lbVn1paPmtLcdrslL/a6nfz17R//SmQig1rB2mTdPjW02tbjNXMpvV05zodi1cY+MzCeMDC9xYMprnj6g38WCrUvGN32K/DPXSxyascfpHVHr+3ZbFds2j7It+ab5TPe+94xPtSGfafXjijlKligpwuuwXRcf3Y2ZNuY3IX8e8YhHbDxzWH+QP9U5ffN57Nvhw/PZoXvyp4hl/7qXwF4C55ME9uTP+TQa+7bsJbCXwJDAx//Xp84OYPXwfH7LdKg4lDMb+xd/8RcHQSDIy5EMbMwZ5/j5jkO3HnXGIefIliXFsQxMyGEtC85nDnZlc5AFARz6ArKCvUiDCJTAwLLhArICd32vjz24OSecE92zLSJ9AlGSRQQIx1/7lOO3sho57AETARZlSLmO8yv4EDSRjbrLfgo0LkiqnALzALPApbI2C4IFl4EeZZZ5jSToXOseVquvAQMFioJ28isYU1dBR/L+h3/4h9HHspgDHvSpsajPBSoBZEDiFbhp2lVGoJ77A4zLMPbaEXN+K9NZGRGN3mu/wM6xGwJSdauX7qkn0qgg0jgAIWRp2hkj8Lzu+utmSHFogh09CPrpT3/6OMbEzh9jKbgWJN3jiivnMxa2z6yYgN3nN7/0S//P5p3v/NtdhiVAZervBLHJmXw7hivQVp1lF5J7wVfAWISQ8vQxksZ9+uN75XekjX6VuW1nRjtPtDO9Csh3b4BuxxDpf7sKJlE1M9ILQOn/2TObzfGLLx5tPXZsZqG/7nWv2/z5n//55tprv7DbHajse9376h34kq4MkGBL5gZ6BjqnRx0b1NwqqPbZv7GO7Cz7crRtS9RFJqYvkazTxglYZ9DqbwXpm5PKJF//rjeHGkNlKyIw0z3K6Nga+mbOGAdzBSDTzoJAi0iF7EI2S7/Sjcqh4wXN+qNe4Nl11037op6AJuOIJDLu+kwvlBOJNIPxOzZHLzi8+ff/+PQAm5VBJ/SPzX/Vq141iJ8f//Ef33zDN3zD2EXHFrz3ve8d5FDZwwGEXpvXyTewp3m6vnofUOHeZOJ9NjZQIxuS7gT+RuSpt+zoZFe7AhEDzcqGNbafv/aLY85bZ0bW8MlbNve44h5DVu3UaFdNdUaGNicDcnqINJ31H/jduqYcZbrf+PgHBCaryBz3BS51bF+7SMylgMEA96kHE1gnQ7KITCFH9/qOfqzgXrI3V9b/1TVa51sgD9nI7gd4emB7wCWQEBjORtKf3/u93xs7wtyX7FbAda6lk6zQFn11XVn2ER/kkt7re7JpPWwN0efGyvvbbr9tc+zieVxUbQg8BcSye+RhDLyPJNMPf+aEueyedn3om3Y3LjKnyZ+cAtYjMLITgbMB4vktyrjiistG39wTSKoO49mzLVwX4aVd6jGf2QP2pKQU1ymj5BTj3VpORvkjgbOBrZOEmyB1Pl5gnjL8pfPJUp3z2NEvH3pFVnReGwJHmx8DvNvas/yLbIXdswGK6XP+m9fGOx3XxnXHU7oa4Jgv2PpAt7IhzY1VFjffPLPbI/06HiwZ6g876vd2DiULrw9/+NeN/vMlyN79+ZLk0zGn7eTQBs8Me+xjHzuuu/ba6wewjmh/3/vet3nMYx6zecITnjD0DqGkDjaYzpC5/pOJOVjiBBlkFxu/CE/XZVfpbXramAZ4kyl7pJ6Oj2MTvfdqfLXHGGuT8ZhE9LWbd73rXWPnE5/Detcz+LRJG12rj3yuv37zX48hu/yyyzfX33D95uKL5jNqXLva6daAiPLW9kFCb3dIt2bnl6R3tc332t3aGsnRmjRJgLnrxm89q9O4tEY8+tGPHnbOn2cZ2hE7/Z1zx9AZH/f2zCvEMnuSHPWdHtIP8kOU8DnnGnfruNfakc/cGhn5UkyWLjc/yM2OdXpZfMIeZDfVz1eMdFSOdpFliV7ZnJ7po01jp+TWr+KzZCvV5/qOeaQ79L12B/Rn61eS1bURAOov4aHEE3VWXklfdMA88Fdij7qUE5Fr7NIVMqTvfH82PfumPe7RD2PTLinjpY0rmb/GUfTJOM8kr/nsmnaUFkuWKBWpZlxL8OvY4ZJtOra8JILiK6/tMsx2RG6VJKEP9Njvq/7qk/643vc+a2tyKbmsZLxida/Z5BIRpp8/d5r2W2tbZJl2tNMpn6wTNiJZ28Fn7LRZuSVWRPLSFc8FRXZff+MNY664pnqR8nZH/szP/My0p3dMwu2c/3guScp31zzgy/cY6+q47d/vJbCXwHkhgb1hOi+GYd+IvQT2ElglcGfkz8/+7M+O7F1nOwfQR8bkVOfYcYALWDhsBZsRJQXoAd0cy7K43Mcx5FjmzAfgKienuEDRb2XE6U/Bbs5hbfW9spXZ8RmuGeDQNogLnChIrjz3BH4V8Oq7sgOEC0BXUN13yvYvGFj7T0YFEjmzAd2B8gHhAXIB1soJaBRUA2NXAIw8lA1sFIT7j4xzb8fnqY/TLWiVqSiYc19Zn34XRAimBFEy+/TZPcnDNYKGFTDS7oCugKtA835L9w6SP4EWqwzSA+BLDwVu147+a6M+C547Bo2sAloEFNq8AsdlsMpSLWM5wGqQoNvgx4NQyeMHfuAHNt/0Td80yJ8CyHGUxuX32D0IfoCihw+NQPU5z3nOOPbMjqAAupkxOMkGclZOx5esD4wN2CmztWzJlcCy68dRFYJ4f41ZsmiOtTsAMFPQGTFIRv4CKZVBruQMvJ3Z6JeM7wSyE1A7d6TDmGPbM7jPbgHDSy6ZO4Be+9rXbl7+8pdvrrtugi5lGV551RXjffPUPBiA7jZrsLE+SOBGth4EJtOfwMj0Rlv1q+/Nl+ZcBNI6v52Z3+fA7XVeroCGcSw7OqDeuLIr/uhR17sOiAz8Lpu0jGPX+M719EF9xkQflKv9/nznWmNuLpOfvgSEKU+QfOON89kcxstcCBBwXQG18tx/bscFwP/05gPve++Y3/rezg1t0O53vOMdm2/7tm8bOsFGIH083wd4xe50NFJjur4mS/Wvf+ln3wVqRHi6r3mYLgTcZ/vLpE2PV2AhkCkd0JfVZq02lSwPL7vb/GZdCNhuPkaquD4QuvYbg4AL8ii7PHA7QDO9DPAx5/ybm+mlMVReoJO1MFBH3T3bwTUdqxSBQ0a+D8AJvPZ95E/EQLZY25Tbmrna5nVNXYF137NZHsaMAHr4w79ht1MwgpFO2xX2ghe8YOwISJeNa+vluTGdNjGg2DXtcohgcY9r3BMREpDrt8iDCSjNZz60/janXBMY6H2gcmQBm6psAHU7NekXgNDa07MdItenT+Qo0JlZT7YRbfoSQEoP1nkd+Jb9QP7orzIiX0sCcI05fRDsrp7IAG0raaajm9h//8YqexZwqtxIoQj05ktESONUoooymgfrd8g/5ZJ34O46x+v7SupHNs05MZ8flR5GYgTAr+tFxEV+jjoDFrMz+VL1gwxWEFjbs4ET4J4+q7Kam+lWCRhIEbpgzq3JBNrxwAd+5fbZR5/fHdvVNSUKqNMYtgPBsW6PetSjtj7ofI7YO9/5zs0HP/jBzeMe97hB/rRrhS/D/qsrAFy7vFcPOdU/slttYyA82TTexjWA1XftbKNn6qGLgcsBx+RlDiB0I0Nbhxz7xcfgS5nrkRB+V7ZyS5hxLJx+Gkff0dV0sbYbv4NkDr/EuuYawL45qYySoFbfMhIvm5Dvl46t8YbfkD8RHe2ID/xWx/d8z/eMNdD6q+2veMUrhs+sfHLRh5Iq+LzKR7hoczoVIdjuWj5Vz8bqmTn6UvJC9lJfXJtuZ8OUx7+YJNuxsXtMedm91jz1G8PmjbmYzciOeiWbTl2goz3PUz1IFq/tTtK2bKt2rTY93VOWtYqO9szTfB99LKHPWHdsd+uW30tMU6drO0qx+a4e+tg6aRzb6VPCUkkvkTnq6nhS7yPY89l8F/Gb/PIlIn3JkZzVXyzZrkByVQZ50dGI/tUGZE+K58gynSmebD7kLxSDFkPWH7+rgx5kB/TJjjN9Qkabx82D1Z76jrz9TrbJQHvyw9O5iHJ1+C1dKIkwW6zvxRMl2RSr1nZluq45qM/HL5nkWrrUennLLbduvvu7v3vz8z//83vy50s86P2HvQT2ErgrSWBP/tyVRmvf1r0E7iYSiPw5dMHMfA9MkWTDEX3Ws541nFkg58xUm8FmoBIHTvDkz/eBOBEuvsuxLRji4HUEFGe9Z5oE8gRSu64s4ICHCCUOZIBvAT9HdQWCckZrS8BNAUxlFOxF/pSxWiBZu/WlrN3AFc59IFXAJTlxqvVL3ysn8FW7A0D8FvGxAsCBKTndAV/KK/NV+QfBNGULugC2jmZRtgCy7MbALtmIjjOzewgRoj8FeAXgOf6yOsnIPQFJBVz1I2C0wEwQVNZuAXhAjjYH3gsUjE/AS4SedvrukY985AClZcb6F4TrI/lqf8DAuQdI37bTR/WkL8aIHgP3/AuYy3os4NLfAik7Kow18keWrp0vkT++R/4ElAy9vXgeb/Pbv/3bm7/6q7/aHDo0n3FFpnPHxpFdVrq+KUPgWGBEBmsGJZmRaYA3nVIfWTz4wQ8eQZg+GZOZAXrpLlDuWAiAzKtf/erds1yaowWWXitfXeQJ1FUm8ksb6c4E5uazAQKSzpzekizbeXjZZZeOuff6179+88d//MdjF1QEDwLuvvebGZcBEdkZz0xp3qabBaHNh+ZC7Y0c8LmjQQoaJ6BzarSz+biWn5yzdVdeefVoU3W6Px1PB5sPxtLciqCmN5deemLMc2CDMTE2rgN6ACgAVdmH2qh9vncPmQSkqSdSuiBfQA9MMr7tHNQGMpkkzMyWVAY96xlTtT3QNZsWgNFxPH/37ncOEMvYqyvgT5uBeeqhR8igz37us5uLLpzPBQkM9nuESq/N7QL95vu6pK6g7mp/Ayn9ru3KbxxXEN09ESzqXTN2yWMlOrKxvndfOwtHNvbJkzvCZ33+1qoDgSPZuACSgGqv2ZoSGNbs3ggJ7ei5A5XBTrZmtXMjUKsdNcm4rNl2uJBPQHNEVZ+VEfjivnSr3xub+tnY+D65NkaBYfWTrXW0E/Lnmmu+YvccmABq/XzNa16zeelLX7o7oimCs7FW3wTBzh1jxBYmI3VbP9J5c0sZPgf8KqN1I5sWyEVG/ht7r+3QW8etNc5aqXwJFZUfMQtIA6ppj7ntyE27IFx79dVzTUzftFPbA9VWfymbNEjvLUltXXCPNvW8nMgV5bQmBdg3FwL8lc+GlEjTehIp2ZiR1WrnWltW4iMbEZAXoRy5HXlRH+mrdTGbqa3er/N51a90Kzs/AchJgCfr5n3tV1d+YYBnuqR9EYf1Ux9qg/LZZn2tjnywAFDrXEQpfUnmjY8ykCLuZzPV6V7z21y+5pr77XZ1K2d91pR72Gr1k1XH9Jo7yJ8JBs+deXwbuyq/9Vu/dfzT65JrOm6q4/qMQ752r/rfPNX2ZJ3tLZGkfndNY6VsJBd5r7528uAv8ZuMizIi15A/2u4e1+RjkDN58UPttjA/7Jz5yEc+Mu7tyNN2KGjPumY3huTAH2Fz/M5eRkC1K2Gdz/kc2kG3XdO6G9FZ/6beHtmRYfQ3kki/lWvsv/mbv3n40vzgt7/97WPuu7c+JEvtUz8f1VoSGdPczB6vwP5//ue/j7GmA/pYvORadUQ8NO+ND3lIdmKT6C8f/kMf+tBYr5vDK4GhLT3PRd3sljU9mxKR4bMxi7SzzjuOUDtKDiuRIPta7ELeEcj0lS5pZwkNytSHdt34Pt8tfcouGAN+vX+yLI6gXxEr2qp9ZEC3tdtvEVOR72Qb6dKzQPUnMl+ZriFX9Q2fYLt70nu/89WKAZvfEUXG1vt2ebbLO1KHjvSf/2JsImbJxD3ZlnzebFK+nTayIerj4xmH/OLsBF3Vr45gzG9Qn/sj51r7/Z7dbI7kN+afrz6I70oUU0aJLdn/8IHi6GLDte7i1XboXnLZ3DmW/+SemSB3avN93/d9m1/5lV/Zkz+r47x/v5fAXgJ3KQnsyZ+71HDtG7uXwN1DAv/VM384oMBrjqCdP0BG5E+BYuAFx7DsvQLyFYQK4ApwLUhzTYQIxzhyKGCKkxyQIIAICHJfWe+c44KGgCROY2BOx0MEfpZRzHkuMKw9OcPKDPiJhFizI2uzMjncHHZO/xoI5RR3ZnhHrZVNXFZjQGnglDYVwBc0kls7H/wWMFsw7B7ZmGXcBtbpY8cKCZCSQYF8AIlXYyuo116OfcC2Mn0naBQAurZjQWp7YJ1yOwpAQKc8Qbo21981OzNAwn1lLFeWNjTG9MERKUBtuxA+8IEPjKC3o4+0RxZtmbwF1x3Pp8yedyNT27NMBL3rcThk4z9gbBBRp09tjhyeWf5PfOITxxn8Mrz9VvDq2LfO89bP4ydmBtsf/uEfbv7kT/5kZDQLql0/wbMJzqQHXn0PUOic8MhFsloJDO1zvZ0kyAVgimv01/iU3am8Mr+1hcxkqQp6O74iMNGcC2gvuEYsOWebzgCl0uX5rKxjX5Idfftt8wHCF23n6okT86G3f/M3fzNA33/7t3/dZXMbv/vc98vGuFVmQeeV2+PqmpMF2T6zHwEnARV9r5xAyoLH5n9zyWu7X5oDvgtk0IYTJ+auncCndCHCSJnkVIZjYGbgFztJXum5sTB2ZeOav4EPAXARMOYKfff9JNjOPd8pMgMZ13PP2Bt9NubaiVyyc6ls2XalFIR7LTCPcKZr5jygZGReXjyBaO0OKCNPAJdjiNgX/VFHmbAF6iuAmNwal2yROdh8X+d9q6v2raB0xL/y2qkQwGRMVtvtXm3ye6BX9pL9P3nryc2FR+c89he4a062Q+cT//qvox4AGSBJuxF36jc25lSZ2oE2AdQ+A2IidNQRoJJ+KLsjXVyfjkb0RmROIHzuWvGXvTRnAvSTd/Y3/Xe9a4ynsUr2rbMla6wZ/4GbKznQmKxjuNYVoAyk9DBmuvmgB33NLts9IMza+Ed/9EeDCE53V4BIOxozu8/a1VOSRuMVuKXenudQHyMLIn8CtQP71p25+SbN0ZWc0Ge60pGgPVOke+gK+0gXzDfj/ZSnPGV8x9Y5Nsy9/iKqyoYPbPZbAFi2pO8cp9vaXqZ261ljmt4bT/2OMPZZnavfQ67Tf5vgdc8Wae41Z/IByrrO1pKRcdA/v+lLWd7Nn8ZnyuXSHWGSzVRvJFzzO91JN/N1SjLKR0z3s2HskrYaf6/rToFA6taxSJ7WxgDG6lz9n2y+pIZklezyISMJEOMlQtAV5RsDc/Pyyy8dPkXzlk1PX/Wxo3L5IZE/fBrHu+njTTfdMmRs9wyC3TFjjpklj44Ny5ZEhEWYkK12kIm+6n/PxgnEjaxKNtkb97YWRz507Nmqq9lm65l1w+f0Wxmf/vSnxi6/klFKMioBIgAfIP2mN71p7EiIhG2uNj4raZUNyib1mr3qd2OQvpFZ64BX31u3+2tNaV2cMcYkf9qZom9kWIwD+Nde10YsNJeSTeMRodoY+D6ZNh75dpEhdoj7Ld/P+3y45khzoh06ymx3kfnHP0es2ZWbDmT78xdK7FKvMeg45ogfc1z/6Jw26IPflK0sf+SQbEqSyndsDFzrOmvE+rzW7F7Jc+ID9lS7mr/amn6537/fO3qyhBl10T265R59Vm/rbEfftRZG3ogV+LjGMgKbXvusno5My19Th5ghYkbbIuXSq2KO/JBIt17rE/l2RFx+REQ0f8O/9paowV5od76dcjq2VTl8wHZrFYO7V9/FFPpFl9sNrOx17uQDRywbl4hkfcrHU2/zdPUn8sNWwty17XKPCF3JpDVZszl55MIZ6zSnmsPiD0duP+95z9uTPweN4P7zXgJ7CdxlJLAnf+4yQ7Vv6F4Cdx8JRP7Y+ZPDOoGBCYjadi1YAF4HBHESc4K9BhBw/jiDHYPDeSKKPR0AACAASURBVI6wCHRQR85eQLQy1mzDwLQAx4J59ZftJ9gOoCmo52Bri/I5xGVsu45jzGn2GunjNSJA2Sv4FGBWkKONAcgc6h7gXuC6gioBC8oPGA6gWa8PEHF9pBnnOee77McyrFyv/zK8emA1gD/AMZBIXwoUXbvuVOhcbPUgRAR3BXXaQa4RFMakM6yVBxyN8AjAK+ANsJJVCDAWiBUgJZv6nqNf/9OHMvKVmdwjkDoyQ7AfYC5wQWz0zIMCFvcLngRA2iHQFcRpm2d6eMaHawLmA64DRLTLzh/y9KwTGWiebUA2Zd9ffdU9RwDmWt+fuOT4eHXk2Qtf+MLNzTfPc9iN0wTFJmgPSPIZYKRd/psjZRMHykT+aZdxRMzor/ngL8LAfR3d51p6bwxe9rKXDf0T8Bof10TIlsGrLSv5o7/miefIKKdjK8qQplt0+dQdW+Bxe5TTkSOHx7Uf/vCHB/D7T/80jxILnL3wonmsWUBW76+48srdkWcBkpGs+hcgqr9rENrcd22g9go+BljQlY62UT7b0i6Cac8mieR9JK66IkIL2Mk4fVl3H1x55RUDEPZnLhnPbErHOdW+qVdz7CI2+txroGmgBrJPvQFN2rHuhpQhGbAXMZWN9epadbER2tU82tnEE8d2D2tGKuvb+9///nHE26f+7VODPJkk2XwY9rCr2zkUaHMQpKod9bPVdAX0sgUraRQ4EJCSTdZ+dXR/78uSXYGWVY6tUfSS/ndfhJ66b9iuE8oOiHIfO2Ou+i7gs6O9VkLEdfpbwkJAcmBLa1DrWzqQrSHXiB962rxu7jT2lafP+hKREXjfuhsR2hpUfbUrIq3P6X59Ouj5BMiWjEG+QDnEz3zG2leM9svwT9cc78QOskHNgXX9P0j+REz2/fo53Qp0bKfxmkSRLW8dJYuOLyqhJL1oHqVLAbfGmX1Wfg+1pyf65rd2Jxsvx0DpP9D7He941wANla+sdg9E7mdfIy30rbVS2XZORARqa3LK3gXWB8xGPNS2fJZAtnWeBCp7VVegfokFgZBeA81be1yfjLJfq7/V2i0poPnXfFSW+yOr8reSfcDjXNvnjtpIt9qc75Mf1vh3BN6U3fQ9I8/zeQKYjQfgNvuX/7bq+qFD83k/2uw/XVrBbLpNB3oQe6QLfUHe2XmhLfkttUO9EjaUxR+hW/7ojp0/00+dYPtb3vKW8Rw1O50RQOu6kF3IZgfUZgfWpCV9yf6vdip70/rb58ZJ2/kKkeL5aNlecwIY3Rhru/I//OEPjjUfIbGOiTlB5+kJG+loUQSF78yh7ErlqK82rf6hPuq//3Qj+6CfySK/ZrVv3tObdc3Nj8/OWT+zG/kq5lbzz1iOZ6LceMPm0Gb2hZ3z15g377VrTcTyPv9J+/LTS+7Srgc/+Kt3SRXqiVysj5Gx9b31v7HyzB/3SYzybMfsT35zZEI+tnIiUyJn6m8EWDqij+10cV/zo7jM2KY/2Rf35L/pg/4Ul7Xma0vJeRK4InMiQ1zvvbbTO767tvmejxLhSabWZu2aROzluyOVlal+Y+PPNfxgeqr+kgnycSODsnH6a7zM7Y5689u6npgb5rS60lH1KHtNMoxE13bzooS/bG47ftPNZKlc90aMu84cHEk7x4+P9UqZ+bquJY+OClzHsXXFa/bXa7HUQUK2taFnbra+kOU6nuv37rHu0sfKVl8+SXa2uT7s5Znp27muaycucGbzjGc8Y/PsZz97T/4cdMr2n/cS2EvgLiOBPflzlxmqfUP3Erj7SAD5M4Cdw9ORz1Fu588v//IvD+f71Km5K4aDxmkTQATc5bT7Pac+h27NOOKMBuZUjvrKcA2QLquS86+8MpIED2Xyt/OnbCTfl/leeSv5w2Eti7SARXkc6QAG7Q+cqV1lHwcge3VP2ZYFOpECgSKBCAXLBXPJuO/7HGFVsFUAlLwiWQIeOO36CTBYSSsyLtBTp2cZCEaUQx7ey5jrWCfOetl/gUACMkGzoEfQbqy1F5HRkVPqTlYBMOSCKPSvTeRd27TrvyJ/Kse1HaVQ0BMpqIzAn45xkfnYs00Ese6NHNBeWar+BW/6qC9llRVk2OGDCApsWMEHpAB9kKH7zGc+c3Of+9xvB+6RxVVXzjPX3TMyoC+ZOz5e97rXbX7rt35rc8MN143fEWbAUseD0U/jqj3In7KB0yEyIo8C1kB94+Ohw8gfZbkmsLr5sZ7TLkB0Pr3Me0fMICfK7Ax0Se8CTdQN7JaVTJ6f//wXR6BJzvOaSY6WNXnk8CRZ79geHXHmzOkRWAN8kT8f+MD7doDjAKE207asBIDvT25Bs3VHVDsuyCsS0fyqrdmByMWVXKE76+6hdpZpKxnQ3wChObdmmwL7Itw6b16fVvKh+Vgm54kTx8Z4ymwmrwLj5GtuFMwHPq6ri9+VWUBcOwJxgYcBP+0iW8kRehr46vt0TJsj9cjD3OwoSrLoSMIzp+aDkLVbHxxrg/i56eabNpecuGTM4bET5swcv3tccY+hAytQtNa/EnCNReO+9nu1Bck3ACBQxNgFjJdZ3xxVT+tCAMQKMgRMpUtz99pFQ5bk0ZGcnjkV+aLsdj+ZA+aD+3reWM9VcH0gEfn4XXnujZjT3jWjtXUh8ka7XG9uaw/d8Z+euj5QPALAd92TXmlToGsZy+lT8l5lfXAsAqJWQOjgOLk/8sd7ds2Rb2wS1fXZjkx9B9ZJSAD0BnrlU0RkRSxM8nCC7+pPD1ormmv6RRfyB9Ydp4F86z2u71hW5So/fehz37Vjgm6Ya5P4vm63G4B9NT/MAbI3j8ydJz/5yaPNf/EXrx5lRzTSl3YKlKiSv9A1+QJTF09uj7879xw2fdJXuqVuctEmetbOioj/1tfmRcB/BI/2+PN9JEgkm+/9HsAYMGh8lK9+78koMDn/wrVk5tkM1UWm7QAOcCeDFSBWzgpu8jPXtmlTuua6ANwIHnWRd/ofCVi52mRuqV8/6UE+HHn7aw2c9ubcLqkAz3aVZcP5UOxBOwqUoY5pU46OJBrjk/2KCFZeO9fpUfbgQQ960Ng5R65ATte98Y1v3Pz93//9eOYP3er4TgkrPeemo7rUnS8jOYDOtsPE9+oiw3ZLtb6tsmusI6xco9yIcr/nD5ID/SdL5fprR8F73/uesbtYP7M75BsR3PqLIOKrBp63Y6B6DpLU2YzV7qQ3ERERdq2LrnUNGZREkQ81AeVTu2NVs5XIn/yvdTeh9mV3GtcA9NUX975ENP3Pz1z7xV7kf2dn9Y9s7BzreTHsv3WE/kTIlHDSXDCfOnprriEzuYWeAP6zrdm56mtOa29EGp2mtxEV/Ob8n5UEzrYMP24bA+bn0Duyyh+ovuEbbpM28rcjbvWpeKmdreRTHJntICN9+vRnPj2IN+0Vu+iDOZHd8Ur/xCfeRxS1NpsH2ssXZ09bA42VduT/lLQYOa+c5nz+WD5GsW4xcP5VRNRIkNoeOZceqb/nd0UARqQpB9EiZlGWNmtX46odxaQdv1mCQWOdHS0Odl0xb/FV9jvCuFMD0u3mSLaCDJrz7mkdaPy0vziNHtAhr36n1+3UXeP9bNewDbfPtWWt3/uOffvpn/7pPfmzOmT793sJ7CVwl5LAnvy5Sw3XvrF7Cdw9JPAvH/3k2QEubcmfAqt2/vzar/3a5mMf+9iO/AkI6kxlUioQCLhcCZ+C8gLugu+C+TKfOd49UDfgI1ConSvqLhOubDsOvDI4moIsjmPgHse1LLfAQvUXIFV+AILfIjLa3dNuAO0rq68AkxMb2FoZK+irrIK8grkCosifArEVmOGgt/tJGT6XmVb2qH5qmy3+a2BY0Kl8cnTsSJmwPSOorf5lExfIuw7oAARTDrChDGrXAgbKrjOuApRAUGMueLX7wWvB5p2RP8lQ/7T5oA4NgmB7zvwMCuYzDmTjamtZ112njwDIdmEgfwIl1kw49RboKje9OAfszuftyPJ2/MBVV91z6FKB+ZX3uGrIgk6S0SWXzgx+oOdzn/vczfXXXzsC0o49QRK4fz26whi7dyUCjW+gaXotYAS0ImIiPOhbBKD+tbOAnjk+BpgELPzGb/zGXcamPq59LrAr2BbII4u0+frrpxwBX6679dZJ/jY3jx6Zz/06uX3Q+enTp8Z95P7iF7948573vGsH8unfkaNTxvTEGO4Im+0zGgKompsBaJF+BZsRA4GMwI+Cx8ihFUQum7dgtKzM5skKIBREtwOrOnsWR98HOmnjxz/+L6MvxtFr8zyAsIB5BTwDDNTX9c2j9D+wwU4vfwGrERjJr7PmA2iSWyBIx4k0B+pvwfi973nPMYcBeI6xYk8COAIT1BGQoe+OU/N3xeXzoeOVnR4rz/fds66kAbB9FxjR95XVLsChYydPDpseQKj87HTAWwSO+8koQh9gFCkWGM9GWDcG+HrmzLC12qoN7f5pLP1m3nY0Y3KfxMXRAeaYJ9rX+kMXmsPt0GjM9du9AYoIJv2yvhgrr9mjQHp6FzAZCaK+nivTmAayk0HrbfNKvelIa3CE1AqKNy4RRr3WXp/b+YMAuuKKSXA3H/XhbW972zgyEEDnL7C+PgQgTls61zffrboZOeN+sm89I9fI7/oRkF2/ldNOnea0awOzW5eTbwCWdQ+AGDAcCaRvdMX4+o7uAO/1+8Mf/h+jrp7DUjZ9+rPal9acdG3aq0mot4sjfymSjz5GwNSnSIR8nZVYXO1oNqSxU04yMBbpkrZHFGejjYnfrUcBc+nQqkfWieYEuVqT3NeYNjbpQets9sGO2MY6W1L52qpM7TOOkb3NPf3Rj4D9wNuIMePYmuc10D79c5/jhbomwFOZrYm+Q7AgODvKN99GXx/wgPuPeQukbSeIdvsvIUn5fmueIUrt/plHbM3doI5Es3uDv/H93//9g3i2VnU8Fr+Bje6YPyCx9gDHS+gxLyMWgertcghgTgZl+beepye+p7+tKfXT67pj1Hj3TJMPfvADI8GGH5btXf0KfZM85kgyctK+1qbGObnX9nzoOT7nfOxJls4d+Pnzxmp9pkr6WxKashvPSMDs5Kx32p7mmzblgymL3M3Bdiu5Jx8kO67f6WDAfOsauehX5IBr0/3ZhyODRGyHpOvSY+0qOaQ5mMyav/yfjmpzfUQuO6Ae4xa51RHUSAb35HOnNz2jUB35JYH92czm6PDpjhwZPm59axdqtty1dM/nyA4yLV6MYDo471sr81GMW76+e+keP7N1hY6Ynx17nO3Vdvey63RaP41HBJhEpUnAXb6LkdSdf6fdyqLPrYPFM5E/jb1rtMu92qKOdTcuWZmP1pf89jWWU451RcxF58i7ZAo6pR+RZsUxEZt+Kw4lX/1RX36Jtue3u7f55X3tzFY2x4p1VzuoP9nk4t2V7CvhxbiVzEX//FV/OpoeXHv9THjRRv8l+ThO9alPferm537u5/bkz+pA79/vJbCXwF1KAnvy5y41XPvG7iVw95DAnZE/ztz1DBcgReAKx7IjcAocV5ApUCaSJCCqDKIAmYLSAqWOPFuDf05tz3AJ/CvTiDPcudGdD+1egU07cwSc1Z8jW/2BFAWdASPqESAJrAvGCrAK6AM1KmstQ//1NSc9RziwRgBxkEQrAHLPCj7rXwFKREOgsVfP5lhBLd/5L4uzwED7CmQKUARCAnd91F6fBVkCukAXbe6ZFwHoBUjr0R6CH2Cf9q66EdCizgKogKDGM1CGDMqQLTAp2Nd29QuetLHjNwrkIj8ED9qBAPnEJz+xOXbxsS95BkbAW0B1WWgFPfaoeKj9lVdePYIvx6B5xoNn/pQpaHyuuHzuNtKHQUBecnzI/e/+7u82v/qrvzp2/iBDyuC1c66gPhAw8nHdJZBsIpnswgI+yRYuo68svkD2CESy0j+7ft7whjcM4s/zA9otpb4yx70XmAWUa5N5Nh/ifs3m5MnbRvCIdJrZfLfvssEHWLd9VsLt24dknzp1x3gmlOD1RS960eZd73rHDtAdYPahGYj7L4BU9x3b44XILoKkORWgkk6nSxHHEzSdWd7K8p8dSn/0ia6kN5197950uyzhde4FVH/0ox/d7Q4E9vYQY+CbeXHTTTd8CZgVkKyPwIjIn2xn4G4A88E5QAZlZWojktM1AYfZlEAkfQA20FXfzWzyc899MR99dl1H2QW2DoDo9tvHQ7jt+GHnI5sLwu34OXF8CzBtzo6dP3TFziDfB3Rmz1ZgvX60ktaH9TW70HiMsbjj9s2RwxMQL3M8wL/rmr/pUqAC+WWjI32adwFak8ycx8HYc8WOBQxm+wAw3ZdtDujI/ulrZJEx8N6coTPKb2dgZGdgVutdwGa7RWpX5I96I7vLRm4Ns67RQXJIt9Z11/tA/37vc/Pp4Jq92uXAmMaqzwF+dgh6hgLyB0Gp7fpB9vQJkG0ng12g9TsytfVxEniTCAu0XWUbyL8CSIGItV2ZgXTZ9ubB6k/Ut+yd8WbX3B+A6X1rrPmkrx3hqI3peskIbLudG+0szS6NI97uuH2sPYFykYARCIGGwN92QXS0YiSNOnu+T76K/nf0XWMS+dI863v3t77V/kC3djbqi/WrdcF17XpwLdm3a645yKb6c68M7eonL+0khwDgZLXa7GzXXHPmcZq1NfI/nfBbxwiRYWMQsOt67VF3vkKgcn5NZEFHHKXT7rHOVVeJH7VHHcp4yEMeMmxEY5ccjC3yh51A/uhryUzq4JNqi3LzidTVzp+57sznfLz5zW8eOy7tNH7a05421lJrCXtCr7Wp55OwK3Zpsu2vfOUrd89Byp9Wd8kh7RThM0RwZG+MYc8PJFs64bP5kL5mK+hIxHTEs3b9z//5P0a7lKmf9LVECP3iX7IHH//Ex4dNjxxtTNb1KsI+crP1PzA++9UamH2PiPB7a1vAe2RNBGqEROu7431d697I+/wp7W8tNVauy9fIxmTLyNdfcYJx9/6gH5sP1/qK/FZ35K97+BXqzXZMkmiSKHSwJDll80tH8tH2GT3ZPPXrRzJVRscjd1RZz4uUwOA6JF3PEM0WqTOSuHUrO6u/5vC6s9F3+fP61ZzyPvJC29xDp1r/i/myJcpo1yB945MiceiZ/lpjI2WU1/MkrdvZeu/99vjHP36sUdm27KS1SRnDn98eJ906NH3LudOzBJP60zxzbzIePtFNN42+mz/uLbku/57OVU/6Y9yKXfJh2mXnfvM88lL93ptDjR2Z0hl9UHc2z5h17GJJDvl26Zt71h3hxfLGNxIxQi//qDmXjVdHa2rzMl883yTfkz9MH7IPw1e+Y+4czV9Jt2644aYRd/3Yj/3YnvxJYfevewnsJXCXk8Ce/LnLDdm+wXsJ/J8vgU9+7NP/H3v3Hnv7VdV7f3Xfutvd3QtQoMjlKMg5eZBDjnIVFUGQiKka0EiCEbzEP0yIUfkD4/UPo/5nfDxK1YDcRApYECwiUQ8oYBAELOLxUc7xQRERpIW29LK7L09ec6732rM7Pun5k92uley9fmut73dexhxzzDE+nzHn9wyH7PCRefxFgSY8hlPp2DcOaBmaBc4cWk4ehzdypaA5kGy9tmCnayKGciYDN1bQqsA557ngoSBI3QIloKzggDMbqNN2/Xa7CKYFNMBpDm+gyny4/V3DKS3AU75yBa633HrL5vCh+fyX+qXNBUSBjYG6OcX6EQjJyQ34cl1ZiQWTAReu4dTnaAMcjIcgiawFFAFFyhH8a6MXIIpzrd/a19nSPQumDHgBkYClcVjBGWCFQLAM+bIqgS+yTgM0CuTIrWPHtAvpElBThpm+59wX6OXgBxgbiwIf/VJueki+ZdQZY8CJdhakubZMX0GTAJa+akcAwwoONm4RTeQwMjFPzQDk4ovmUTtXXvmgoSN2vtgN88AHPni3A2kAvZfOY6Rq5823fGEEl8gf5McnP/lPu+NYZlA0z7SO4Aio0P4y6gqayaXgF/ivzx3fF3EUMNoOgx766gia173udQMYfs5znjNAgQiIFRgpIAzg0C5ydS76PNpvjgF9mK/5gGjtHmDMgUmeOPZtHi0xA1Mg2Gtf+9rNO97x9t3xYMMOXHD2mS2VM8Zwe+RZAPVK9AQuRP5GmEQATHB8jltkWcCpPgjCkVcd6+G3jqhqR0dHnUSIejenAFr6E6lckE7H/dY8ROqVSVy/VqA42xiBk93L5pjbPYcowCjSweeepaAc7VmPRgzYDXBNbyIljTs7VnDOPrAT5rc+ekbAW667bndsR/OUPLN1za3GJYAgIK4s0p1ebJ9pFEhrzMjU78pofFobTp85Pexra0+fmysB2QELtS2bqs1ITjpB942ncddPOtHxbmyDNgE4vch4EEfbo+B81/gFXGurv8uQbgdS4LW+kb366VXPF+v5Ls2pZJT96/5kGTAbALZeFzGpHf7uSKeI3HPnyzp2yl/L7O90MKJFfY13dimb6XMPVfedv/1jk+wq9MwfMqDD2WLyd8TTy1/+8mGHem6WORM4OWzuyAyfIBsZtP76u+SDc4HEFSjS18jkxsp3+q2udcdYuyzZdPf47L1dsWQQgKcM9QYYu4Zu5H90/J9+Al8lGiS3QNvskXZ0JCA5lJjSGnr69NxJ0JhnJ7zXjojOdR7lIwRE5itVbjrcOpl8AnPND/9k0LcToP4lB/IzturwrzWDrruWL2HnyvqqrfWjjPJs17k2Dv2a/cpOBXDnH2TX1Jl/kA/m2o4WykerTuXSqda9/IrGcvpdd+1I0mTeeHg3fnbqKEd/2YLs+1xL/tPY0cL2BMRGAGWH1ZOvZC2iB3aOTaJ8EnR/8id/MnbLXX311eN5QPxVPptyrTfsFr2jc8przKy1xpAPbLyya/reUbCNT7YiuQYCs1/N846pzS+OGInYC2TOX/77v/+7MX/zU1ujtRm4zhfL5quj3Qrpe8Tu6vdnp3wXKbn6z+lwu4L1Oz9c+XSkmKExz9Zm5yMj6W9JCulh9jH/w3t9UH5Ej762ZrR+RU7nz+QfZsfyu9072332SOPanH75nB0h48B097IpM1Fq7lzNjyWb/va7PiFN2plJ9zpeDtGnXxGE9JhfQG/TiY4OpOv6ZAeXo6Ddx5aOZwBuSS7tjvxqbFY/3t8l4xQvaFcJOSVJZG+U1+42fijflL4gRI0rGeTHRVg011yjbP7TM57xjNGf7Lk2ekWipQurDW4djfwmBy9tXG2ptjbmZJ9f0jh3vDPZtfNIPV7aqtz8hdagmVR067jGmKxE7rouGDfltpPP35GNxVNsRvaTfW1dbz7ri/qKI3xuB1jkVWXmC5a4oLxiV/3Vv3UnevZandlrbWmcRwcPTJnVHrpZstlTn/rUsQty+NcnZ1Jj/qCQos+KefgjrtpjrHdbifcf9hLYS+BLQQJ7w/SlMAr7NuwlsJfA3SRwT+TPT/7kT46AAHgdoF+gU2ZUgENZZgHaEUQB3pzG9ZVTyEnMWS7jilOvfP964LbyyoYLCFvBvpFJtD3vn0MbaeAemV9Aq4LpgtBAoMBGznb3dpRLQGZtX4NYgUSZWRE0BQcd3bb2WZDSzqUA4LKX9V3AErBs54h/45kb26MuvEcwcZSBa9rD8S6TS32uKYOxAMG4CWYqv2CorE+Bv4Cw4JncyEw5ZdoFqOhHR8L4rmCqQJCuFCRE9hT09Fm71S2w1LaIRGVFkEWwBLIK4sg1INnfAj3jKtASuBg35bkn8KBAULBFn+h0zzFZH+Tbrhqgnv4DYTxrp2f+aNvImr7k0h0wpl83ff7GEcR87GMf27zsZS8bGbHa1hEQR4/OAKe5MOKebWZ241SAH9Dvfg9VF7wXwK+ZkclGgOelnPe9730DSNIPWcTk4J6CzYKvxqAyXAPwAerOc9EnWRXR5nNtHsD/BdudXNsjT86cmTtdjMWrX/3qzdve9vvj+h2hcMGc+wVvyvDKIhTUriRDBAFdzuYEpAdWX3rp5UNv7jwxj/jxuvIBVw7SB1igL+2aUIb+0CFjRm50xRj5bD7RIzqkL0A/8gjUR2yZi3TqLCA7M7tXndaG/z9Qvmtdn10JKEo2kQMBbNkT+tzRiwE+5rPvylrWrjVrV3v9ZmwDMBCkMs3tEDu01cEAsJUAWYPt+tR7bV37uhJAjad5/B+NbfdN4nCSD7WhDNX0h26uAHDjHODdHAsQI6fO+Q8MXJ+nsNp+z/wxb+iQ90EIbZ+54D3g2Hhlg33H9pF9z4nRfra45y50/FWgo7YGXAfSKKc5VZ8idbtWHQEn2kNePQcGuNqOgnRkHQN/rwDlbs5tjx6KHEr+yggYj6wr03hd8wE85ha7+LCHzWzs+gdsU94HPvCBcQSm9UR76aC2JiNjpW3/+q+TfAgIax5FMnV0XPM90ihQV12BX/Sn51pFVJCrenrunbab9+tOqgEubdfXdv9oq3/1jR6XNNGONH265ZaZwe6+gO8IgtafEl+8f/G2L44dEJHuzOC5Yzbs6/Zf2e1ds86Nc21l1+hzfcq2NPbpcWRMQFy+2STU5xGf+WIdixTwqn+tC//2b5+9W1LAOmfyI7QnULT1SD1Tx+YxS807ctHnfAvtbO1SRiSbeWBMzQHtaleKa0t2SK/XOZxeJCvP/Em3mouRP65h681xY1tCgPJcQ9cf+tCH7J7V0XFOJSEFjmZT9Znc2CvrE11t56q58p73vGc87+cpT3nKmDd0Nb+GXMiEj0YO7Lp+X7cl781FbWp8tYFMehYRfYiIjCzRLuW41hxUrnq1j45rX7sLXWMN0We/N08cb+ulHv6Xea0u9/acrHRRfatsyZ3dbUyzy8UCfk9v3Rtw7b3d8dk445r/XMJR89G7e4odIofnujKPwXJvMUfEaQC669edDyuIXtJaaxEZt2vCfensSjBU/vQB5nGj2WLlKV8ZZFhsFEDemlh7PIsxsqh1MvtE1nwdJG9+rfLs8DU2xpq/Rm/1NBRg/gAAIABJREFUvTXH53auFGuw9/whvsM73/nOQXibZyVuZU9bj7pv7o6cCWyR4NYD8kpX2oXY+BdP6KN1mxyUQ/96tmLPptL+6qTXZDHWgVtuHolcnqH1+Mc/fvS/taG4VPnu9Vtjms+TLKw/6WdjQVdKQMq/WH251Vdyv3a5Xr+tJ+mCfvbMNdeUsLDuhmu3YuRnxGQ+QfFgsZW2km1JBhGIkX/FbfkF6l/tJx1K5vnujY869KNdc37XPnNYnfrXEYL5+iUD+t19kcfFbxccnOvfTASZO5fmOn7reP7o05/+9D35s4ts9n/sJbCXwPkmgT35c76N2L69ewncByRwT+TPj//4j49sfsezFLgXbJShy/EtMy4nOJAmEXZNgC5HMvA/sDNnM9JBcK+OAmD3ci47YqKMzwKmAMS2sgcgBFYJIDqfXbvcF0DBMfW34AKgAEw+eGA+a6et7zn8AXqRXcrRznYTtQtDsFJGdIBEgE1BOpnqr1cy4phHPKhDgBPg7HOZ1IGW5NhYKL/g132CruSg/fVlBWHcS6aIph7S2REmgTye+7SSDNrIsS8rTUATIBc4ErkX0B0I7LO/XRdw7TtBhzKMRYEfmRiDnp1Dpu5LjtokmO0IhwLrwGJyF5QIdBEp7ne8yvv/8v1jfNXVcXf6nm5HfiB/BI+PeMSX73aIjUzJiy8Z+tOugBtv+tz4G0D0a7/2a5s//dM/3u3o8P3x48d22eTJSVvLADX+xqH6yUWWrwzh9Si+ZNfRCuadzF/yB7686U1vGsSW3UqIizLjA9ACcZtrgSo+0ys7jcj64m3/ZnbygMXG/4H+kT9Htg9SPn361JCjAPu3f/u3N2960xt2GZLzxruTP5VzapvNF9i5ApqrLQkISofowAwWZc9OYMdYGeeIjhUoL+CPUGV/BMiOHdL3QGn9BXBVlmNQzCOy7TiWAKw5d+fur3Q88CAA4D8iPlZbGWATQJj+GrdsRIRXJC3wbXd0zwVzfpBfBEYkQX2JVDS/ZO3KMLcz48YbP7+5/Ph8nk91lP2a7Ncxry/ZqsDSwL0A48AR17errXGtvD63qyKwJfsVaOZ9ZoLecbdjYyJBs+OBkYFiAY1+N57aVIZtc8g9B7bHpq32mNza8RCY0hgHbrOPPSybjQ9Ijahf71+BoezeupZkz2r7KiOypbMdTRdJq12AJfMtknCVydru5lpzPbAxXW2OZxPWzOvIH3phDnmne8BrgPMjH/mVY32xPuizXQuu+fCHPzzskGtaH9WjDvOIvZ5HZX1xPGfKv7Kc2TsyMe+81rFpXq0kRrLUf+PiXf/VF6FljrhHf0pQ8Dnfob/pinFgDyJB0vdIevNPeT5/5jP/viM/6Km51rMnVlKDDgwgbHNm87CHPmz4MXT6E5/4x52XmQ1Y7cvahmzkOo7qa46VhJItUo42euVv5Wv1XX5PfUyugXxk2fpDbuwgvaHzXrfdNo9PXOuorAid7ESEYmD7HJ+ZmKCf+hUpZgzoYYkeq310vd9KDCpZpzm/kg2uC7QMoM/WTQJo6mTf5bskY/2366CdCu5pjOe8vGLoLbkEoLe7LDBbX8qCN4+RSZ75M+fMJLEQP47efPazn735+q//+iFz99ND63tEhPVZ/Wy5+fOa17xm+A2eFdSOFNcGyucHaTddICvzNVutX2SvDtfQf/0gE74wEjdiMJkHRE99nD4B3dcmfrNjcwPhV3B8XUuax63r2dzIlHzhQPlsaDYuILk53nqZT+b6dkm204NPxXZpWztC5aOtdi9CvvWp+ip/Bb8jd5pb7nH9WWLm1M6f0878/MioaQ8d/Xdi3KNdES/5huRXzLT6z61HyMuIo5Uoy+ZG8hrTSBc7fumBnfTKbzds8dTZsg8MG6wMfqgjkLXTcZ7su7hM3e2yLikigoJvbo4or2O46WjJNvSR3vFzO6kgW1FcFukZ6Sgxx3zzIuvstLojNBoHvuCznvWscTyp362VbHDJYfSC3uZLtfPKtRF+rtGPYjLzSptaNyL29dFccn3ftWZqa77bSuac6/u0dkWU0A/rRGtZ7SqZy+/6s67vESn66J9Xupet18bWjLvPhRnHp+t+67mldCSbod2uIzv6EfnDZpF5v0cC51OW4JF9GbuA77pjlNtcbc3gm4pfjN+w5/udP7t1dv/HXgJ7CZw/EtiTP+fPWO1bupfAfUYC90T+/NiP/dgAmZxNXUBSltGaMcUhXbfE+1zgxKEryBNsrNmrPnM2c0g50covG02ZnTfOaSwj0j09hJtzWAAX8Fhw6X7fcaIFENok8On7AJ0IB0QCAJ/jq20BEznwOdcF1cqd4P7xEdwpT1AUaNfOCu1bnfgAEsGEl987tkMb9VV7gWSBuoEj7ulIkQK+AsSy/JUnUDJ2+luGmO8jZbyX0VnQHUDnN/2JEAGCKy+g0Zh21niZ14HaK5C/ZqM2Ju71vbqA7MYiYKKHeyc3vwlAACbejckK3jiODkhRhmqEXgATIsDDk+mNzEXjZGfMe9/73tE3v2l/OxAK3j0ImgzcB9B81KMevcuMpE9HL5z3FFg59k152mvnzxvfeO2OGNKGK664bEfK0d2yUsnE3wVpZKN8/S3bsucbkWtgZiC0ACr9eP/737+5/vrrdyBsQf25oMsK1tMH9fmOTpEHsOuyyyZxKUic90/yN1AZ+TPmxBZg3WzODH3Vlle84hWba6/93R14OnRzIX8K8EcAv91tUNkZ3vQ5ICJ9GcHpdpePZ2o4LhzA4LkMno3Ug6fL8O5YEP0wXvTN9QExd9xx2+6ZHWVk+02Ga88riKyLrI70nYHqzBxeZboG4wFngVcr8N48LCM5G+DawJtAiIL1c+3bhUcPjz4H9gUMBMA4LlCAzq7J1kX+9LDk8Zygu2bAn15lT5K7+hqbxl67m+sBqqtdCQwLrFrtc7LJFvxHn8uMVbcxKWvYtStRodxzx2Qlz8wrbemBz807OtoDy5E/gcO9V793Ni/bEFC6AsPGp2Nr/K7sgGzXsTdl9Wprtjswt+8CuQaAeuedY07SM9+zH+YmO142vXKMtfrIPgDRvY2l+iNCGouVhMvmtEPBfQE8facd5hDZZAvYRIS4zFw7JMvW7fhVuvanf/qnYw7VF2WYd8ZiksvzKLXPfObTo73m2rve9a7xrKDIhXZt5kesuhLQH8FBBo2bv7WJ3Mm/LPGOxHKvcSspgt0KQCXXgHXzUvnaF7A+CeNLdgSPZ8YE+qmX7XStdTtCMyJTe/zNrrNDZPOhD33wbiTvajuyk5F0zcXmZokR7Q4q+75s73yLfLN8JDq3khzaH/hs3MkxHScjukcH3RdxoG3zt/kch/TGNfl7jdFqU/IRz5JLc45qY2tfhNe6u6NytXPdWRFwmD8XeJ/sAvsDINXjfrKYc2JmneuDayKLIsl8D9R0H1+q+U6H5y6ZywcJE/mpPWyW+4yHfz3bRNvpIjD6yU9+8jhK17FdZMsfQf54yLlsd9/pkzr9y3YBRI0R2dMxR7y61g6HfIII2hJy8tOVFwGun81B8uhIu45I1WbP6rHLIzA4P6K1eY7JnHeNw2pv8sFW8iI71Do/CPitrx2onp9jXFrHW3taS1oL2gFb3/Jbvae72a1iiogpZSP/km06kf+arx8Rpc30S39Xv9vfKwHU9c1/9bhP/ZFS7tH2Eyfu2CV9Rdoq32+ub260rq9l+ptfVsxEL9Jv49szfsjK33YBkQu9s27w9ehOuz8Q8HS5XWDsOdmwofS9Z7awgXRPOXfcecfmIVc9ZNg9bc0+eEeI1ofmY6SJdrrGSz30TrnWW3WW3JTfFEEUyYj0KI5TRiR4Y6heyV5IUXMmIqL7WiPEMGRQUoB2+ZvMIpN69qsxIcd0IKJa2SWDtJupuZ9+R1ZGnGZ/q8P35Fsc5r2kkuxhSQ7NAWPZ8dbNMe+uj8jSjvyD1oHmc3a6Xa3N17Wt7cDNByCXNVmlI5Dpczt/1NkcUKfPfs820E118mU++7nPjPK0N5mxn5K6EN2SR4Z/uid/7jOY1L6jewncmySwJ3/uTaO578teAvcSCfyfkD/AQ8dWcejKwPY3JzGggeMfsBRJxMFbHVXOneCXY+4V6Mhx7sidwNIyAUd20DYLXn0c5IJabSlbTXkcZs45h5WzGkgrYOgM5XbFVJ8yAjwEAgX4qwNbUBaYsWYp9qBvfeLcArGArPpWZl1Bc5mggTjkRB76kAOuPZFf2qA9AYV+CzDW5pxl15MR2WmPYMZngYHvBFTuLejVtgJY1wq+fO6M+GQXQKOsv/mbvxkES8GY633fNv9A4HNBZH1Pfqt+aL/xAqzQrwAuAYFyOyJBH/XJ55WYKjg0roJQx9IBLJTjOnpCD/QN2KZP7iEDOx8cz6ZcQW19Khiagcs8ikMZyJ9HP/q/7I4nGGDF4bNHGGjjXSdP7J4f8cpXvnLz27/98h0wDVx8wAPmcxIiugKEy0iv7sAjmZZ275TJGvjY/CDXxlbfPv7xj2/e8pa3jHckFyIkYmoF7etrc4/ORph5F8RPgvXyMU/9PsH/CZLvgP3tM4DObI9M8cyfHor9qle9apA/Easr+dNcCATqmT8rQFR7A0IDZtNfgIPsYnP9CU94ygBSzTXjEAioH8Y+MF4Z7XDLhijvppvmMW50LiCJDOkIEpdMAtWSufvOAs3ziKTk2rIQgBSx1+9d21yor37Pzqkzu0IGK3mgj2UDD0DogkmkDlJsm2FOLpFb7JG5S987AijiZejxwWnXJ5A0j+Vpzpq3EeABxt4jWJrX6W5jW/m+J6e17yuAn6xWcqkyIrmMSXJJViUW1OZ2zPlefT77mz2IGFOu75Jd68btW7IkADhQsXFXRuTPmhkcgRBJstpo7XR/64+ys88BnNrerowSByL/AjwjQehwRJeyja97/M62a1cERABL9bOtzdn0N7kFukY+ppuRYH73W4B6ICpQxpGSj3nMYzbIj0gW5X/kIx/ZIKHpHXBOv8kvvTWewDg21f3I0+aKewDgCKCys8tWTkfSc33IHjXHAs4AcNaR226/bXPs4rkrzrVlJKevrSEdvUP+rgFo+Rd4SleSgz4pz7pnfD1zzHdkUDIDOQJHs6uBs61x1lzrvu8dm3UuObMSddoaoJmutQYEDEfgV5/ytL0Hj2sbeUYUJrd8sOaTevVTOem3uuhX5An5tzNs6toE7vStxJ6AXvIoo1t5EZQRLcpEHqgv0DJQVr1ktBKz2Z3kNcH7mZSwgvLZsZJ+IqrdnyzypZA/jUv+mfsDTP1WQkHANNsMSJ/PFrtygNySY/RXXfSpdbVnekSe+mxd/4Zv+IZBjto55Xrkj3/Pf/7zR7a7caBX1iA2qN2P1rnAV/Pl9a9//WjfE5/4xKGX2ap8OP0IcCb/CFDlr7bVdT3fjp7RF/PwrW9965jD+XXpozHWJ+tn405WyTo77vO6LqxhEzlnZ/Nl0/HIx8D0xigdaIz1t3ii5yC1hrUDI/1IbtnXSbDP3f8RmK1z2Tx9X32TdV6c67Nkx2p79rT5o62+a+fhtOGTOO0e+hn5YQ5HQrSW6lvk71xnJ8G/+upkZkzoKf/avcryt7L5y3yBdYe0daJdzuYG3bY7jVyKj0pO0yb6SDfpSUcZtn4ZU/exocmx8SKjfB3lIUK1w9xhszs2NX1ASpJbsuiIsnQq2aWz+u47Prc54RhF7Yv0YctLMNNe36c/+rLGs9kZ1/jbfNGudFqbW59K/GiXWWuethiz/JJ2/hiHjqokE3GIOCXS13f0o12NZBU5rUz3p1falv9Sgop2FfPos3L0w9/Ze/fsfOotId7OLO1Y1/52/ZF7iQLGmZwj9LWvNTWdoSPJrGcZRZYNu3bbLbsTD/TXP/EHu8w/kCyyJ3/uJWDTvht7CdwHJbAnf+6Dg77v8l4CX+oSuCfy5yUveclwypE/nLCc40CmnO8cZc5+x5L5TVAROOB7gWoZcDmwnG7ObYHXCm4ECuTU+pzT7b1McPVyXHO61eFvTisnE6CLSOn3gEv1FoAKCgL7tLVsuwCJMpEFE34PmBBkcXYFKogf/wQ7MutcG+AZgHXuu/tWoFzbtUn9vg/MjEwrszxwqmsDTMhkPAdlm0E+j9eZ4FSyDRDwDlDwm3b4Xf0RJeow/h/60Id2D4/X7459KXt0BbUDBoxnQclKWgQqVg9QhV70fCP6MAmTuasqUK8xUzeZGwPjDkQBbtsB1BneylKGchEB6iwbXIYjcK7g6NwM0wmKnRltB0A94QlPGORPwPFK/pDPyJQ+MLNC9fPNb37z5pprfn0EW+7Xlgc+cB7fYEwCao0JOQfCmV/kCVyVWW83i/IKpFZQPSCtM9sdG6Ne1wvaBVAFbKN9F8xn0wRy9Lf3iE7jqq3zjPhJlpW1LkO2bMUBuG3Jn9u3Z6YfOnRw9FWfrr322s0b3vD6oS+RBWc2EwRagaDRJruCltc6VwIRh52468TGs5nog74BkD1vxI4s+lGWvrbRC32gP/QyYKSsbn2O8Dl27KKhF3TQP7tiEInkGgCxBv3rLrwJbs7zzgNv0vOAoJUYiQRZwcjmaXO6sSobWTsjf5p3AQhTmJOQDyA0Zj2zQX3mPtLWGeqO6Mlu1f+jhyf4RU4rwZN+ZF9XQFW1zRnvjekqh+Z94Oyqu41rZE73l0AQ0REBpNyAWdfW9q7T5wAF82c+s2qzO6Yy4FkZ6w4G99y229k2d7Wlr/U/8isZtRvB7/Sm7wOLA1QiXwLyyDcANzLCd9oTiFg2vndjHpDF7isvQEYbsn1sHnl0zEs2vyNT2bnkSCbpYGuQz7W1aah9jVckhc8RwYhl5M0k1v/z2PVAzxwlaMcPufgtMqJkh5I1fEbY+vfUpz5l9IuNdr05yD47bsrxQmRB1hHZ2kEeET6+zwfJjirf/GfLtE15bDG7GnDpWs8BVLcxY6ta+4yTz/QqsJUtUFcAVoCkY99cn610TQQD+6Od63NNIgHJmDwvv3zu4PIvQiv5Z0uUd9fJuzaHD80dBwGK6X3zI/JB3/K1InwCbtPPgHrXrgSmzxHbJZWQf2sw2bu3dcvOA+PaGGlLflMJIq0hronIOmvy5wPLAzSzZZ7Hd8mxefxYYP5qW/M3lKP8/JnKDXAtQSn7pjwyiTiy8ybbFonRWukabWv3Mz+IbiNrrEFkLKmDzkb2GV/3kJP+t0NP2cpjm4G85g9/1A5j68tf/MVfDH1/4QtfuHnmM585+gwIB56SSaC3erVPv8z9a665ZhBRkT/rTifzoIz9bHbj39rWQ+/Vx1/KP9aPyJ92WiWXCBF9+rd/+9ch8ghmcs5HL8PffdmelQyiy9ayNSlqXQuUaVyz99naiKjWi449LYmq9mhHz+NafT3lNWfuvHMmDLTurut2a1jlRWT0fWv+ajdXP0A7A+aVqy+NQ0C5Z6mm4yOJaJu0oI35W+vOpeZK+ox8NWYRd+Z5MZdrI5zIyD9rCr2hW3wONri1MxLZfexnz7oi1+ZYxLp384gOlxyjvIgMem8OtGstwi1dSM58VfUaJ7Y1Ikv/9Js+J3fjn664p6SQiLHa5F7t9+wsRyi2q6j4oXU1EsP1rbfe85GVW1wbGWMMV2I4XcyXWe2SsSaj9Itc87/EWsZAWe24t67S0xJTXM+2dGRea2B6r32u0Way19Z8jMh/81s/S6IcscuRI7t4IB8mWSqvGD0fIZvvPmPSWqmtHcG+EpLKsK5qQ89M0kZ9aYyT7f0ecMVuXpTEM5+zd3DzNV/zNWNH4578Obta7v/aS2AvgfNLAnvy5/war31r9xK4T0jgnsifl770pXcjfzh5ARwF/GWzFfBGjnA0AY85yIFWBcKRP5zCHm5axvoKRgZUBJC0A6jjV7q2wCtHHXBVth9CRga8awooONGc5YJM7fQ5AqtAhSIUWHBoBUzqEJB7dS4zR1f23L986l82Ry+cpIoAKke3rL4VYOF8d4Z1mVYBex1roB8r8VamlX54CR76rp0kgRDa7Rge/SKviC4y1D99rZzIJWW6Tr3ABhmmwDjyDzxVlnsD4QJ+mzQBKgXKK0CXfPVT/wV+5GTHCj0QYKinthaYK8N35C1AoU9k6x4giaDW3wGlkUsdkaf95GGMXK+8c7PBtX8GcBMoNd6ONwJyRjCMjNHtzp8y345cOAkWLxm8v/ZrvzoyLIE99CXyJxIzUL/AX110yrXOVpcRKftyJQoDv7wH5pE/vfvjP/7j8dwAffc8DmCqMVLmCmIGvjSnCiAD0o33PBbt2Bhf5U2wepI/Be3IHy/kzwTHLtiNx9vf/vbN61732gGIBc6u5E8Aj3fHvgWGr6BzBEnAS0CafjnKDLF6+eX329x6622b45dcOoArAT9dDrSkzz6vBKLylE1PvnCzrM95LAYZyuAeR1F89rNDL9UZUdnOK3Ive3ICFLfdDfha223s0t30KgA0IKJ57b2MeroBGNAW84DeBoB1X/PszhO3j6OHzInIYP02Z/0LkAmAD/yfRM+RzakTp+5GCDTG63Xp3UrGFOynT+lFYxh5EjCzZl0Hcvdd68MK8qyEnetXWZJH98zdFzOj3fdlvNKByPPaz5610zIAA/mY/c9eZCc6yz7AzntrmDIDaSJv1vUindZOfVFmQEt2zW/0uWNa3K8NkbEB4XSo58dFZvrOfYA+5ZR5TD8DyUp8OBfUXscsoDZAqflWn7Vd2eoLUDf/gHYzc32C/cgfz5IwjzpeKSIq2xJh0C5XOnTllfcfIJ1jsJQXCcp2AMOVaX3oWJiyyiMYAur0o0x/xJPdE3ZXSApgjwHZbHHrkD6ZM2TNFqxZ2OmWuiJSjU3Z2q6PGPjnf/6XUS9bTT4lcfS78SlreyVTjJE2XHrpJTuAOL9gJTvI3XWNqWv6HOg61qMjR3ZHUdG9AEf+VwQueac/2cGIhK4pu9z36jQHWgeNq77UR3KSJLC2T/nZR2WlM5WXz1H9d901n4eTXWxeIfv5UM2f9f7WlOyA/mer8zsCY33WvnwHn9Mx+gj8b42NwFjnMZ1sR2gPjGdD6I56jR9bYu2IqFBuiR0RoPlHdNMab/fPJKHmcav8K/7p937v9w69dT37bz5pr3dytT7nt/BjPF8PiSlBhaysd+l45GCETDYp3dB+IHQJXdZPv2mz7zwb8d3vfvfoy0rCtVZp9403zudR5n8OIvPkfI6T3bnr+tfa2BhFTtFdf6sj8D2Qn5+n7JW0LDGCrqxkos/rWqLM1r/ICzJY7Z/jpUoKiVxyTT679rdelQgQkdEa09g2b7UpmUSUzfX20M6HOqtjc9dtO7GUXVzRjtCO6oukzaeea+48GrXjsDtOS/1r+7IP9dHvxl7/6FW7ODpurufg+NxpCP7WPvru3uYDGecvKId+t4OFTpf8t5Jn+q9N2q7Nq42PPFVHR3Jqr7UXccrWqptt6xlWZOGa9MEcdWSY68lmXUMjf+kan6ljYLNtESXmzTrWJRSqq2vbxaXf+ZnZsNUnichLJ61v4jLXiBMlJpBZdrGYtrZoxzpv6EK2pf6scbixIie+rHuL0/S3dS+iSn/y5/Kfsv2Rl11LF0tWdF/JLa0f2q+PxiqdMt9aO/UnW6HMKx80k+LU4/qz5N8Fwy947nOfuyd/cvb373sJ7CVw3klgT/6cd0O2b/BeAvd+CdwT+fPTP/3TIwj1zJ+CK45exylxgiMt/M7xa5s3xzZCJlAhJ7GMKuXkxLuP0x5Y7Z4Co3ULemBdBEbBUA6sOnr4pPYoExAPHOe8CqrK1C1gyHGPfCgIypnN2ReMCm5cZzcRx5Uz7SVIAoJVh4xM/wL+BHVlnbVLSdDjn/Z0nnRnPSvPq+xr/WsXEGfa9Rzrsr/63XdkBMRXhr7feNONm+OXTCCjQND1yogIKIjVXsEfUEFf7YSQmeq6zrMvmAlwC1gIpNHugugCzkCWgHx1A8cEBMB8BFAgnD5rR4B2gEXHuUUS+l4/BDmCKTImy44/0Ve/e3cP+ZOHjHB/649X7Q44OXz4wh1xCKixw6SdZOpUHp15wP2v3Hjej7IL8AGOyB/HH5HjPCJm7gArw857GXuB4Nptt89Tn/rUEQwGuDY+ARvkSU7k5p73ve994zlGxkkdAl5ZhBEHZUVHHATQ97n5SmeA0fO5FZfsQMPInx3xg+Q6M12akydOjDE6fXrqoTbL/n/ta1895FzAj/w5FyTXVjsvAi9XcCDAR5t6XlPPIzIOgv5Pf/ozg5Qis//62MdtHvigKzenTp7e3HHn7ZszpzebQ4cPbk6fOrM5dsnFg6zbXHBmvF949Mjm9tvu2Hz+CzcN4kRdZOcZBwLb9CHCJGByJXZcM8dlHrmSrcoGpUe+b16tJHbAZYFvwGygZWCKthk//5RTMN58I1e7BxzTd/CgI+Lu3HzqU5/c/M//+f9s/uEfHEUEgJ3H9jliCak5N3bMHQTHjh672zEya/3pWwD7Cgz7LgA+eQX2ZvMDT9pZ4nP635gn28iddMw9ES0R75EI6gnwZc+sTwFm6XYAuLm3EuPmLZvj+gFybp8roWy625rS/NS3SF/fua6deAEijYlrk5GyXec3c9V6YUytH9Ymr55llA4E4rgvIqpM4+RVNjf9b/1pLVNmwCh9ygYHpJJx8u439nSOF7Dfc1AcUeMIV0dfndh8/vMyh28fz3ZBlCKFH/Wor9g88pFfOcrXBhm6XuxvQLN1p2NEV7IvIMj12sVuX3bZ8UFYO+rSHGeTrcvWUrYEqQ9c105yiajyuXGvb96tI89+9rPH8x6szdau3/u939tlobMndEb7IjSaw3TNq12j6nINMhaZGnCcX/LZz85jSq212fdIrPofcB2gnL2fz8ybRxQGWp5r81tDjXu7Otp9qJ3u7R71148A6EijAD73dH3geXbNeFh3zTtrEx3T/46LLIkiO65u9rc2tMuEvptzgeE7xG9qAAAgAElEQVS955esIPqtt9485LYSMu1qLUNd31vD6l/Ebsf5rroe4dAYldRSvdU1wdO59qe3q+1vLkfIKkd9ZBSRSHetGZJJ1Eturld38mosjAHi1Pz3PBLfj+SF48fHzmpE5wte8IIBempTALe5YEeq9Z4/FvkjoemNb3zjSJqRoFKCT7as8Wh8Vx98tV0Rq8qOrFPWn/3Znw1Cip2K6Kbr7UqZuxRu2R1puRIMxQGubU1JxurIhmZzvUfikx0dbK5nK/L5zNF2QpFTO5NaF1bSkb11fbFIOpBMJEBoq8/5surpukgpbVJXBFUk6ppcUWzju+bo6hdHeESCTz2f5FPPjWutA9zzAfORjUHz1TXtXkJeaq8yta1xWtfOna9w5swoj76orxMRtJW9Q0w2/n7PprKV6lMHeWqb/ovb6CXZ5r+4v93wyrUrXzmtW65r96T+9Dys1n/30iuyof/GOf/UfC3xJwKGfmpf8WRt1g4+MBlqr7Fh90uoIvNsY0er0YF2tnR8m/WpsS9Gc6/f8yHU6Tcy6zjWduIWd2iPPlW+3aj++d66p53Ziexda02+lnvVm20hK/Ox5xfqY/5GY+VeOqGtbFM7o0tmKh7MNy22Uaa++9x80L4SN5SpPdakkmpK6mynuv6yKfkizTNlpDOnzsznrfk344iJIfBX7dp63vOetyd/hkeyf+0lsJfA+SiBPflzPo7avs17CdzLJfC//9c/n+GAnjp1chdAcAQvOTbPHP+5n/u54QQeOrAZzmOZPgF/Z5bnROQkB0q4tt0ZBYOcdk5hmUycwLK3BHuc8zLM/MaJ7YGcM9Py0gEElBnF8ReAlGkbeQAAByhxXgUsAmXBLOAvZ1QAH/ASuMCp9eLUajsneGaI3jmCWFla2oc8UKZAvmyodg0pVzDVDp71ob1lIJbFxynXF2MQ4SSY0I6Oi1kBoTIzAww5zerxbnwCHQtuBVcdHaDOAmh9nEH4RaO/ASDG0HUCJY47UEsGtkCvAKYgdgbLc8dKoF5BcUB+gbxxKnPOfcbENUD3eYTXw3bBpusEFGVkal+AaCRd5JkgwUs/ZdMBCdM713b8hGsizoB4Ai+Anu8Ci/RBnR2VEbFJDnbidESGsgqarrzSmeoTaHWvcTPev/IrvzKyzctuLChMPuSinWVekikZtOuH/gTWFJSmt/SCnpPf5z732UH8yNIdWXV3nRjPuZBJr7yy8zpSIXCKngCt6EPEl/LMP/fZVeP7CC8gn/p3gP+ZCZgpX1kHDx0Y15OLfjv2TmCuD5MQoSszKzBSZYJBE1DJPriGXAJdyVzAj4gsYHeNfgiw2Ya5W+khIwsbOI3s8CwFz9NAYiHetN/Dlek78oPeALOrz1F19DKgqN0Z6mh+eA+AOUsSzvPcIzbIZwV8yLfM88ibAN1xXNT22Vl+y64FnjavjAH9X8EzbaEX9N7uIyDiLbcA6W4fn2WUI6YmuOmZAmy8HTP+dhTeBL0C5qurLN6AtEDjlTj0W4DerVs99DlAMRBa+frYUUIB680T85PssrF0J8AWgI+48RtQ1BpRZmy7STsaknwDvbTTPYE97aJRbjYvMFp7tYUMEQ3K6ViWQD33lAlP5wKfI6Ia62TSnM120eWypV0LeKOvE/i9dRAKbKPP6szOuSdASd/8a0dNR60AjL3YSv0N5Pa39infWkSuPms7men3WWJmHk3j+CsJHuaF3Rj05ciRQ0OfLr7Y2f4P2lx11YPG+/HjjlSdSQRAbzZDPZHSgff6rh5tNybt9G3td+TRusYhaqzZyPaOjTMu7IjEDTa7tZmcjYc2tNvTtXQN6Hf11VcPQJwM6YsjMe0Acn1gGv1il+axtvP4QzKmZ2RJbnTDGu8aeqhO8iVLv7fTKv0yxhO8mvawI1X5KB2rSif9U2bAYfpbQkdreUAo2ZAJHe35dnQ1O6CcdQ5XLlkHzgWYtnOHDNOZrl+B6dab7E6EdL6Fz/2d/QoojITVxnS946PoCz10LWJP+e1AKenDfPfKVyBH7aVHEeHZgcBhv6m3nd3tKFBO46EtkVCRpvk+Efd+913rH92OBNPWdlkGWPIjyNSrZKKIkHyO/FNtZwMAvnM9PTV8ITt/JI3IdOdraJv+kAN942vqA12MhKAH11133Sgr/yn9a21uzdX+xo9+RmjdfvvMxNcuxGt2xLw079Rr3rVDfhwTd+rk5qKj86i+APTa1HqSjY2U6PtIn/TD55KxyLA1wnfaKBFFPfzkSDvjzsdqvVwTKQKvq4fvoM38frKMNCmZaAzadi3tO9d4taMmu6WP6qVXbESnFeQTNe/1NflHxGUb823oR2B4iW0lvBQjkKG1QnsihYqx8rfZ7cohU/cqp7VEP8gxEg5RL7nIHDEf3/vePx9j3NpgnLWdTqq/XXzK9h2b2a43/bb7jN31z/X5rXTbGJA7H8615ng+h3Jd79jM5kok+ZqA0TNPtUkf2AHPgtEnOiK2EYuxI/U5X8R4sTXWg3YQkV/JbWJE5bDxJXYoz5rmOuPP5jeGK5mrze2szz60BqRnHdNaX8UmyDB6QxbqZAu0sWfIRaw3t/Qlf7HEjuLFtZ8lGKbf+SP5KemLNqbn6UuJa8qo7Mh1fVj9z9YZ5ZC3NVw5yiiRRH9bV9zbztoSWOqb93+/cRJ3ynCt8rX9jjtODFvo35jfJ2eska3eOHh6u0OPjj/8EVftMdaM2f59L4G9BL5kJLA3TF8yQ7FvyF4CewkkgXsif370R390nut8cGadB5CcPnlqc8HBCXRsU8nHbzmvruWsCtAKQAOlcvY40IKagnHOtH+BU5xGYEhnrhfYFyxyFgXM67FpAgh1cuw51sgL18tKBiAJFMrqCtTLuQ+UDpRcwb5IEe3TZsFGD9PWv8BRbeIwK0N7yU7gqi/6FfATuFxQtmYt5tQnyzUjURvJr4CTTAEmBUf1gey1GTChva6PGCowJX87BdxTsKwvyhQc9lwdAYs2lBHc0RwToDp7fnRHXBQEK6tMwp6hoAy/B7AhbAL7yEKbBUPtdpq7zuazZ8ZOmwc8YPxeltkE8+fxA8ZDfwWwxjSixbX6o05tFrDKWFe2a9ZM6ILrApTO9wfICHzLxksHlSkgSW7kJLD71V/91fHw8sanbODmQsBWhAC5ACqQP97L8taOAEb9DAgoiLvhho9srr/++gHQ+B35c/DAwVEGILXjNwrwAuDoQkdWFFAZF/LVz8sum0dQRNIhaQKyx5geOrLLwB/B4dF57JC/kT///b//3yObOYBdkDgCyjsmSHbggkkaqWcEwifuHMfEqN8/89Y7OaQP6tf+gMYyHekp+QZ6lG0ZQBuh4F1d9Am5ABAI3AAOl9WonRGd2thuwBWoOgvwzmOOOhpHG+gIOaTDfg9QDIQnl3Gk0iDGTg45t6MQGOMe/YrwihzO/rB7/mlTYHY6P+S7fW6L+7Ij2ecC+En+zqN5Imsjw5XhOmUGigZuBIwOUHibNd960lxYAeMIEWVrP100DkNft4kAgZHqMrcAkYAv9tqcJo924HScSgCa9UE57Kw2GjP1KCcbXsa2dkaya1e7bbQnQrW2k02ki+/IInA8+6pNysuuJbN2CWTXWwMiF8rWdj3bqGx98L3+lITAdicb+qDesqW1vTWSLNPTiKcIpOREHwPnzj44+9CQW+twukN2ZTLPYyvnsWZe61oRaUCH0q92bUXMKLtnUvV3ZAfCqbFh28gSuGf3A9BOXe798Ic/PI62ZOcCr1t3yw4nPySx9eRpT3vamE/ZhN///d/fvOlNbxprxOkzpwdBrh7JC+2ipStk1i6EFfiyTqlbeeSQDYqUbU5EhpRoQd7a206owPLGOPIrALvdA9n3wDvybxex9ZjOkG+6avwD+Nd12O/64V9gLtkHxpNdgFu+Q3N+BfKzD9maSJR8uoDE7GI2OKIyAD1Sv/Wz+7XDOEcApP/aX9KIOrU18iV/IVIrQpNsvdp9kU2L/Fj9gsDoiKxs5RohdAStPqhf+drkpR8RAq3pjd06JpE/5ALARtgoy84NOoJo8e85z3nO2BWkXe3w8LddtAHw2XZ+zBve8IZBFiF/stmNVXY+m5xuGoOzvuB8Fp8+SsLxolv+9RzFdkkrZ/UlySof3zgGVGdvkofP/kUQNY7r+uPefCvXVl7JKT2sXhnGlX6wua0fzZOA7fSQH5Hf0LqR/7vKJ3+6ecvWure1UZu8EG6IjnZV09m13avs833TrXPX0fxjuqT8EgDSvXVur/rZmj5jnSmDdVeH9kQu5P8Zb/bUUWj6FtH0N39zw+Zv//ZvdzsvIukjkZBv6lGnsnqWZvOXXSSTj370o+M6ehihQt6uE4d5kVvEfzGfHaWt1cYUQaIN+kO27LUxQXpmO/gF+RR0gH/QHCQndoEtKNGp47+Lo7SPLeUDsqvZCfcpqwQyuqcN2kwePVfJGBczGaMSBZuX+YP0S3lkRDa+Lw5sbW4XVkkn6YR7I6rSg3NJd2U2r1zrc3GLvuh/CTXNE20kz4iT9HslkupHSVkl2jWv9d1vMx64c7drdSXt8o+ae9oTMdu6Pfp3arY5n60+IsWf//znb77zO79zT/6si9H+770E9hI4rySwJ3/Oq+HaN3YvgfuGBO6J/Hnxi188nOGDF8wsv0DIM6dOD/JnACFbUCjgvCAvoKQgeHX6CrICS1dgsusCSjsGzfcBYZxFfwsoBAgROhxMAQsASJBdFqhgFhj9kY98ZLdDRnk5yWWdccI7Ixo5EBgT2OM6xI8MMW0o+1hZ+uB+wZX7OL4Co46lKGDwntO9BqsBgMoin4BdAQgHuSBGcERuASztlNKWHPcIg4IXZZZhVwA2ybcvjnvWgN2Y5vBrq6Al59zfnc89M+3ms27Wtq9kivu13X2BduSjfNnQ6hYAdVa9IM+4kb1juPSjzHJtcN18Js1FWxkc3R3RQc4CuTJmOxKGfIDr7lcu4kfdyg4AWAOeALoAXfUBCguE9ScQu6y/gBfl6etv/dZvjaOGlAUsKqvN7wVsEaQ+0zkgDuBHfe1Ec72AsfEpqI8EvP76tw3yp0z1AAR1tvuHHgYIu077Ay21r8DPuJftevz4ZcMAktsMFifpGBAQ+VN/PPNIOcYFiGXnz1/+5V8OPZ8ZzneO8gqcy+L7whdmtjbdJt95RN4DhwzU7f7IP+2mc9qsnEAl5QfssAnuKxu8HR3KdB2gw33AZUBxNgQwTF+aj/TZHAd4kLnP2qR9azbzzTd/flxnjLSJDJOj6+lZ82Ul2XZz4sCB3djRff2Teeq9o4W80wcAB2KI/SlDdyVZWrFqQ6ToCnqm712bbLMNc6zmM3VW0KHP55I7iP+VaA10W7PoAxsjkNVVFnAAXvMvkDTCP0AjgK32ui6bz364DijunRwjW833dovWprJiIwXZgUjjgJHAKeOvvWXd6p9+dNQKGdG3xihyCFipTPqiLa63y6dscffQD+WVDR6xqb6eO0UudDcSWp873lGd1jVlsH3qjOSPvDQPlO+aMszbnaGPn/rUJNYCuKxf5GdumI/ezc3q1SfXAMLMFf3StuxrNjgb6t52DLdGRFpp1yc/+U87ULhdQnQCEG1c1R/xZO6+613vGnNYe9MdfXVsDhsK4PTOjmZztf3Vr3715pWvfOVuXvltzrc7ds8m0PZIQLpCvvrlRc7aNwH7ScBN8HWuP/ppnNXVcxb8ps8RyBEn+QnNtchmZc9s6pmM4TqfyVlbOnKVv0OGzWU6GMm4+k7+bs61XtGndY7TmexF9TX/fY7oa/0IXFzXO3UEKvpd+XQsfyXSuLa5vjYbK9eZZ/pEt+3sCATNz6FD9NRcpg90cCU5I4/IRN3aYLzqS+Wtax255rtkZ1ZCwN/pWbtMlBO5STbarr3NXeXka2V3k3mypHfIn7kr6NQYV/22w9pRR3wN17Zua4ff83991nb27q1vfeu4nhzzoQN28yMjDuife/M/p42YoCyiVLKIlzlgLJCd/GXgdTtyOq4p2UUi5SenF9WpLZHjZGlMjGn+u+sjG2tvRIj56F9+djpfP/OR8kv0rfUhf7z3xqL25X9kG8lEeefu2ldnhLx7xRBINzroemt1xFO2IB1qTkbG5vfpExl0Xf3Id1vXXvIuUcz1jf1ZMnYmJfhHF7Ur8idy1LXsKJuo3/wHv7Hh//iP/2v0h3zY8dZIfdV336mTbaO3/rXeZfP4e3ZVmoMIFd/3DEXXs+XaoF7rRz6ccq+44v6D/OTzG0c6F4lrTrXu+r3d8+1kKi5xn/5EMJMZHWaz2YtI/WLN1tIIF/eW+BNxs/qYM86ZpyHoT7voiwl9VmZkvO9bSyQtiDeyd+RqrkRqI8uK9fJpSwyhP9q1xsb5wBFW6j6X1I3kLzFE+9uRmD+tHeTWvFj1io5E1Oz8++1OtfSOTOfu+8/vyM8IW+U2xtrWrqrK1Ifm7IFDMznJmPqnTG2VbPaiF71o893f/d178idnff++l8BeAuedBPbkz3k3ZPsG7yVw75fAPZE/P/VTPzWP5hhHCE2gmJN28sRdg/wZAeX2GCDSCtwta2kNtvxd1l3Abde1VTzQqMBe+Rz4sloLpF0nKPI9MCSCxLUAIDsfOg6No6leQU5H5fTgXMGIIIGDyjkVqApGOn4k0LGg2XXIMA5qmdgBbWXfBYxx3AWHAQtrxl6yVEbOvjbmpOeAR06t/Q0sWrfJFwwE4rov4CknPxkWBE0weh67dW4G5RrUu05d5KNPxqpgpuO81mC/sQv0KaB0v/EBejYegjoBFTmQORDC/Y5Beec73znGGLDnn7Ep+6/dVY7zCswNXC/walz7XruRAT1EuSAsMixAw/XaqU36K6AGsJR5rT9lI5fZHbAXMeAsfg9jBprQQ20P/KmeSAv6QmfVof+uK7NxEnTzqBt10PWCTBm5b37z720+8MEPjEx23+tLgJcHR3sezpoJ3liUpWuM1OXlu3baXHLJzJ7ueA0ZmgFlY05vxoNjdm05cHASgPQEyO2ZP561EbB88tSJsdunADF5ebYSHQBMAA7K9FVvRF9Zv+4NwA7AivRRnt8ie8nJWJt/QGxBNhvhGA/3In9kwfrNs5mQP9oa2K88tkGZ5Ek3gRh0wTzvobeCX3+3M8X9HbNkzNkcv7fDrznhfWT9bzYDhOmIqc7Qp3uB3mXEGm+/K6sdJxEgBfGVH1Dk3Zhnx1biw7UF/eu4dH02qmz4dKb5NOb8GcfIzaM6sunZOb8DILQ1AiRbmP0MuMme0PN2KbQrobZlh5SlP+SiLiSBz8BQdSa3MsTNJ3OwsfS9+luv6AWboHw6aDwCJN2jbT33wj3m09i1dfr00AVgmDHv6JNIADpoPhhb42Td6Bk1AXVsX+2LYCAT10aYR3Trl/LsYtUGZag7oLvnQpBhbbvp8zdtjhw+MvScTVvJ4wmuziMXyYctsy6SgfUzQE49Xu6NyOzoGmOuf+1SY6sac99FUgeUGcsy1Sewf2j7/K5Pj/kKSCdbMtFeSRzaBJjWdzbFLh7y0V6/u84RbwBO+gCsNletMx0nhvhhj8kyfZljfGK0nxyNc2OQLcvfIOOSGgIXyS+Sct1Zqm2uiXijD8bU/ZFjxkiZ+qm/rbeB3fqqjOxGySKBds3nyAzv+V4r4B3IVna1tkRgRspFvAYi5qfRIWMfOaSM6q0u5ZdE0VzRZr+71/URj82/MvvVQ0c6yolO//mfz2OoWqdWUk1dzYESGJIHnYuQ1V73txuz+kumKSs9sj551f+SYZJ5IL3rIlDarWDetDMx+bQ2Zetal1vX6YpEj/msyOlPs+2ITXrsn2v0o51Tfs+mRzpaW+xmNzfMhQBX7XSN8Ru++nZ3qe9LblC28qxfxsUcM+fdU8IQv/9tb3vbSJiJ3IpoaPx7nkq+ZXUF2qs/P73EIXJi48251pL8liIuOuT6CLZIcvc2D93rGv1uTMlaffkqrYeNsfuTY3NHmyOp2Em7TtWn362B7WpAhlln2G1y6xjpc0mZ/CnfR2DSZfW021Q/9Lt2tBuncdKGSIjklG76TV8+97mbdr5l5FMEBlmYF+YY/0d7EdP+GUdjduON/z5sZARzSUbqY3+Ki+hXCQHGLp+W/eNj2e3N7rbLUB+V22kOxpM+uca8JM95pOXJMafpnjZYAyJatIF8EZ/NN7Jp97Nr6ap+ube5WdILe6CP7ZT1t/6wrdo9SYZJRIz48/bbhvrZgU6WlZPtbCd6+pzOuKfnHNGl4k5+MH+Tb2G8ah890EftINdeEZAlOPp8Lild4km7JNvZVrKftrW2RBxGwJSMWfxQ2e1o1J7iR2V0Cke+eiRUiTdz/ZhHr3ZvtqeYO/uVTld3RN2tt02Cz9gYw+IFcd0P/MAP7MmfnXbs/9hLYC+B81ECe/LnfBy1fZv3EriXS+CeyJ9f/MVfHIHp6ZMz4344xx5kfeeJjaydAZwvz4Aoe6kM0IKUSJ+Cz4KxFRTlZAZicEw5hQUPBfQB5q7lJHNoxznk2yxcDjowgTPK+Y+s0GZO+A033DCcY+CQMjvSwvWBfuoN9K7c2us9UFHfAqoK4NYswXWbf8Gg8iJ4fKfOgNyyS8vUyskukPW9V8GL+3pAvboCrFzT7qCCA/Wem+E7gZlJGJRZWx1dG+AeUdK4BOZ5vohXoEDBad/5HFnF8Q8kM2aAPkAHwkPADQxQP1ADIO/YEToXMFEAS+49OB15sGavlV1p3NsB5B1AI1jsfP6Cz7IwtbcMzP4WxGm/MQLWAEXrf5lqgt36qM4IOc+Xuuaaa0ZgTIc7KiYAaJ0fPbCZDIxphEzZ38mPzMrGFBQ7Bul//I8/2Xzuxs9trrj8iqFXBXiOf/vq//bVmyc96Um7TO8IxYDt9Kpsvkiv+dytSf4Y90lmzGODAkMOHji0yyIe7Ts0M8q1n4yvvfZ3x8Pa6SdZ2SFmXhmLM5szm8suvWzowuMe998GYEDG+huAFflWdn/EYXMufS9QjjTyPb0CNHhXpoe/q6PnPCkD2SbLWrkANM9MIj/Xt5svgMT12gfwIUPgiX5N4GZmUPoXiGbONQe1wVjp+wokB06euuuu3Q6DCD5jXB3GnN0aO5juvGMA+QETxqLnXATgBm75HMDX3NSm9bv0LHDTewF+hI971jKVu15nRTDnIjart/eOXQvkzsYH5DYP1BuRZ97pY+B3a0eASUBcumhsXBNJGtjeEVKAEm0GgnmPJKFjZakGEAH/6KV7A7/cE5C8kheBSdob+NGRcvQY0WMsycf97daKdKMvHWEFBKJT/tENeqwu5foMcPTZ9bVLn9nEMuWrLyIt4DGiiFwizMroPnTI0YuXDaKkHUbNPe8Bo+5Vt74qg41GQrFv5OBac8zYrPZTXyPXSwqI/FG2nQfuzy7Sd2UCCcvcVjdw0FGu7kGukJ2EADLRP3NTP2Sh23EJqESms8PAcevJ7/zO74zxV5ZxmsT63FWr3OR17o7QdkuqKz8gAJme5n8YK2W147Tn90Te6WfkT0kCAbTKyfYrx+fIjOrUxvyI1tdAYZ/ZqXY+kHuE1Zr5vc71yvAeWbCC583R5nwgYMBe9iT5lBEfEKkssiDrjkxqLgXWK5MuGi/1IH6Mb76PeztaVd8CS+lgiRH1Q5kluhiHgN3sk8+RRP72fUSCz5EIK8nc2ui9dT7Srt1USAJ9Xtf0gP2Ip0i9AF7JDmzNkSNz5xj7LtmFX+q5LO0kzCcyJypTO+kKUFySDH3uumxL4+k6fwc8r+D+nJvTxzZ/JLdoZ8kWjppDtK5+RT4JWdDR7N5K0JNfdjV7750++6dedqSjJQPTjV+2LRIpn6TjqyK02ASvEnlKftIubcpX0d6VFNWuVU/IuWeSKJsutvs6wqsYhSyNgzo7atRYRNoYf2Uov7kaIapN7FNrtmvzbbpvJV/TzdbhfNySN8767LePtmR3fd8zbJTfv+pl4/nc5OVYYvbXy/2RZum69uQL0S9+KpvbrqdsoP6at2xvhLjxioxqF455wq8hr3ZYeWZRx8lNMnIe9S0moFN0HOFGDpFh5KgefmY+d7+VHOZefW4XW/6JtpaMom8rUUIm+uxebUkHi4EimZrDPkdKFp+Sf0c2lySoHcahRARrtj4aY3JYdT1dXRPatMX32c6ekatcdpM827nUOpBNb17qV761OeJf8bzvs3kr+WOONa/IKhuyxnueH9lcTgb5ZRFeQ8G2vmf2NHL40JHDu+Nqs9fazC6+8IUv3Hzrt37rfudPAty/7yWwl8B5J4E9+XPeDdm+wXsJ3PslcE/kz8///M8P4Glzep7NmxOO/Dl84TwHGwIaCHFuoNXxOwWlOeGRIJzKHFHXcPwCQf3WQzP9lvMayAxQ4FALVgNuXY8s0A6/lZWpXtc5MsZvgHx19WBhTjTw3Wf95egKMiKCCr4KFnqWj2CmDGxOv/6WMSZ4XImJggplB2iSG4c7sqnyBckcb/Vrr6BiBZU6ZgBItma9uZ/c2vUSoaW+ArwyypTpAfBl6ueQBxYEGnPuA3zVNUG7eTyNh8gHegQUFoi5RnvUo4+CpR44Tn7a86xnPWt8H3jne8eFOfINaB4Q19Frxk3glMyRFJEZ9VFdBeHJwo4JsgLGB0AYp4LzSMf6WcAV6ClgFvgql66V0b9mmQrAXO9eQetv/uZvjsC1HQHr0Tvaqt2CXGADcqlMWFOKnMlRmZE0PdNEHeTjvP+Pf/zvd0cCjvPnT5/aHD50eHPXybs2j/yKR46H+zYGxidyqmy/9Eud6mkHwKWXXr47DnCC25eMqa7/I9PvornTyMv4Hr1oPnvGd8btda977TiSxnczWJw7B8lC8AuQRdJedNEkcCNE9ZucjK+2prMd82PslO96emtM2oVQNqQ+dXyEur7lW75lyNGugewNWT/+8Y8f9wKyC54jXgTlZXBGhOpL4GEgweHDZ5+bo9clf3wAACAASURBVG8ANPZHGyJtgB6RcgFDgQuXbp+Bw/YA/sgIoIfYQ37e+sVbx46pgnLlVHcEdzY33Z0meZI/AbUF+q5pHLPl2XXfR/R0XaT2ud8HVCH+Z7A+n/lUPbWJ7qVryijrlRzpMUApPTI/Zcq6nn2L5NFn95JvxJe+VUfz3edAwnZEIffpi1cPVY4w67kNZWQHlqurjHL3RUxUHx0Zu7YOHBhrTGBSoH2AUGRW5a22vHldP7Rl7sSZBKQ+sZW+166eVZdM/F7mMtvIJrIPHWdJd8mQHiNpOsKUDMgcYDzXBkfvzGc5uD6CIx3SBsC0stVBv5Udud6coi/k2G6fyLPGYyV4ArumHs6khOw1fc0WRWL5PSBSPdrLbpZl3rP3tAvZ80u/9EtDt9gX7X7mM585bP+11147ZKb/fp+2Zj6QmtzS8fyLfBTf67vy81Gy8+RgrQ0k1fYAbPpBJurp2SABveTSOnLu7h76FKGnbRE52dJsRzsKAojpXTaztreuaRf9y27qj3/5KGVik7W6I186um1N2mn9924+5pdFpPR7Y9bxeRH0K4mUvPKHWvv0McKkdTMweQccHpq7xtQbyF+/ySxyNnunvJ6jU/JHfmltzd8ouaPdJ+S6+k0luWjberzcmsU+1sUtqdcRVfkLiEz23rraOo/8QQhZl+iaNpqT7uXHqqv1w+9sJX03l3uOC7k1X8g0EDxANvLf5wnmzmMrAfre6a7+qO9973vf5t3vfveuPHpBZ9JhMmm88ldW0kL/023XRXyqIyCZTuijvkV6l4BExh1LaDwCl7VBW9dkip4llo8RSaUvJUv5Tr3aEZnf+qTsfAaxgPFRvligcWT78nWVZX1P3yKUvBuvyM12BqrHPcqKVPJdr3wMnyOiG6uV4G3u65d/do5ls4udSuSiVzPxZj67zhrwVV/1VWM3hTGYO9O/MGQfia7u1qR84OyKtYC/xafyXfGZNvOhHFtorfBbOqU89ZZI066/CKYv+7KHDV0n6+Sm/mwJXWC7m8vGbu4YmoRHpEjrRzFAxIzv201C9tn2jnyLNIscyQ6mC/k1Jdek79oQ2d892qacdleqt2Q3PmE7xK27JS12tG92Vz3FXa3B+Wl+y4blq7QOZVOze9PnnoRPBFBxXWS+couFqj95NgYRv/mcdLa1wPvtt89nb6Xb+bnkn97lS64xbz7/gx9y1e6obt9pG5l4lis9feITn7gnf3ZWYv/HXgJ7CZxvEtiTP+fbiO3bu5fAfUAC90T+/MzP/MzIoj90YILDAfyn7jq5ufCiebxCz/zJSS0YCWwuoOnegtMCJA5rO3Q4nxzmHOuARfcGZHIQAT+CEIGFQDVgfCUS3APU4VRyRAF2zl/m2Hc8VEE8QAigxEG3XT8nPrBYW13rPu3tWUPK1NbO5BcslAmo32UzBSKumYj61vFBZBJQ4J7k4b6yC/1NPuoog7OjhdZMtXaI5NAHjqg7ILMAw5nzK2AUuNBuhjJ3+x4YVIYeOZw5c2rIo/IKGiLrIqbUKxAGbgDCyM+598iJSAP3AioBinZpCDwiW9zfcUTGXXAp8LEjpUy2iDTXBgwErNATumBsZeSRm+Cs5zslPzJeiR16JVhzRBhAQFsDcjrSJICNjASFrgFKveIVr9j80R/90QiWXKv/ZZwX2NM75I931xn7gsfGvaAvMs2YAIquu+66EXxFGKqfXjQWZCR4otdetVs97SZqZ0YAYs/8uPzy++1AgHlk1rHdOI/+XDyPsdO20a4t+UPexvf1r3/dOEqtgBNJ0vnv5Ahs1k/HlrgmoKrjRCIEjDk9COwIEAREmHPG0XgaV4GsthX463PZqkg/RJx+d02ZztrLnhjreZTF3ElgjHrWgXpdZ15mMyYZMB+g2+69jgDTJ/fSc7oXqBKwVRbp/S6/fEcYqR/YRmf+8f/9xzFmxy85Pvpf8F02ZbYwQiLCdRK6k3CLABo2ehzxODOTzyWCVvKna1dQqvsqM7s2gNPt8UFrgO/3yolAz2a1+8Z4kC+AnszMMfKSbW6sOz5vXSNWMGolpdSnLY2DMfTPZ/YkoK97dgTmxRePMe0ZW+RGjpHhvRsrf3uRL8Lf/PadvwPZ6K6/m7fJWr2BSSu5nC3QhkCm1jttaa1RZ+sbeRgPv0VYdhyN3yL9SyboGvrX8TrsJ5vA9l155VW7I3Uils7VB+1Tbm1Sn74H7GobILRnY7X+l2VPJmQYgB4QPQHELw7wL7n1W6Q9/SEnnwGx2qJ+bVcmEjmbQGeA4T/7sz+7I3k998wOP+uJnT9soLntHn8/9rGPGdfK6G8uGb+AdvWRC1uhLeTos764r+f7kEd6otyAPjI3th1L224J90dcBGxmm1zvOnLpmKTWwuZZNj6wzvfkrtwJyt0+5pPvW58Gab89hrAdG+yn6/Wr7G56HshYffkn2qXOQHDXRt5lxwMwI6fIoCPgVkJCHdZE6xl7QI9ay7uuo/za3eBaOh1YTtbNP30il45obJ5HqmpP5GKEbX7KOk+y7+RFhvlH+bHJWr0dHxVBpz3ub40t6aXjqcxLbdQvR7I+8IFzl6jv3vGOdwxbRGfb/ej6kpjIMCLc/JfIZL1AItH9SPZIqojKCKF8juqbfteh3THH9Drikt794R/+4UhAaJeNvqjHfSVFKTMwObm4Lv1IBwLZVwIoIiRiNZ9t+pVn1yp6GYkRydrOxdakfIT89ogp/UjnSxKIBFBHa2s2rd2GHe8qiUe7jIcEjdqqTHER/Yj40e4Ir9bnfKTsfv7QukYWN+WbB+BHqKV36a8yjNP0ReZ65UVGjU+7TLUjosX80o+v+7qvG/aF7tx00+fGPV7W3Xzx4ot2tRZDWDf48K4Td7lX+/1N1pHJ2kRG2qjd2ZvICPewPQ996MOHH6dt2aL0whw1LpFl2ue+dtEoO6I6e5jv07zTPvIkj+LACErlFM9kT9LtCG2f3Wv+0hWyjAAxpiWBFB+t8V0+oXdyK4Z1P5/VmtNxcSW0ta62zmeL9SHfTzvUXVJXxNS6rhbPaHd6lP+UX9MusZXYz2+LTOrot9bw/PLiPOu379ynvGxu/oy+Z2+yvc1z/Thy9MIxpq3HyrW2O/bt6quvHsczD5/25JmdnZmxylzX8mUf/oir9hhrTvv+fS+BvQS+ZCSwN0xfMkOxb8heAnsJJIH/E/Jn7C45OJ2twEvkz0XHLp7O13YbuTILEjiDgWmBAWVCB8KVveRaQd3MZNvsMgG7r6AtcMH1nWMN0O/5Gzm/HPqCw8BbTigHU8Dm+oLWAlcAZGdJa8t6XIJ2BwIJCtUfuLM64GUWBsIHDPhMFoGTkTBkFTCxBu7JuXI6CqjdEJFLBfkRDmU/BjR13rKgMKAxoPQseDR3Ha2ZW4GW5C0o00fv2tMZ7z773ZnPOffe6xsHvV0KZeMJ5GQOChSBhbb0J3ftE3gjfpz7LxCsXzn4xkTgCewQTM1+XTpAt7Klq38FWdVvTAtQAcIdK0Sm+ueagKT1GDrZjNpo5w/SQp8KqLSns/nVr53aNOVy53jI+O/+7u8OXevawMwCSECszF2gjyAnYtN741gASF/IRPsdbYQAAt7o88233Ly5YDN37nS02tELj26e8IQnjCPO3LtmSReklT2pDjJwv7Z4EG/EnT4ePz6f+1FW6uFD88gc/RhH8Fw4n+VRBul1171pkD/0DIHzuMc9dvdsAmX0/BAZfvo0CaZ5dnvBbMRpYA07QH5livpexql7IpSbA+aV+42lvqoPUFsfyySmJ+5hT+iH/gAMOoYLcaNsfSvQ196+s3NAGQHCAV+BUspu/pqvgTE9s2qz3dHYUYfIafIpyC4I1+5A1oCl+l1wn7zc75VMIoECKJUZKNy4e1+Jn5UACIwLmA1scs+hI0d2BN/4vD2eJBsSWKy/gQzkCPjQR/bEP3PauJK3dSAwpjUlUEYbypgOfI9sUHd2zPXmXIBZc5++s8vGN5I1ID/yUBnZnHZYBhIHVEfYkFPEXMBuOwEicwNQmt/aj4BAfOmvNUkZEQOuQxoq23f6qf6Oo/O7v7U3m5VsV/JKme3YMbfIuWN71C0L/KqrHjbmW7rT+t66mO7ok/ljXNjgQMYysd2vzdbjjkFTf+BvmcDJMV2RPNCOEHV1/BQdtkYgfDp+zt/mCdtq/PzzXDN61NrqKKNf+IVf2O1yQf4+4xnPGOQwm6lcNrf1ybGNZGc8s+Vkaizpir6aFz37xvhHrLnuox/96JCJcfI9XdIPbYyAibxST6Sme/Jd3BfAGFDrHnVrgzHUvgjkwHzXkn9zJfLH53ZDajc9MRbkRR7WM+1TJhm3y0T52Xfjpm6f81HU21qrbq98JfLUhwgsMiiBBJjXMVnJchJ/t4/y2z2jLb5TjuvoQjuF/U1OdDCdqwztCOBXHt/BdcpC2inPWAUMa2t6newj/pNta1A2RR3KUH47eSPpVplFuEX+KMf11l5tJGuytSYiLh/5yOlTKOMP/uAPRp+RldYjcqHX5IIci0jXFmPomC27pI2p3/S3vkUyZH8DvJvr2fT73e/y3bF6EX7kZL68+c1v3h1xRi6RP8aVbmQ/1zUk8jrwee13/kS7CfID0ql17W/++I5MyU19dDab0jqnj/pjfPS/JJt0sLF0n7q1v3F2X8kf7YQjc31lzwLM1TGPw53PB3MtP4yutR4XU5CfdqzrqWuyrSv43pwjw3a26XPkZOuLvtFRctfmSFnHNjfGyTEgvbEmv5LS/D39uyuGTnnmGV3TvnbIljzTHNfffGT3kYM5pf/5Dfksysp3LWGucaKf2s3fpefWPjuX2l1K3mywtvSsonx3/V+PAU322tp4RjAWV9KXfObap94SDdp1Zry0ORKjuDUfHVET0dc6EwFnR656ImeKO42xulyn3erKFpir+t7zO9kFMu54y5L3sis+l6TVvMrnbMccWRdD5ndERGqLPkf+e8+u+y05rXqbDhmb6iq+jdDz/fHj8xlyzbHmP3loT0RVbck+5c+d3swd3T4Xq8/n8V6w+eZv/ubNd3zHd+zJnz1ctZfAXgLnrQT25M95O3T7hu8lcO+VwMf/4RNnpjM4M+ILLC46emSAoS996UsHeHn82EW77J6RgXTXyc3Bw/NYqhPbhyELiHLkCojKYiszqACoTHABTZmkZXkXBHZvGbUFETnpOdY5s0apjElltnuIYxkQKsAQOLiXs83Bz3ENHAj4ylHNufVesBgYp60BcGXQ6ZP+c6rLCMuR50CvmWO+77iDAqk1E1A5HH/v+hnw7J51p4P2dBZ0IK3+RNYUeLunzNlJcF2yAzrVX4Cc7NN8ZUWu+a7g/ODBSfJpc8QfWetX2XP+1g7Zrl70yWcP69aGnmMByPDsFWDHzO6a7Tm7G+XyHdAMGEPGaP/YebINzju6aCUmtIcM27nRUV+ywQdRsgVZC8q1R5an8XSWuWAE+ZNuR/Dod0cPBSaNLLXtWekyc1/1qleNDN0yxwOe1QnwBgKVpVh2pLLIehcgbY9DDPj2LJ1f//Vf3x4JOIHbXuZZgIH7yUim50pKBGC6tjkXsCjYI1s7qpLLDBznPAlUOnJ4Zr+TmTIOH5kPtCUj5b/97X8wMkuBzWT50Ic+5G67kiJU7TAib/VqY0F+59YHiAiO/VOfe7Vd/a43tmXCuq8xVV4ZvZG+9C7QtONOIsVcL1gNKHddx75EBgT0K4defOYznx5t6XgPbWFj0tvaRm6BxsqIAP37v/u7MW+BlfoSKO49graM4HQrkKn5GPmz2lj11eaInuxcxEx2ps/Zn4Cl5nTZ5uSTHQ0MPLB9kHFgYkBgehIZo40drxZI7DcyMfbGac1Yr++BYysg7B5yjZALfKcr2pUdb0dAxE+7NMxBBMAEGeZRpuuRMwF1gel+b71SL/sUCN1RYI2FttSG7EBEXsA4m+G+AMh2BSVD17VuVBZd9zc97xisjjtt3iXr7EG7Regm+ZKPe4HObIIdhw960Jftdpm2RhlDf2tHBHyfk4X2KM8YBHLWX3OwZy1obxnTxp8sfGc8lXnppZcM+ZszHa1p/vZcBzoLfOtZQHaGNb4IfODQV3/1Vw+QnEyRPy972csGua9e9u+bvumbBkj+rne/a3PVg68aY80eG6uLLrpwlK8fgEvfmY/6xN7QE/pJ1spsbY0sUK/2u4++kDW9CkAHsBrLduS0ZtBB/fSveaBOgCB99epotsB25QTkaa9+rHqUH7WCzK4ve1/bA3T1UT21h81b/SvfZ48i31srOrrRGOaL0V3XBWLnC9IF8qu9gaCt2a73nX6XWOEesteGklZaI8iaLpCVOsg3YsBv7VwJ7AwQ1hdz1rh5aXfXRC6oD/meLgQiV0b9j+h3v7pbp5tv5Oy75ntkdT6V++mVnT9f+ZX/efdcDYkv2v993/d9O5+AbBDlZBLI3dywKwUBpCzt8Ht+Q30kp2QYcB2xp50PeciDh067xhpJtvTYfPngBz+42z0WuZlv0nwLOO979WlzSRof+tCHRp/YvI6m1MaOQzQuEfS1fbXf/l7J/mRaIoR7ImsCnFujs4fsa/NEXdWXb9CzY7KrAen65N7WgXZnRDa5roSS1tjW5tZBeqaMgHk6mp1Vbgle+X75zerW/na6KcNrTW7ST/4TmbTW1eYSDfLnq7PP2qU/x47N3TXsNT3zIkdrLP903dnIthk3v/d8OiRGpEZrOf/RNcqrrJImlN9cnvbt8l3MEVmsjcUUym98fUc/zWFz1nXqbueo3/UzooQNIZd8bu/5SPlZJQmpI7I1ws93yicDOpKc03V9a2dxdrY1unaVuBHBG7FHD9RNFnxJ88M95KQuv/vedxIe1G1e6bc+GovV3zmX/GkNV286s76XwNP6VfygnMgdbSiejsyMAFIu2R49Ou1otifSW79bq5J5vvrq23lucGtP5LU6xRsvetGLxpGtY+fXZhJYrTGHDh0eOpKvut/5swsB93/sJbCXwJeQBPbkz5fQYOybspfAXgJTAvdE/vzET/zEALuOOPdt+xoZzned3HDcRibaNmttzSBdQeUctIC8nLaA3JzYMgJ9H9BYVmt1B5T7zAEtG7nMrnle8IW7AKtAsEz/HgYfOJvTHcFT0F4AyjENTNGPnHjllW1ZtmfgZuSKz2X9F9BodwFicgnoi3SKgOu6fi9ziyOuzkCQHPKOXBBIlk2tnWVdlVU7wPptdmHHeRW8BmQULK4E2hron80qm2DrCkRHotQP7RWsyDiMGLIjw46UwB/j8p73vGdkUpOVvrpfAESvBHL6pI8CJH021l/+5Y8c3xeYtzsq0LRxLeiNwADkydoToJLjOj7K7Vgh4wdcsYNGcKjfZBK47m91BwAWVPqMXHr5y18+zkLXB9d19JlxkQHp+3TCPNCvgqWVDO0aYyhDuCPVBF8B2IGwK/kD5JQdXxsDSPTFq6M0AgsEo/Oh9/fbjc2se+6u2c3Dw/OoM/IdoOSheR55GaJ/9VcfGM8kUM8ck/nsp0AQbdWWw4fncw2Ms/IihdQT4K1e4xMQ08Owy140FwJjy+zNhrTjIOIv4NI9rlVH5EcgvDaTlxfwIfLZ9dqvzwFFV131oN1xRcrWfkC2cUTsIY9c2+4PgT3QDqnoultvvvluO2dWYke71E2mvg8cabybo34rsC9ALtDOpqQb+uT+iIYA44L7bFLX9Z48Xd81g0zaAp2rzWruRRjMcZ5HUq3gS4R0YKF+piPNaf2KcPEecRII3/xWVsRUZFW/met2WUywbD5fIgDHO9viVVZ54MRIctju2Ay8VDag2rXZQ/1bybbatgKigVLNs9rm3rLytSGZ0bMAcvWs5E9jHXHgM9nRPeshGQeusl/6DMgjHzrsqM1v+7ZvG8DTBRfMoyZXAnn1jSKFV0IrYFK92rm+Wj8i58iJ/M3PwLT6NeU+gUTz7Gu/9mvHnEFMtMvBWAHk2/lizgCp7Uzw7uhQIJG1hYwc7fjLv/zL43d2zDPl9PmNb3zj0AE7npQf0GfnasBVyR2BfGRqHSCDjm5kt82tiJfWggBl7ZbkoCz9Bg6qX9/LyG6NakdOpL7fjaH2qbN7Vv2KhIwQap1cbX+krfvZsebFCr4FtEe06Ud6H5nc3I9csVaQv1frR8SePqzkdORgu0XIp8zuADxyMM/Vp1y/W9vpVLa05Bxypy/Zfm3Q3jLv23FFbtris3va/dxzbNpNm71oZ107Dthl7WjXYAktysxHKLvdd+5rHYr8aZ1cfSj6EBjqfnplTj7qUY/e7Ua54YYbhr684AUv2JEl5NNzy/TX554Zggh973vfO3RaO5rD+WPqLAmmfpTgoG36aOdPyVbqyRfyvB/EEh2K2PS3MtOr9IK+Rhp1HGtEPn+uXUJknd1cieDIxfQtu9patu7sCQSnf343VvWztSn/h463W5d90M98YG0is9YXY+dlHmWrW+8jTbO7ZOi7APxI/OZmxFQERokQ55JbyigxQNtbb+h/MVIkh7radeRdWfSR/0T27mknizIjA0rScn/Ea/PPdfwXesC+rTudIjPanddndetv5a9HNRaDSfbh5xYjGANrZic0pJPK4WfqS35zdiRbpW3ZQeV1/G+kSroRUWvO62s23P2thcY8QsN1XsWZ+d7d29hoo7a416s1fR1b+l/Ckfsj+1pXJ0kyn5VTHOK7dgKy0RGc5Fp8w0b42zri1W7bbJyySjzMb8zOtA63c9nYp7d+W3dzKjub32/FvD0/N3/EdcWKMwluJn9EuqfP+t58KeYqQatdReR08SXz2aGRTpH6R49evPn+7//+sX7vyZ+7uVj7D3sJ7CVwHklgT/6cR4O1b+peAvcVCdwT+fOSl7xkgCYHL5iAIedyZH+dPLXZHNg+A2jryEawcOQ4eBEpgWEFLAV7gZDtSmiHC0d4HjU1HwS6kgsBSDmQ7X4pq9I9kQ+uDYTgYGs78BVoxBFVb3WUCartw9ncnqnsno6JU15ATpnqAqaOuWknhP65tqN56mdBoM/JpL4F4JZJW6BRRnpZbtrj746C0c41GC0w5+x7kWm7hAK3tS8wV/DYuHZ8RMCw+5XnFUAegNFYnjgxn8vTPQXCBSP6ms50rI7fBBXtrjEWdscAHD7xT5/YHD40j70gGySR+4A+gWPkHdBy1VVfNsiZjoGLlCOTCLyAy0Ar/TSm9BoQj3jqGUD6ob6yBl0HzJMpL/hqbAvOC9zoTUB7YD0g5zWvec3YzaQ9QBrPDpLh7rM61ixH3xUE6l8BrjoCjZEJr3/96zcf/KsPjmPeVvIn8CJgTF/c+7SnPW13/FnZ3YF9nQ0fYK6PCCNBuf5EWtCTslNHUDtOe5yZsV7HLrl410Zl3XDDRwbxQZYTvDyxIwgDOqbuHh1jC5wxF9sVQA6+bzdboB2SqOM0OqZk3TlT/9LTjk4KxFCHuatNbIFxU08Ab4RL5BRdy0awNWWVBm7ZOZCOGjPtDyAjn4hb5QCkEYL0ot2BB7fP6giMbOwiEwLKA44DHdb5qK3maWCca8iEzAZBs30FDq7vgcYr6bNer6wAhfSrMgeZspXdKnfXrUS/61dCOPsXEawvxjvAtTExr7MD+tOul9aZgIiAzciNdhYFSpjf7ncfu6Me4xj4XuZwNmxdh9LVdJ8tpXeuWeVQUkDAezvWtL/1LmIrwqT2Kls9ASiBrZUfkKI/a0YtfbMW6xfb0TygC+1CbVfDYx/72DGsdrk4Bg3AzDbcdtvM4PWvcSOHxqxEgfQve7UmC6SLfZcd1G7yst52TJ42Gw/3zDX0wPidbJ7+9KePuW2uBHCbmwB59xsnv1kn3v/+94/5y1Y973nPGyQQWQDEHYepHDub2Fw7JX/jN35j9Kk1WV8nqXzH+E7/lJ1fkE9CX9qNSK5stusikDrWpvWwjHntJnvt7rimSCZyN+buDQwvGSOdbb0/d67mp0Q4tMYFgOdXNJ+0PXJRGwNP3ef7wPRI+/w2vwWM6wvZaquxKnFGnRHyK3G2kk8d66pfrWnt4us4KX0PQC3r3HeBoOmiNiIX2r2pbqB1iR+BqyVNRILqo7IaB2Mf+RrYTwe82GbXZnfygbL3ynJP95PLCqbm7wQSR+xlX5tr9NOu2K/4ikftSGS+JN3+ru/6rnGUm766XhLFSrpZK40B38VONzres9TylwOI05f8vdZs5c6j9GZyAT1BskYgS8T55L98cnO/K2YyVYQGebQLKB2hF9kiayHd7hkugdCB3+uOXm0gr/ziZFQiQTan5Cbzydjm17emKMPfxiySvLU4PW8tiUCQ0BZJF2nk2myv68iko6izcWvb9H8kv23t5boOtf41FwLAWydbY9tZ6XMkXEkeylV+ZI1r2XX9z09ybFryI+OSFCKm2jnkM9uU30d/lI/86YQC9rS5SX4dFxcZ185ldpjea4+1sGv5yuqh13aXus537aw0vuZrNmP6hTN2IB/jp44Il3aol8ymn8YjHVKXuR85Fyll3EpaINf8PYkRZKx95pZ+Kat6lVNymbKLxdKv1gQ6aEx8r+zsWolHxZB91i6yMDba1c7SkgCaW9mViH92zrX8RmU1ttrhGuOjve7Pj8vu19bmTgSb65pzyig21ff8qXzM5BpR1lpTooO6HHus7JKr8hWVFfnu90hI/Yi0GsmKmzl3I6PczxY70eEHf/AHx9Fve/LnvoJG7fu5l8C9TwJ78ufeN6b7Hu0lcN5L4J7Inx/5kR8ZIItn/hQEcLjt/OG4jWD3yJHhQHM0fc45LJO0zC2fy6LKeSbA1Tn0mZMriAwAykktkC2YD4BTvmvKmCvrKxA/YsW7gEIAwtnMue13dXNiCzoieAQvEVL6VhAUsMMJjxTQ/3YHcPjX56wEsK3kjz5EmCSnFfRrh0KgDFn5u6MPCsDLOixQUoc2CXjW8SgoDQyQdNe4ltkZ4KRdBaS1KZCp8r/4Ncm5aAAAIABJREFUxVt2cyAiqyCm4J7seih5hKDABvkjSASIO2IEAdSD1GsLgAJIJFBadSuC0QNvAYD+lc29Hs8RKVOfjF3nZAskZdUZX/8ALIJVfaY72k/O2olAKWAMKPO7usiejAMRajug7JprrhnZueTumBfA65Oe9KRd5mjtSgfV3RhHcKm3+QIceu1rXzvm5CQ4ZgbqOmbNKeUoD3Hl+CPXRF40ZwIjytqmswBP5I/+lHnt2UrGoSPvbrl5Pnh7R1BdNo+xCsT+0Ic+OMgfoNTU3UmI+hexoj0PfvB88DxAK7Cx3UHKAuYW5K/Pm6InAXGBNM2RiB/v2mwOGKN2wdUGAJBXx3+Zz+ms8Ww+uibgnkwDjSZpcWSne9oRwOx++mRnGbAbsEYf6FNgvjadPnlyt5OmQHx9N1+MYYH5SrJqV+Pu9+a+a8qiXwGyVU+atIFZq82pzEDS6i6TfQUDD24fFh8ZGiia7Q9UUFYBfuVH+kRsDnlss4DbDUZXyuYNyGt+1H/tiQDJNrYLMmAyUs91kdwBDdn85i29ME7tumpdSQ+a6+RNNtofeVpWczsa1NvRRn7z6lr1KzvAK1sfiOjaSMAAnuxAci4zOhukvnat6UfPIGAfjQV9RGY/97nPHcduXnjhsR14lG0OiFwTEVbQSPsjNQOXVhIigLt5bj3NFrG5AHZr8ATFjg3ba0zsrqwf7P7IDL744gF+scvstrrZQEdksQGuR6h/z/d8zyAFrr/++rF7lL2O6H3729++ufbaa3dHUupfgBu7xPYYL3UYA23xufmiP+0g6Li4duf07LuVTLDWtXNUH13jev1prY0w8Ht2LHtDVs0n7WwuJeP0omz3+qMs8vHP32STLpRlrq4SHehDxGdjXbKIvpds4bqSKdrV7LeIL9dG/DUns8FlnK+Z7+02bVdS8y7/i24kp+xUMljt3CTv5sPk/dMO49QzMtyT3+Dv5pIyIxryhzpOt+PVSsJIbxuHgPh0vHrzP4c/vDz3bAX0A5TJhB7Z+eOB960p2khXHVMoQcQcIBvkZ0fhaldJI46DcqwaX9k4BlJHRK4kVXM6Ek5/7bLjP2hPO+KNqXI/8IEPDDm2Y1k7IrHT9fzyynZNehLpYB54+Y0e+X7d8bbauHPJH/XwH5Tp1fzJjmZ3s4kTjL5k99xBfUnHmuORq+xgu1ciF9WTvuZrzufSzHVWPYHX2qZPfY6sTQarj9PaFEkTQdualA+W3qST6nVtiQWtpcVRZCkpp2cQZb9bg1xvrpuzfou0iRiY69mdQ8/I2TpVwghZS47Kz8oeuNecklRD79i27Bt90Qe+Jr/edXxAPnY7wNlybSLnafvO7kLR7nb2kk22yBi2Qz7yJ78zAlldXuZJzw6LeOw5RPpnLCJW/W63m3sjf5VPrl76ypZH4JZQZ8zzCVq/s4fuzR9VVj6t361PrcdrzNWuF9fWDvKOdDEO7dDU38Z1nMhxZD57M3sUMdocsaaVsFHs5v7Vb2wtz4anZ63FzSF6aQ6UBKWOK6+cu6b1u3i8eDbyJ7KnnVcR1Oq95Yu3jv4Ufyhz7gg9tvmhH/qhkRCyJ39aBffvewnsJXC+SWBP/pxvI7Zv714C9wEJ3BP58+IXv3g4e5dsj23iAAp477rzxObUmXncDfInYqYALuDEewAVp5kzWkBRdmTOb6QN569zkJXPefRaAbUC3YYo4LesMZ8Fg8oq6M8pDejs3kC+yBJOu2ClI8cEL5zqyKCOEQDuAq4KRFaAhHNfcBjw0vFRq2zKwFszC2dG3Hz48prNGvjj+wKQjnKobwXmgdVkrT59dk1ZXWVvwlojh6q3Nrle4FQ2V8FozvsEMWe2ZMFugXgBdYEo2ZEbWfkncBQgkjEgzxnztXWCgnOHhn+CjzXQLtCZ8piZj+rRVsFROyDIvfPuAxmUnR6Ri4CkIy9k0sqyFWxEJKkLgPHkJz95kD/uL7s0kDagMMCosRDoXnfddeMoIjqlr495zGPGg9bbiRbJsO6qaewCBTqWSruAm295y1sGYKSeC7Y78lbyJ6A2IB2Q5F/gCz31d9mRK8Co34CS+9//yiFTrwnAHx/tbz7d+Ll51Is+jyNfjswjZiLWPvaxjw6gOYBQOwNQsgnK8syDHgje0RKRVAELdEV2szYjCo2RawXKZfA2pwO8skeRfwBigNvHPvaxUUYBKeDDWPhcW3vvIePaEelb1mWgoJ0/5Kjf9MMY/fVf//UYc6QTIK25GsinjQXSFx89erfM53Sb3F0faNaYrmRARFt2bAWVAksjs1ab05gGahn/5Be5lL247fbbNocOzgf61v7s5QDFt0epKMvn5N795BZ5tI5vtiYdS38jHPteP1bwgRzKIm0uBlYEBkeiNL+zRdmoqc/Hhp2IUKDDyTsgVxvMBWtWoHB22m/kUBbwWAe3O2DbyVNbO5YnYLAxDISZz16Yx9UEEAZ8rSDiClir333eyTyS1t/mhXZZt+ik+slRewPHn/KUp2xe+MIXbh796P9ruzNvrjeB14GgrT+B3tl+dpNe61MyCTxqPVjdp4C4sqT1b9q+edQZ0I+sO0K1h4q7rmcstZ6zKwh1oLixAeZdffXVw05JInD9t3/7t4/5zra/7W1vG9crE2lunHqWwe23f3G386ejVLU7gjCQjg1QPuKsXaFlvpvjkUbNs3TLmpRtiSRpzWErlNWYr/My8iQArrkTAJ/9b+5GMjQWgYDk2k61dfdaNs53xtT154KbrR/aF8GaDmsH2bczmZza7ZaeetdX9/utLP3sSKC+PtBT9bOZSHLlsfvuJft2qEZsGMOO3nQtGZeM4PMKdJbostoU7c/WRSpn2wNLWx9Xu9qaXNKN39SVf6HM5nW+Vuurd/O8HYj09uEP/0+7xA5j8Y53vGOA5/wNvg89QpZGmKnHddphftO9npcXAdE6m03Odq9+ExthTUV+apc6EEDG0/Fz1lh9CexXZ/qQ/5Cc629zW/3G0r91PYvwNJYR6O3SqK2tc8k1nzlCNIJmJQeywdnfkjvywbW9BI+Id/LMTrVzv/a2Y0MbIh1az/xWYgF9CghPz1sDW/OSRXYyH77yGpvpy03/fN0ZWkKE75N/6/a01UfGPDG3rFHmj+vMDXrGp1aea11TElY+8P3vP58/1+6vEljYTQkrbEfAPJ0r1mFX2FP1RMo1r7WHnVSfuawcsnYtIkOZ5KO8K664/24XkzbyCYs5jJV2rAlt2pfOkFdkSXOFrSCDnp22xi6uzw6RjTa4vuMk24FSPLEmAUQ6Ky97E6Hsutb6fPeeE6TMbA2Zm6vqq//63POT9NOaRVf03b36p43GsJ0/1jdHMpLtTNSaJyPoU+0ryTIyLyJGvWu8Tf8iF1tzil9cS650kN63887fkVPiP9e1LpVUkd4XZ6ykaXZ/3HN63t+62Rg5EQD5843f+I178uc+gEPtu7iXwL1VAnvy5946svt+7SVwHkvgnsifH/7hHx7O+fFjE+gq0xL5w3HjAMv+DoQoI66AcCVtOKScYs5uoGxAW0F1ZEEAfsesuL4sJ44iB1kw0XMafMdRFXi4tkBWgKLNBSgFjwXkZYP5Xj8FDTOj7uwzKrRZv5SlPWURCqw8z6XMdW0KcAwM9N0KnHBuXZ+znJwiuQIMVtJrJa/K8ipI1q76V2CbI12GYOrp+wK0MjrtnFmDu3bUuE7ZAV0B1gEm9cHOh5VYKtAJCAwk7Ti+dp44esEzfwR3yB/BjJeAUZAEeAdOGIuykgUQXgEoE9i+YLejwvjIphVglU3cMSQFWxGMZSIHUNEjWYDaYVwDuOmJoMyuHUFWgID7lNlRGpEO+lfwDqTs+K3kXvs7b961kVQFbmXiFeyXEQ7sQSY58iii8eDB+eycrm0sAtPpjp1LwF5tTbf73fUFY5EykT+BPGQmw1SA2bMF7PzpSCGyu/DoJIDJzfcf/ehfDxAWsDID7bnrTgDZ0Uja9ZCHPHQH7rsvkNl1gNqOMiE3ZFrH8qTT7gkciMAo4Dcm5oSA2tnh+vXud797zNnGLrlFSiZ7/XRUjDlkDL3Yl/+PvTv7ufWo7n0/V2Mbd7jDTQjYR1tHhOZYYAihMWcnnC0RoqD8B7nIFZHCBYQEkSiJiKL8M1GiLXFBFBJCgOzNATZNQsDY9KAcbGOWbZaXu9Udfarmd67i3ZhcZhk/U3o13znn81SNGjVq1Kjfb1Q92tdRL7PeeRye7/mOT33qU7u//du/3X3r29/6iVnhqisvPfMjYkbdyJ+AnQDLS7sSZrb6St42/gIfO4s+4iD9tZBfAaOfNk2lq3YzBUDnZ+jXK/8eaZX9H99nueePkrX6I+7zBytw5drA9XwWW9fn2hHgS7f5uMC11afqu8j/ABn1RFQEuEWkrDrynX5WP3v1WT8HisuO56Pa4RHwQw/K9/3af43V2tmcqR/o9CjZ1feB6sokX+RI82JAtPYrs/lIeQH95HBvhHdgjXFEzvyicYR4t6v33nt/9UD+NA80hzfflhxAN/nisubJmc1EsvmcTpJ17U/9G3jrmT+BTOrlS3wGdLnGmJJkYQ7mN4CKbOuf/umfdh/+8IcP4B3ZtNcDotkLAN3Opk9+8pPjmEwZ6MD27KREgU5F9L1x7q95Rpl8FJmAlmwkspgvQeKzDTuR+KVAVG1u3LVbtHEUcN8Ommy0+ZTeGlsROum/sTdirhMnhp4aP2tc4H8gqj86oT9tKAmFbGRsrDRH02/JJOoqhtEvxkRHi9V3dEWvxXLazxaLXVzH/5OBvCVxuE492Yi2t8ulRAz36i/lmffEjI2RFexXZoRQvjt/RW5lq7t7IyDyS5E1EajFA+3mXhM68rHuWcky964JFI394raIgOZHdUQA3XPPGw4klFiruckOYbajTrFs/qb4hQzt1gkAZ7fNgStJVVzht3Y+0pvyjT+2KCGCjfCBdv2wmYj4iILalc/R5kjnCCfyaV9xb+OZbM2b2Z5yfV8fKDdCJkI/HRZXkamdkrW38eGeNW4jr/rpVRxY/BFJ6XtyNub1D/nZIBn9ZpzneyNwIjyLiZub8tn5UbYWMZBv1Fbl5UvzE82Xa4weCeDadO999c/Hjk1Cke4iRvyvbe0yIY9yzQvGcLvcyHf33a8ZbeVf6yuyiF2RNo2p5nfXtDtf+ebHSLbIE3pUT2McQanvfY7oJo8x5ngv/0dA0Bf/oD79y3+0RnJNtpP/ow9+zXpCuyIxXVdyUmN5tWP/q4fs2tFOf7K09qP/nvWmnnVuL77wXUfw5SfJoW7jkxytPdZjZnvmFX20W0lZYlX9Sa78fwRjx8TxhxLV1MtHaoe/YotIunVu1t52ErGTCJw1abI1UfFpa+rsMIKze1zvmXnN58UyxQP6Zd0NlF/OVw5S8thMtIgEbQ3rGaPvfve7d+9617s28uenBe7bd5sGNg08LzSwkT/Pi27ahNw08MLSwH9E/tj5I5C98uTxw/EBA5g5d3539vy5CXLsERTBYqAkLVp0tDD2uYC8zGz3rmRBYJNANaDZ4svCpLP4BY4CSgGuoLQzud0jEAYOKRNYY7EHtEiWFpplGgk0gUvK9H/PlfB5JYcidywQyGPRLGAlgwVSvweMBS4WjLfwU2aL5DKh0k/fFziXAdhW+TUbKzAhIqmFdRmLygpsXQP5dWEdECFzsIV22Wv6qcVpYFDyBCoEhPTMmYCkwOqV/CnTrecb0KF+0seABqTLwz98eHfi+IkDyKTf3Kd/2EmgWKBvC4Znn50P4wZuapOy/VkouVYdgI4WvOkmoIG+W3jqf4tei6N1IUUfZcDRYUes0Jux0NEvytZG91sIBlima2X23AGyaVPZ2GvWdGSO8tTHBlzviJe//uu/HotKZU1S5sRPkD8/DWQno2OQkGNsJOLIe0Sq+8jjO3qXkdlY1n6LMfbfMUJnnnjy8BBc49Ezf7zICmz+2te+OvQQIIOkYhvaaYGL2CMX8i77a8zxD/rC+HUPmelSu+dugbnbQF0yH8lJ376LhCNLtgpYRN65xs4fNtWzUiykG5/aETk1n3t04yivjOp2fNE7GSZROcFOx9PJ2rbD4MyTZ3ZXXjGPmWssBfqcPXd2d/zY8aEHZTy97Jxp7Ee0lDUZOBZQHBgVSRI4tI71SB2yZxPejwJJgcYBDeu4J1/PtMg3d1RiGaV2faorIGws6PcASv4wf10/5SMinOqnyJHmhUA0ckTO+d9Ypnv94xqy6Df1kmXNqvZdYHxtDERXTztOXMduAytWgHPdvbD6dO0JlM0f5kvqS+M9wDUfvxJy5K+PLvk0OyrnXGoMNS589qetXh11GYGrLNdnm/oEGDaOwXn6qfH8DvcbV4j33/zN39z91//6/wxbDKQMmIyEmwT7xVFfc1BAZOB+9pXes/VAqIDDiMGAPbLKHM7O8h+uI4/+1R+RF/l3/hfh4nlq+oZ+zQHq/cu//Mshr3nZ9WwDUUTHHf/DHgLfPLPAZ+SC/m++Jbv/zVPZBp9UG5XFp9A5IK5nSgWEBQjX9uIU9haYWfvS11EQ3HUrkVT8QE/axh8FQhYL0Gk2bO4me5nyJRnk0+ofMld2wKfPAbX6R8yz7pDUPuWO50HuiZ2eM0UX7aYoAaVyvWu3OosH6HASETNmpAc22g7r5oJInMZR5BE95YMOflZW+X6+aU5wf+OtsrQjv1C/dITRavt+i5ht10pgqb7IVxenBOJXd+/qKqufDb397f/tUL95V/zhD+hpbjP3sct86pyL51GAvke+6Re/u7a2FIM2h+en2uXANibBPY/KYsPkEot5RqGytL/4r3KL8yIgItW8py/XFGfpO/W0K0g5EcfNp83bxbX5icin/EUgftdlK5EbZIiAzEZK5GFz7e6kA3rhN9zTGHJPOyMj+MjasZUd3+a7wHOxRX45u41E5j/Ibjwqu4SCCHHlkf0oUZc/1f7qyefmh7NHcVlzVcSfepBdHT2ZLbTblZxsR0zl2M117tMe5flNu3u+zjrHaA/bn3HiTcN36nO2ssYXrmOra1yWr6GDSWo8cwD/I2TV755s5uiYrr8im8TmiHifnSBgvmhnvb7JF0Vuk5EcPc+ycZz/be5rvOcH1ZttN646Iradn3ROnvp9jU3FApFJxj6fp6107Hv1NUc1B+oH92mDfiWr0ybUp696LljrmJIBsoVkzv/kt5UfGea7iJv8fqQr23Fd9uf3xu+0u0nY1lclMLnHmCvZLP+c3Rbj/ejRU6NdyiK76yfBfeXuPe95z3ien3nm2M4R15PM9zp5cl6fvd151y9sGOvQzPbaNLBp4HLSwOaYLqfe2GTZNLBpYGjgPyJ//uiP/mguPs/PTGzBG3DdawAk+90YAY8CQQGvIE3wL8AOvO+aFk+uuRTMzTO0y/SXUeZcaUFqz60poG+bfAtagSagwILHYkRgLJh2bwB7GdMtMCIzOpJHG/1pXxmBAlrBZQtEAWqAREG2hd4aPBeMtjj2WfsD0ArG6SAQwbUBH13nd/qjyxZ8R8Fb5bZbokUknbSY1JZIBv1CT8prMTXB0vlgZ79FrLWboIV9wFIZX5Fj5LryyhmQa0t6WMFA5epL9wA1vACPbEgbnXFf5j7ZIn0CBiyGyOPaAK+A/gn+zOMAydCznHpmVJlyHSXBFldwOMC2BTb520mmbHKRQ7l0Ud+UMagtfg+E0+4ACnXNzMZ5XEoLzhZVyjOeIuTYViDsCmQpxwLTbx7ujPwhW8AA/UcWZSfrwk/57vUcAYRLxAU5kru20bF75xnrN4wFWVnDjmHoPHb195yU66978e7JpybZVeYwfZ069cjhOSzT3p4dvkCGJkCVPpAwP/rRfHaPOtmEshEyxnz61j/pLXAmwJHsgXbqiWijC/0ZqRaQ7n73uL+xrz9vvfX2IePp02d2t99+6+7lL79rf6Shxa3w7fjOEVHPPDMJN8fi3XTTDbtPfeoTA4i2o+ihhx/aXXFygjHDt507u7v6RZcy3COZ8p1+v+7qa4YuAgv9FohVhnMgZ4RXx3i1GA6UX4GX9f/qbeGtrv5arNfX+YmOVCoL1Wd/+haBBoBQhl2f6bgFvbrbEac97mmXWEBBma31i3uU7921gUlsUvmB6au8ja2SCVbgujERcKPc2riCa9rQnNDxcuxS/cCVbCTbamxFQgdcaCfbMjd5rz71t1uk475KQqjP1RXZ4buORVVHfk/9EYbqUG7PXWieyua1ky69ZF0DwwJ3HOOHmLQzho3fe+//PXwu0Cr966P6O9A50qtxmM2t81rjUHsiwSJvAz+LDRrTMoerw3sJIsooC9q8XAZ6evB8uL/6q786ZKFHXvze7/3eqBso3lF9+lMbfS4mMGfMB5TP3cv+dx37Mv+7LuKOroxnZbYbLfAsYDdguDkw0qOx0PV8qLaPo3Svu+6wG0JfBbY3FyujY/DoLXLQtYGXbMr/6qd/8nVMpc8RlwFlkcIRzBEk2tfzIQIZ6bod0wGnxRnKC9zuOXH0pm3mef474FAd7fZRZpn9fEg2A8T0W8cTsVll6ZNioGxmBRDd06vv1/kv39qYJ7cX3YsLJtA4d9NFnEUk+53NBJwqdyX1jM/GfzFS5GntapyQs5gwX8ImkT+B5pGYAOzf+q3fGuPbuJP00D0lIqhHXGB897wTbQlsjhDJpmq3cV7CBNkc+4YgRpZ6OUoR+eO+1VaKcwJo2XNEvPcSMsgXcK1dyEExXOOOrdIzvZK1GEzd6WxNDvBdpEn9k89Z/Yzr2JXxNZIq9sez+b75hC2zUTs9/V9Sje86vqyxY3xov+vaGdSOc31RkgO7zX+q3/dsVt+0667n/AHDtZmOvJO13TrFXpElEVsRIaud048yXOM4XrIrq2QQZWijZLhifW1hJ+Y4PkKyit1e11wzSfZ26OWT+AL9V5zaWC5BQyJRpyw4ItD1vstnt1uSHuzG73jLxg+d0K3hW1xeQly+3LXZbWM8O8oPZYfq0EY797WlXYpsh269ikmy7eIF4yC5lKdv6gd9mg7JFzlB137rSM3mgaOkKH23xiUDm2B35DO+e55nay51t8uN/sXC2Qj5yYWgJUvP8YwMLalljf3U7XM+PXtuHaAMMjVGyFhs2PyxxmwRZdo5E9fm+kP/dzSqa9haR86uxDFZ8lHqMqdee/11h3UqWWbcfs3YmcwPbuTPYYrb/tk0sGngeaaBjfx5nnXYJu6mgReCBr5x/3cuCvDP7c/+noSAZzecHAu3P/iDP9if9TsfVuz3MpnLQvTdehRSIGULlo6hKXu7YNr97hMclkml7I5v6+znjr2wgBCIAg16EKuyWoRWTyBSgW+kSWDbSsYEYAjq16NY6CDiqgVP4FpAlPIid8oSE7gK2t2/As2BjGtmlu86yz2CoAzKdvO0EAr8cU+Zqd0T0Fb7IsVa+EeykTEA0f8DgN2TdWWvRorVxsiXslUnYDDPHx8ZqPus8IDfQKYWEXR49913jwDeItGC9B3veMdYEAEZ7GZp4dSCyCKyTHQLjB5QTa+BmtXjuzVbn27K9uwsdAswi2P3rln4k4Cbz+qgsxaJ+pv+65uywVv4tDAPiG5c0IdXdh9xElkWKBVBui7sI+0afwHqFuZsnZ7+8R//cSzYA3LdUx3qXftmjuErd0+ceWL3qle+avfa1752LNYjPvymfvUlX/bjc4AOndGp8trxZmFfFi1SyEOj2QfAr4ftRji0kNYH6geE+02fuh7Ipw4EoXFf/wUE0G1AYwCFzxHFgRLa7ruOpWuHFZ/RsSh+8z9w0nnpo50nr9o/c+iG3fnz53bXXuvZPS/ZXbhgJ8hDtLq7eJGtn9zddNONu9tvv2N8/spXvrr74he/sPvv//1vdo8+NsmNwLIAcp8jFppLAiHzSWQOhLJgzp+MsbVve9nXgSH5twFE73fzrOU29rwHYpClox4DtcjMlgLR2IO6LgFLE2zo+BS6zLcbKxH8kcTKZbfGr+OykHkyyoGZ6tK+6lSPPq79gbABvY2pwMEIXrbj/0gR8qXviIHkNG+4vqzSSG5Ahbp7rkz+ERCiDT1HKqAn/esn9/FJxgKf4nqARaQ622qXagQSn0eOduEcTXjQhp6fYDyYd2tLfq5xGlClL42ZAH9yRSQHmJGJnXf8i75RjvqNuZe85LbdG9/4pt2x3fHRN37XLmPUWHQ0nLICtLXVy/0lFqizedPvEVv5lhIGmisD4yc5+uzIPB/PDNv73I6bUi5dJhd7Mn84xk1/sCPP93nssfncGX37ile8Ysjs93xR4yxALP8c+NtY0jeu0af5Z+32v7rZEnl6JoOj89gH/axxQmQXP5OfbkxPkvnWcU/HCJbgof1+5yP5KYQXYN935jM2pD/LMFcmO48YYJPZaXNCALv+UQbZGl/05f4SdFwDVDQ2lEX++ky786H0tx4nxQ6UEbhMLv3ZzhHXr4Co64v/Zqxx9vBcv+YMOidvcV8+tLnL53ZEmXtKFInIIp862m2VvSq3mBABol+bd8lbUlIkLv01p2e3Zb1rVyBmRIF2asPqi10TWR+Jod3s2jh729vedvCBdMxn/v3f//34/Td+4zdGWXyoF9usLcrgJ77//X8f1xbPtbPC7/n+fmNbEm/8ps/4nK9//f5Rfu2UyPDFL37xkPTk3vpb29lpemQfdghrd37F/+sOC+PQ+IysLHlDuXSDfArIz1enQ2Wqj5zss2fF0Em7gvNlbMK1SI92GvkspmRL5HAfwF15xp8xb8xECjQuI1z9Vrw+iYoZ8yrP/3zBf/kv/+dhtwb5AsBbD5DbmPISA7E39kCnkmAefvjBsZ7peNySISLy3Beonx8uzpu2PI99i2QMqFe+3TDGTLucW6c1tuhEu9gFP8OnkZc/ayylv2KuYqyOSfvhDx8auuUjlE+39J/95f8jWlwTwE/WM2eeOjxzrV3z61grFqEX7WhdVRwPJeD6AAAgAElEQVRRwobyu1+SUwQfO2lHpzY2Buls7rKZ8fpKPKlL++mieGiNvYrv9fG5c5MIbM4olmj9QB/t8In4WXUrkYgc5GptvcawfCA5In1XAtp3dJXfKV6MHI0oU19EtXFY7CXOueGGm0b52VsJgq3HS9jTZvqN9CoOcvKD9Yk/ZdTP+qrnZRUftraMyI4w9rn+1J5hMxd3u9///d8fx7gOGzg3n6V2KbY9tvdvk8y/686XbhjrCwGw2tq4aeB5poHNMT3POmwTd9PAC0ED33zgu4P8AcS0WJxkx4mxuBSAzeDz6bFQaCEX8NVi029rVmKLsRYmAtDInzKoAm0EnAWdLVaAT+oISAjoJqOyywINGGgxGWheoBgR0oIyEChQqOvIosxIEL+TKRArECygMbBd4KqMsqTIG9ihvMD8FnHuD2xt90+BdiRTC8dAuwDAAOFkVfdR0iUAn/zKo8N2zgTqB/aPBcvJuePK4sO7F50GdCo/oCWwI2B2AJH7Z5IEIkdIpV/1W4zVfiTEq1/96kFifOxjHxtAQ4TffNbMLUOWwAgLanqkk54H1CInsECbya69FnsdFafcsu57qLqFbc9mICPwKXBEuyPMArk7b7tMzwCqyJXA6cBZ7Vz7y3XpIn+SrQaa1Ge1K9CeDtgzcMbOEiD60888PXaTsM2AK7Kdv3B+ZPSv4Lk20KmsSKCoMRVAHPkTeB6oRZZ20tGTBWJgYGM9wDSdqCfAjN0EAOkTes8WG+P03FEWkRIW62Wgtnui41bUox9a3Ku/XVJ02W68gEbld756hF/P6opMBAiQ+7ZbPLT4+jFO1RMoYIzJugTMAIzIp05yyy61C+t//a/PjWcmnHlyZiuW4RjAOEj1c+f+t2lk9UF0UvY+2ZRT9nRg0wpg668VALiU9z6rWYHHgIGVjIpcDhgo4zRyt6NQAgy0V7v0TVnuHcmpPkBS/dtukQnqzefPAAXYUFnTPb9DvwdkRl63sM+HuGb00f5ZXo1J17mXPPoeiAcoV6ejuDzrha10fJHryNZxkAANQLfrAcDsDMgCLFOXeU+/B4xH5keIawt7Mj7ohX/yYjMd0US/gX6AZv3Wg5sDv+mNTUUg6JuOsMvPsOP8fv2pLu0B2kXABagE8DV3+N2c5H0FhvWR3X2vfvX/tXOEYz4egXLPPfcMQpTfbjdegFK+X1n0qp4I2EE2P/HEAfjP16wDIABogG1n7TScIDod0w8AMnCtnThAUrpG/Himluva1ePYtnyBerq3MVMmtc/5onYtur75Zt2pkoy+y9YDtswnxgw79h1bMFYaJ8qM/MtG9avfIxzd03hrLAcg9kB2n9vJ2rMGyV3Z2kP/ZGyeaD4MZGbTbJBOqo8s+ZceAG+cKVdZ6s1naos+8F1JIOxbGcVT7fZRhrHge21lt+o1/7MRsnvPl9DBJBPnUUfGcXbuOrJEHLjWK6LMtexx7uSau2CbQ9sF5friBv0QkeV//cvetL+dTRF17MW12kB3zd/ZcgRRxITfS15aiaJiwogKdZItG2XP+loijPbxo+TR147CVe6999475OTflE2/xcHkkDX/8MOPHHZS5bNdm3zN6/rBOFIGWSK7gPd8nXvYAPJHbFbyR2BupGZt1D7tkTzjfzbDFnxHp/pf3fRYYoSyfEcnJWI4NipZ9EH9lM9uVxNbaBcYnXQkmXuMyfqBPwe2RxBmc8Xc7qX3xoFyays5jGv6dp/vixUj+HxXfDfjokvPueJnSxSKDKP3yEjzTm1op84PfvDvh6S6Ysr6rzJaezTPZu++R560ZokEoBO2hJzSN829xXqtn/RFc7N7JAqogz696CrQv/WQ8pJrJkc8M/q0ExDIUgzSbsR8J5kiVlzj/8ce+/HheTX1aURLMYTy8y/03zo0EtW7V0lxHXlX/NFx3pEQjY3Zf3ON1/pEexvzEVjFStlm8Yfyn3567uJqbi1W9Zty2H8JBc2V+d85fp4+nHbQrkdzbuvrEh31kzKLw7RJnLIm6+jfdmzXR63jsp11PJtfkIfZs3bUlhKFOgmh+LgkutZY+t+4McYvEfInhz9hK2LnxpD2t7uUnNpyw35n1eOnTx+OGR1k1PkLu/e+973jWZ0/jfy54CA4yXYXNvLnf1tgbF9sGtg0cNloYCN/Lpuu2ATZNLBpIA186+vfO5A/grWCX+SPxcr73//+/dFiM8gPqBQEFsgLYi0OI2ICLTuGoQz/zo8u0891gfE9DDhgfB49df1h4ajusf17fzxQGW4BxC0m1mN4Cmr9FuHRojzSp8Vs2U/tOHGvQFlAXrvLal7LSF/KsfgTFPu97Lf03AJOEO2vBZjv25Lfoi/CpWzust9ahARCKrsFXSSU71wXEKTszrye2/TnsW8WJgO822dN99DQ+rIjNjrPmw4jWNbF0NP7Yz4CXwLflO8PiFiWoD517Be9ytoGzrKFjs0InGsxpw0WPWTuGR++036vddHVwjfgIUA20qesP/bWd3PRNzN1I1KUGTBFtoizdp1oH735U2dkXn2xkkHZQX2SbnyfflYbDRSu/e7zP5tyLAsSyGIwgPXZs8/ubnjxDYfdGyPr8NzZQQLRKRDkNa95zQCUeqB24G0ZvNpelmKATYTMumOGnak3oIdNzsXjPLKsjMcWoN1bpuW6oC6TNcDaNeR1TcdH8BU9WFgfBIoHYraDTX+1uA7kq0/8pr+1VfsDNepTdnT9NRPA91of9KwMdZIRCK4+x5199KMfHeBci1/Hppw7/+y4P7IiEjzSwG+BpSsoOMnHuYOmzH06bkeBujtKho4j7PIPA8jc+5NsLOBlrS/gPjlamLtW+a7N/627jBpj7AdAG6Cmr9zXXMB+IrqVTT7+w+8d+dP9X/rSl8a8EmC1ytm9AbFli5OJH+naSDU6M5aVZ1eIeUZfvfGNbxw2+a//+q+D5IlciAjWdx2FBiDrqCxZpsoj47/8y78cgNJ2CzaPaDtQklyrbvOZ5KYPcrGhdlE0p3inm0C6iJoAKPI2f5C19padG4DD7v0e0BTYprz6gyzGVH0V2TTBoKt2t9/+Cwe/7j76eN3rXjeIJYQnIKp2e8+HlTBAZvc1vzbHG3fNPfWbe/MTEZLIG/dGUmWH/K3xyG4Auv7/h3/4hwFQBuYhtJGvZXfTRQR+ACkf6F51RMLpe/eQDzhl/CNKlNucQmZ6C7ikN9ex/XYEBA6qU983fymnpBH1+B5QZy5rPqwvIweKY0peyfcrG6jeLjQyu0fd9O637CoiKXB/Hr956gBusw/9pqySePRz/r8dPNoZUAu8jMTRt8gfuqVPZZVJrhy6dK25qvForOhrdWoLX2L3ievp+pFHTh12fRtL5CoxgG9sJ1KkZvOLz8pEHjR3FwM2t9Gh/+m6mCmCoffminxOu8c7mixCf93xEmGUH408KH4uFsgG190P9at+NH7f+c53jnmaTaZ3czx52Tf777lK7SaLcBQPPPTQDw/PLtHva/KSvjGezOvGstjLi560gW984okfH7Lu2ae4zDjS/9rc/N648r1XgLzkmXYBsG26YCPK8n1EIZmL2evD6U/m7roICvW047p7jKfI3kgz/WbMajNbIqs+5L/8+b4j+1ZSctrMTHYqRu7dPWRHAGX39X9klPHGhtmfa/nQ7K/35kl2Ryfkcb1xERlABv3yyCMP/4T9Zhdsw//GcDFb81i+RXtPnXrscIxcwH/xazFwhGjEFTnpfJIvjx3GJztzLZtrzbCuHfi9iJcAf/2nbSXjldThu5K6Wjfl21qfqB950ripzOauCMZ1/PiuhJr6pvFY4kzzM/2siWzF3eyucXDLLXP3bjGLssi3+rgIF2UdYu/97sPrrpvPE40UVm4kYMk8zeWR0a0R1GHnTP4jAtMYa/et/9nxShwqzxhF/ja+9I12l2xZTKZd5CG7/yPxvM8diXPnf/7N/9lAzx9q7qH3iFPzMB+J/Mke2XtxcGRx6w5to9t1FyR5b98/6+30fhc63bju3IWLu/e9733juYQb+ROKsL1vGtg08HzTwEb+PN96bJN308ALQAPf/sb3f4L8CdBYyR8LyDJ0/V6QGgAROCUALjNMQCi4E2RazFqoCeoEoO5bSR5AWmd1B3wrU0BbtmSLjjJHyaC+SJTK7j6/F4iuoGcL9rq2hUBnHpftVoZi2YqC6cDllehYwdZAxDW7qgzDQK1+a7FqAdgiJmLoKPnTwiLdqLO/FkORPwF0LXQE4WULH32WkUXLY6dOHYCcAOgCcDpt0RCQUpZc/fjUM8+MPg1MSUbXabujiSxgyFO/a7MFtoVtQHIAaVlx7m8hWUZcxJR+KCszMMJ3ZQxmg2TSb8mibyNu0vnNN8+Hs9anvncdO8nWy+wOXIysCxRdyTZ6Krs4na36WYGh6iCv/5OjDMNIqd6BIBZdQB/ZqT6fenQeKXLi+HymE3202wfgU4ZpO4KS1T3k0ibtY2OBxhFSZNJW45O+yaF8i0K2DizoaIyjx0UEfEVY6LsIutqrfH3mt0DCdv0Yj/2/ZhK7d10sa0e2oz3J0SI2cpSdlentO9eNLPerrzucld+zViKuyKYu5+PbcQAYizSYC3jHVl2/O3Fy7rKLzGmRr12N6fxNn49+X0alsdECWXvUz54iEgPu+s74W8s+6tfygWsmt+8io+mF7Ort+LJ8njoAXe246+z5AFKgBGA+8CaSOjAvoJqu2Yx+tGvK2GdzEVor2Us235OB7ZCPPiL18wuua5cEOYwHgLM+TOZ2eAQWKY9skcfrzk7AtWOW7CByvOJ3v/fd3ct+8WVDT/mMQJL8ZGDmSso1dslszqOz/GnAy8wYng9UZyMRgPTnGn6655EAGNXnnsD5dED+MmkjZclC5uYD3/d8hTKf89UTwL926IufbncUMJVc/Ej20e6a/HiAJPvvGD0y8gvKBWizGzpwrzY03vmMsqCBb5EDzTfJmwzs0g5ROx+VkW+xUwt47Tkl+t792rAmoxhX7MA92kl35KVz41y/k02Mol7X0WH+KEKocah/3ONeALfr9Ju69Vmgc33YjiDAr+vptIzwQFntz68FpBaHkb+4ItCZTSnfezaYTXYET2OLfMVp2USxUgk2bJWOyBFh3vPdyFVCS4RdPjWCj06N744l4yM7/rMYsJ2bdIT8oUN6+MEPHjokUEQAzh09c3dnR1PlE4qNjP/p608OPZQUsMZ9ZeMHAGv3JD1npn+ERvOw+iO1XBeIHzngvog11xZrHR0bZM1Oi8/6Lr9f39vd40g/OovsCLTumSB+K15Wv773Egc8+ODDw+aLedp5QbaR3PPUU+NP37C94ml2wtcZPyVWAZOVGSndXNJYZX9iCm2vfx17pU35DuOEzfcslEjWdvCs8dgE+eeOKLIBitXdMV30zVcoo6Qc13YscHa52rj6OzZrPRrM/cWW+kYbir3dk03nO9VrXLRbM/KXn7RzXZu//OUv7xx7W5zY2mHdmUjvK4nWXBEQbueVNusr7Y+oan6kC//rz3UHjzqnD55H4KlbXcY0+9A+c6JX8dW6TkufkQTkMe70I12IeYw9OijBJsJKvXSuzocems/m6qi8xntjiywl27Rmaf5hs3afRpYUG6/x8hpLk6v4oLmzsotziuO9N0cpIx2m/2Ig61z1rde0XlCfv56HZ94wFpWb73vFK145YjREqthcP6rbvKF9jVs6omP1+0v+226bz6LTh2tSVP3opIQSNow5f52GYdzWt+yG3Gxe3WuCXPPpmuAWGWPnT/E4negj7enYNvP4IGP2a4SILL7D945tdb0263MysFM6YhPVua4pSgRzz/X7HaDP7H1v8cvxk1fsPvCBD+ze9a53beTPIcLf/tk0sGng+aaBjfx5vvXYJu+mgReABv4j8sexbwJgDzcXaAo8y1ItiBcwBgxSWQG7QK6MTwHmmv0X4BHI0HnOZW9FXrhHgB9I3HERZBI8enXmtOB8ynrTAK0E6AHqBbhlOLWIIKNyZhbTJBXIJrBtgbACtf5fgfIVbAs8FyD7ntzqCxxSbmC6hRPZ2l2g7rJPj4IM3R8g1GK1gDtQJgBgDbTLbI0UEHh3DNDIYN4fg6Juugs8aCES0LYSHH2nnh/vFy3uT1+B1oFr+sN3AAcLgmyiBYjrAgd9F4Bfn5VdHAlSH1tYloVN15OknM8EiVxTV+BqZUdEkPeOO2bWaJl+RxeHLbzKRG+BE1jQwr6szJWMiwxoQdri9igwlK232FRmMimjhan79Qs7B6ADBhzRUqasRSogyYJNme6LyKrMMgXZagRO9a6kWTav/naFuZeeRr/vgZFAAL956efI4UiAFtMtetXT+NMWOu4oHzai7DLAA/YC2wLaIu+0o74mQ2fO66dsWFs6V933/IL62MWJ3YkBXrAd8nZ0Dd0CTz796U+PjF27fh4//fjuqivmUTADqDz92O4lt7xkd8WVMwu+/l6JY2VGlEZQ5uMu7i7urjg5n6FAbjLpE+0PAMlPBu4GlPudLs7s/dSq0+7NnwRANM5Wkoo/zU93ZCV95lMCRtasY76EDtlB/jjAvfP8u57e6Yttevc7f90zmdgBGwDkdWROQA69uIdcEZBlsvvNcYbkGCToqVMDGFE2+4tw1rd0ygbyufqhMeV348WzNwCbH/nIR0Z/R86QX98GGAceBzJHhHUNffHpEQz1eccQ0ku+MuIgkIrdkDNSi53QS+RP/u3o3FWGt+vIlc/PR7nPd5Gv6q8dJ05M4AbQTJ8IlcBD73TjvpVwVVbzvaz2dvsESLKznkOC/NEXkdDaqO87DuqGG+aRi5EeAGg+jV398i//8qjbDlE7sRwJp03Kaw6QedxuoHa2FC+shHdzW8BTPtc12tYuAbrpuL4IAH0foEx+QLW+AwSyKfYXSZd/pM+OrvWbXWjavD43q+cZqT/glr24zvsqm2vYIj+kfW94wxtGjMJfBgCyl55t0g4jNqF+4GS7FdkPuwU2e89X5r+9R074nX4DqPMV9MVnsb0II7oo2cT1ya88ciqHjRhn9DN3EkybzzaN1Z6pQnbtaQ6PpCFvOyQcm9TvlaGOFYQsZlt3J/qOjr3yLcVvEc/6ny14b06LfGo+Upd2RjTle9eEjkDvxm3+2H2IMDvtelYM+9K25jL6p7tAY21ne+RH1Dj2q92t2XgkXwRmMSh9R6YD9+euwXmkqnFq7KlL3WTQl80F6mOjbNDY75jExx7/8e6Wm28Zu2/8Rs7GeDFC+gwIbofTJOVnMpj6ul8bs8HiL/eQv11G+ixSL537XGxZzNXYyPfrR9eTX/JK45nuzB/K6FSDuTPnkXG9chqnng2nnZM8e3L8P46w2sukHHZTvK9Mfb4+B6VksmPHLh7IB3bSMXF+1xe1J78XuZKPv/rq+WwxNpDv5x/9b9xHKq/kO33zlcoy1iL31OleukOma0OJKK6nw3yHse+773znW+Oadno1B5HX/yXoNV6KUxoTN95482FXVwSlekqQYKcdc92YLt5LB8rSB9rTuiu5W49OW7v0nK7IIeSx9pNTucXLJdzRo3K96OrMk2d211x9zZgD2OtrXnP30IOkFgkKytBuPppcdJ1fXJM32JI+Y/8dba2cxk/2rx6+3PhSFpsTl5LL3FxMTt/K1+f6TfsiolrvFcvly9jlftl2mIP9lq+J+NKmYt7iGzKoA3nltcZl6at+K75pHdAYHH2ynyfO7p/j2Th90TXX7j74wQ+OnZEjqejIM3+2Y9+G2rfXpoFNA5e5Bjby5zLvoE28TQMvRA38R8e+IX8sWu6447axyLDgtAVdICd4BQJ4tR1eYCdYK/s9ML3FhvsEjQLjFgIruB9QH9ngOsGrd4GwRUdAq7LKKA1QJGPgUxnb1RcYEXAXCOf3FUCw8GgXU9lbK7AQcN6xFi3kZjA9s/jcF6BEP9XVwjpQOBBiPdqAnAJj343Ad58pXoYhfa0kQ0BtRFcLnUB97+2uIodFjLJ9D4b3XQBMi9xAMvrt1SIr/avnkf0iN0CxzEk6sJAsi5zOykBTpoWB1+M/fnx32623HR54Hsjot4CO2qH+AGELH4uvFoAd61KWbguv+qHFYEBNYO0118xM8YDxyJFLi8MJZgR2amd9p+6ySdeFDdmTNVLPd8k29H58HjcX6RAhVDlkiliMYIo0aBdAYFWEiTJaoHe0T9nu6VWZ7rdA9NdiayWk1gW6Mec3r0AfZZNP/1qYRiZ0vES/KTtbXQmh+oYuWxBH/iC1gDLGjvpWfxGhEHmX/rpGH5ZZH3BhIRoAFIAfUKfuRx959OAvylgEgv3zP//zWMz7qy/oreO66PPqq68aR75FrK12ETGdr8mejI81GzLfBBSmT+U3NrKZ/GN9YPy4b9jH3pcGpgSk9x4p4zM50122awz5Xp2N9e6NCOcrgFt061ptyEbyBY3XjnujK+UgE+hA/7IV7/kp3/ecF+B0AGhzRkAEYLL5go67nw/QHv3oe/XVBvKan5QLmCJziQZkNqbZCHmBeW95y1vGtZ///OeHX3EvOzDm6tf8e/0RWETeyATvERt8oBdd8LmRej67rp1o+V4y+o3NroRPfVg2b+R+yQ3rTiayNoc2LgNf0lvg8JwPr949/vjpMQb0r+eCdOQQvdjZ1ditP7SJTbQDZfX96ugZXNobqBZI1Thozjp16pFDDOE3xA/gUf/JehZvOIYv3auz5Ac6dOwQX6EvyO83sQB9BwC3MyJyMf1qR3Mqu6Fnbek4KWXqD/7OPT0vpUQK+uOv3KvPezYPHUxgbzcAuq9+9aujTcpiW8UnfougV37xTLIHRGqze+hMOf5H8iPDqoMusnXkit/ZgjaTTZv0Bf00h7Xzp/lP/zbXRTprE/2SpV0BxpMy2UYEmLIaV+2iVh4bcG/EFHm0NTLQzoXIfzbPrjqmUJvoPr8XQaweOph2OUHPxlR9nq9r7ioG0y5tLF5wn34gU0kAri0uc30+Wn3+15bGYGOXLRQz5T+zL7/lQ9J9MQAS7M1vfvOhje2kJVNJM3SYP+sZYGQABMvcb6eqMgPG87nZer4nMg+ZqgzgN9tQln4lX2OVUMUUqz7oTvnku+mmW8Y7GRor6VFb0lnvykkm5Ri/2RrZItOLj+jHqzhCmV7r7lP3F8cAv7W1Odn1kazaW9+zMX5COUhvbUb6+y7SWz35hUiF/I/yp60+Nnx1SRDqI0PPvHLNGq+stq6N1lX8hbkGgUAOz6yjI/3Rs7LoTTtKamg9ceuttx9Ipep2bWRQiVStcdp5pRx9pj3GWDuRtItc2kAu9Rt37N092qm/G9OnT89nebEhcWjxLp105GZjco2Ls3/kA9tQLn+iL5DSzWM9zy8yKgKIbOpa52B10ps+Lg7IFiPgSopKTskHzZ90lh333LJ2czXOm3t8Znd2/rAXdkPGYjP1ROJ27PXR+VvZjv2jP+Wav8igP7If9yi/nblsYn02UyRTMVPrrNZ37KTkFzLRQ2T2jEVn0p72RBQqy33pTH8bh/qk5ISOCBQDFw+oR5nZu/+V0dpj9SHFSxf2SSnIH+W3/rr62ut2f/zHf7z79V//9Y38GRreXpsGNg08HzWwkT/Px17bZN408HOugW8+8N3DsW8tUOfC6cQAYWXfCM49GFNwJ8DtuBNZhAAH10c4lG0UaCZwjTgp6GxB4nMZ1i2cU3ekiyB0zcrvmK8ASDK1UHRtZECAVA9bVe4KfgZCtZhUTpnVgbMF1AGPgXMRMi3ktaF7lGsB4Z4yWNUbCFFZaxZWwESgnGvUIZBv4RT4FXnh+xYTART00KLEuzoF4mWjBe5YWLQ7wc6fQAOBt+sDu13f8xJauJUVRlZlPPr444cM2pXQsogBdDlnviO8AmksJjsWQf94TgeSiPyuqe9axKazMozLjgz4Ddxc7aDFsTYESGcb2hIJd/z4fPZRC2tl1h8tiNrt5vtAnuqK8Mj+s9+A0kDpyKDVFtYFVgSX+7q3/gLAzYXiI4ejpNyr3R1L0vEuHdHg+rI1k5lskQ8tintOg/IiAVsMaj9dZ1dlQyrPwj7w0n0da5H9l8UYWB85oayIpuxTuZFSABg+xXfZ06q7FpL5lMAq74EI6sjGI1W0yRgK3Ig4e+bJpw5gv77k3xzvJlOf/2Of2tZYU0d9OvS1O38gJmpbi9x2l+TLVuLCNV6BEZGPEcmBDBFe6g1wLzN6gPn7IwvX8rKlFtj1eSCm+1Y7VXbEou/Zsno7ssZ3AXwdK5Xvo9986UoyBO4ktzIBM4HEbBrRAMgAIPeci/xL5JJ+aheNMtgrIKQdUtmncasNQCt6LwO55/tUv+87arLdnUAnZX7yk58c7QbCuM69AVpso6OMjK3A2OwxsjUQkvztfqG/djdlS+QJqO1/9/i//iuBwufVx5W5TU7XtzsunZVIkG2t/dI4by5G/kTQRFroJ/77la985XjuiLbqZ9+zU7qOwO3oMbosc95uoLLKA4K0NRA8AJ3syFXJJGR1LTsw7rIvgKiyOz5Uffm66TMmkO/+5gXlsoPmrvqh5AN9GzjqN/rVt82Z4oDmTborccDvxSvsl17YbuRf5Gb9SU5+CLAbQcVe3NvzUQLLApPXh5OT0XiJAKluutU2uso3qpP+Xcsvs/F2ndEPWdoto84IU7LTQTuvSzSJQGwXaUkFxnNZ3sai65XXn89l+Uc+uTc/0C605s8TJ6ZdpMMA+siVNQmCbkpcyafdeOOLDzsrV9KlMeT+fDfdu4YMvuv6SK38arKyl4jXYrM1vmpezM/qQ/fmQ/WJ/mkMpKvmAWUaK29961uH7QKQSyYRE9Ebu2F/+lM81U5xdehv8UvjMVtoTjRm2Vm6KumjXWDkRr74jGQtqaO+YS+B/tpCDi+2gmA0Jn/xF18+9BiZjgTQDrbanJsfK/Yp/ve9Y99mIsXV40+dbEF5+on9ZVsRkD5HQOUnjDIyNjEAACAASURBVEUylijQ0XCI4wD8dkCsttZ8oM3tMovk0JfqijCNGI2cnOUgIGd879o11lQmew3Q9jtZtIm87nFsVkkf/KD+19f6VH/wY9l85MY6t7785XcdyMv03e7biJF2cTV/lYgX2K9Ouqvf6JR/IAd95tfJGWHs3rnDcvZzflk5JdJpK1kaJ9m/z62t6A/Zw057npIx0Q5s5fFzdjyKyZBB6m0dFJmub+g3Xx8hqE0dP1Zszw5a9yEvjJvWACVstAbRtq7VdvW2K52OXvrSuYOx3T3mA6Q8efiViEG2VEJMceFMpJnHR+oT5ZNbP0Ui1Y52vpGlYzHVSRb1tBNJvfpsfWbVmsDXCRf6YMYFc1djfxG/bKJEJLIZT8Xcxi2bpGtHH6u/Mab8xqayXNv6o+SpSKWRtLU/Rt6zY4tJyHbt9S/e/cmf/MnuHe94x0b+/JxjUFvzNg38PGtgI39+nnt3a9umgeepBr5x/3cG+XPu/CQBynCSEQiE+dCHPrR/wPLMRhKIC+hm1t9NIxhvp8skia4dmhBYtqhvseU7dfgsqBVcun4FhAWE5DkKWCszAkXwGEjaUS+Cz8CziBL3KCfwK5KjhRoZAo4C75KdHgroW8yXNdiCs2zGgnr1eEX+dBzOujjsmsB79bZ4KLhWRsBNgHzvZZ23QCvbKuAqcCJ9lSGpzemc7g4Eyz74Luhv4e/+gvFVrkCVAvkn989Ccu0I5vegtoWMxaPsbQsiCxL1u89nCycLNwAC8NW19OU3/VcWaCRVtuWejqpqsatMr3YhRMS4J4C3fm1xrp30/uIXz+NEOrYjgGjVe4sxv5Er+/RO1jL16DXwZs08DnQnT+RD/R/I/9NIkhZowD52AwgI/CnDLxIxGw/cbYEdkK/9kZRlTgdKdE8yBRZ5p1v2XH90zFsAYjZSpi1f0CK7hau6s8tImoipFtK+19eAUj5GnwRgRv61QK2uxnMAHVkDbQM2yLAep1bGuD5T59VXXjWAeTsOZEPL0gcYkDdbiARs58RPkBwnPbT60nPMyOalf85fOD+OCGlMBYKsRNsAlJ95ejyzKQIjEJ7v0mf51wCOwETlPPHkkz8BftJRhMQEFy7t0qk/80GRA9mB+vzvRWfA3UhaZQVkkwkYoH86MikCyTWBJfnHCA/t0h8+A3xkOMs475g//ZnOG0uAycBs7QcSOSoJ+M1W2jFWW1ab60gbMkXakc1Y1zbtpUNlsAvkD5kCi7RR3T7b4YGY7IH3/BAfh8DSH4A7oI9y2tXgf+WrRxvZWeB4PjgQrbbrG/fkqwOTfZ//YDPAMbs7fMc/BexFarpGvY27+lwf5Nv85oHlZMr/aG/jRbvogH+m84520u41E5+s9IPI4Z+QRvy6Nmo3fQTuqdNcQJfGOfKPfnseHXvoOWT01Y4bu5DUq0xzBH3zSQ8++P8d+pEcvtO//HBHLwXu9ywOOg+Yyxf2bJkIZ9+XHd5RS9qmfr5J+wPGyZ4vWkkTZWTfkWb6p7mmnWf5JLZZMkuETM/iyYfQK5/5hS98YehMvfTp957pon8jIrS5XQ6u7Z4IAve1EyNSeJIC8zkY00bmDijl1I52o/jO780P7u24LNes8UQhMpvl0+jx7NmZHe6ewHm61dd+Z3Pk6qjJfLX3OR/M52oUo0XS9J02d4xec/c6R9fWkibo3djWz2xCeYHjyd9YKo70ffONMbfGbyWZuJZtRO42LpE8dh0CvHueHDswtpUZiUkmfZdOtWVm/c/dPvmN2kO/xq4/7aBL13hOjXraEfvwww8O4sdf4yfSin+PsCA7PSiPL/CHAPrMZz532E2gn/hla4Kes6Xdja36nY/JDn/0ox8OWdY5qHlQW9mbetk8eejFZ/6GTMXP7EM/a5vy+aAS0fSlMcJnuKe21xf5TPIXizdXRYC5rx172qMeer/ttjsOpE+7dPT/muTTDsiIAHVE4EiqU1drJGUYC3wE/Xacac8OU4Z7m+ftnCkxQ990DKd4pt0j6VoZ+lPZyqFHskS+mS/dQx9+47P5ad9FYhY3R5J4ZlHrg5IG2EA7efVbcUC+sWQ0/Yy80s6eCajedrro7xKQ+B8+76Mf/ejYIeWlHa94xSuGL1Yn+fPr6izxL9LS52z0kp+dR7oVa09Caz6Hsl1W605E+mNPdKY8yRPayPfyzeziM5/5zJjbyBBhmR9pfDaf33rrLaMs9WmruY99Ne7qG+/F5cpQtrZ0xDk/6Rr1i4u0I1vRfrbur13JJezwH9lAc5jyIzojrVpHk9N1dKCfkD+Rd411Pkv5+qJEj3xo9SaPY99GeXvyp3nr+htu3P3pn/7p7u1vf/tG/jTxbO+bBjYNPO80sJE/z7su2wTeNPDzr4EH7vvWIH+OHZ/kiqBOgGdRIvD/8z//87EY8GBPgWVZ1a4tOyhwuAWM4LFM38DLgMfAb/eXnR3QVRZxRxIEYAdIRtAoqz8LnhbcK2gW0NGCO1CgoLngk3xl1HtvIUbOspt9b1EWodVCO1C2slYgPKC3BU+AcQE8yyqwLrtVYBwwV/sCLend/+2k6ixw97qH7soaVncAMTCjfnFPhFSLR5lXAcRdF7kVIdQo0L50UhafB3X6LsA3wNOixINx7fz5xCc+MTL3yGRBOTLTHn9sd+fL7xwgLCDBfTIMO/KGLC0wAzcsLi1yIjIiGmuLPidXWb30EEkYIaSt7dxSzs03v2TYfVnRFqEtxJTVToIAtYC/iIAAsmwvvSi7a1pMB/C22IusSu/dGwgX8JbO9TF5LA61UXnKbkGmTmXSl74um90irOxguup/evCZbrK3/o+E9b3FXQtsi0d69x3b6nijMjHJoNzAAp/TjfZEXjbm9Tk5tS3iZgXJWnQGyurTsiC13e/kaWwCftQPDKgPVpK2PvH7eGbS1+4fAC2wYj1uLZuq/kB7ckdwDtBgnoj3nK/8TmDP2reN95U8Cnxq0Rww0X2RrB0p4ti3dqY1jvVdPrks13yydgRUqqNs75Xca9eWugEf2Sud5L8CCugH0EGXtTVfV5uzs0D4SCz3SjAIeNH/xh+5Im7ow+4T457t8SsALj5EvYEi6vdHdkSBeUFfsRFAIeBP2wNjAom0Pz8SyDVBnUnssvHsqOx4ddOxst/0pjcNP/fxj3986KqdUPxsvsR36lF/9uleY0hZPbOI3tbjjIyLyDV+LP/n+o4nioQIeGw8K5+trGOpay9lPQOE5w7RxkVtDTynByAcnTqSp+dhkMv3HY/TA6878itwLJ0DY1//+tcPvcnG/9znPjfiCWWov+PT8gvN6WzBHAEk9x0dl9msbZ5FqMyeIxRZVGziHragffRJT6t/itiIlCaLV2OcPPpR39B5JIt3n9mOezoqj26Vlc9dd52QQT82PtWj3es40Q62kv6yvwA18yf5/RkHfFfPpfE5wjwCk5zKz9ewC76PjO0wWMnlSO9sx2+R1cVwzRG+L0N9BXT93k4Athppv/qwiMxnnpmJG2zTPXQq/tNnbMfY0Yc9ewpZWGb9jEem/TbHKLdnf5C3mCeSN0K9+cJnMvILxVbFwXNnzYwh6sd1LgnALS5K1/VnIGoJHpFGxaA+618PNXct28keA04ro/hDXdmqcoH/jdX6rl3MxRURzT3HThn6lW5OnDi2+/CHPzz8MHsoTmoXm36gT3W2A6AYDNl7+vSZwzOy9B97Djhnl9qR/opfs9NJIM85piOSkzk/5Bq7cfUPmRDR9Puxj31s7NBVPsLeO9tg33yFOQOpoE6y8zmf/exnRz82N/LzxVTGXcRfOwtLTFO3NrSrTrxaPHTDDTeNsWie7Ygy9TWHKCsiKNtst4p+s3PGeKR78vJtnnNjDJhX6N4853u68VmZxsaU/6nhm/SpMWJOKf7Rl/l8dRebFav5Xb0TxJ87bCKH2KJxVoKE8iMi8mNz3TSPoOX//N7YM9/Sqd/oeI0RlEkHCJPbb/+Fca8xyAb9RiY20tGV2kkf9GQt4a9YwLXFJdrXGsB7ZM8aV5fgcml9d/bwbCv3K7cEEuXSdUl/ESJ01POJ+K+ea9fztFpT0gH9K6914LoOVb5n5kSM0Gu+s4S2YuxiOzbZnN6zAUtScE3HJRsPbKEdOcouua6j4pTjmVFezZF8RDG6dqnDq/iXXiOL5np3zi/Nu74zTugtgju/3+karefG/LknQh0+RzdkGqTqHb8wyB/P/Rsx5/n5XMDDGvTinKNP7JHVu+586Yax/uylyPbrpoFNA/8JGtgc03+C0rcqNw1sGvjZGrDzR0CM/LEYCUy2HR6w8Id/+IcjmHM2f+CY4K9FVYBuRE7AiYCwRXkZeALbMp9a8LtGcFfA7PeOfnBNYLXrBK2u810ZqIJB9yi7IH/d4TCzS2eA79VCORDTgsJvZYMmd4Fr4H4L6MC1MpsK5lvgBdQX7EfwdF0LsMoNJC/jfSV/XFMWmnIE9BZNLXbKuHWNRUsPiNWeAGULSvpUT9nnY1fC2PJ/cXfFvp8iDXwf0NEicQW7yZ+uB1C3z4KLMIo4sRC1eHUvYLTjL8gR0GJxRzYLO3V27In2VXd61S8dg5O9dB3ZAwvXfnZPxxwEvNBphBDZHHsQEEwW+rWwU47FUgulwO7qUvdcvD97ANbooMVJ7wHQAY7uCSSKYGhhnoza7K/FaMBWJOQKYPZcgIgkgCoARpnAEovo+owMgUiVT299H8jf4s+7BSR76YHQAez6NtJOnewvAi1ZVsIhQKUFnP6mW/cFmLaLr/GY52rBHknrOv0UaWDhmc27tqMxIpqBG2xOXQAifk1mrMX502fmMRrkC6RsrGaDR0HPxsMA4i5Ov/Jcr9Ue8o2NzcC6+sfn6gwI0IZ8wlxsz7FR26BnbDziOv+VzujCn/vyw8kUgZhNes/f5g/old9vx0PHQ/muXQnKp6OVxCZHJCP5I+mUF9jnHj4p3xc4WJZ7R051tBsb9D8AsCOg2h2iLcAjcgIs/JVF+rWvfW0Aas1tARXactTXBa6SnV8IvCNbuzj4KTLzJXffffd4rtGnP/3pYVPGkrZrZzuM1G2s/Mqv/Mpob/3RQ7Lb/eb79LbOaYHR7cZSRiA5QqM5pjmVXiN/yDjm9z3x0FjLhoBX2UPzY+MgcrldeI05ZTb3dAQNexAnpD9ltRtXn9ghde+994552w47uoqA0BY6olM+q8SRxmE+yzxBthIdtPGqq64Y4OVK1Gsb2QPZ6VK97F9/d4yS8dZ8rt/oTd3Zsfu0i71EAkQ+u05ZZFjJnnaQBC6SrXaowz3kYFu+j/xpTk+P5Cczwk2ZgGV6BNK5Tz/qj0DCCJmAd/X7jq2YA9iO+zsGsV3Xaz81l5VsU9xUf6xzPxm8lBcw3PE/EUfKoy96bs7Vpo7o4o8d+1ZiS7EHWeko35BPZGv00E4+9V9zzTzWtlizOSfyvPnftY0Dsmsjed1bTBmRvJI6EUgdZZXvL35aCa11bo8Ayqby5+TILylLW9/2treN94i0Ygxy0Zfr8s3KmXHL/I7+VvJWG9fdD37jN9vRQR8l9dDv/fffN3ZS+D2bZlfsTjnix3w3sN79+Vl9/53vfG/IbteDutodxp7bAaQNfIFXpFuA/s0333jYuaRsNtvco5/0OfnZvfHPVtTLp5NZna95zWvGOwLaPeJKBBW5EUH0xN84NizfSz4y0ae4mQ/yIqvxpr+Ly5TtlX/qiGL6s3OicSE2Egs1jxvr9WU2TFftDHUf8kQbEdzmEfcgu/Lr/KEy6Zw8+eDWH+38Wtc4dEjmxrx+LQmMjiP/XKO81aboz7htN1RjJXs2Lv1FIt9331dG+4sL/EaH7bbTVm0qASN/0/xz/fXzOUbtFowYL8Zjh2RUPn3b/YPEawduxFM7A8lZvMIXNg82H3jPN9DZddfNHVDFvBGr2YY5eh1/5F8TvOycNZ+4X1/nV7WvxKb8U/Gf+sh4+onTu+uvm89ya+4udigmb41AhtZN6qdT85KXOkvqyT/5reQT1+hjdbYOu3R8+ky0UU919xxI5J9xnU2UxNN4nmv5ue52vzLzpyWBRFp5V4/v13En+XCMr32SQvGPnT/vfe97R8y0kT/PtbrYvt80sGngctfARv5c7j20ybdp4AWogW99/XsXBxB8bC4mLTgnCHzlOAri/e9//1icPPHEPMJD4Ba4EpESOBAYuy6Mu6cA0m8FqwLmlRjyW8FfC6+yPwMAC3LLkJ/ZixNs68gh1wRoKadM2QCLFqE+d8RMi/QyDyNe3Os7vwfuB5IEHqzZZAH1gUnqX8HkCIOy3wNOuu4o+WMBUbDdAic5LIjosMVE2eXal747okd7lGVxXv8MAur8+cNxFtoRKE+u+tmCIt0FXLfY9KBO17XoCAABOCEI2M5H/vYju5Mn5sL14R8+vLv9tttHxryFnX60KLDQsGBke/6UE3hMlo7BUQ/5A4pa5LbjKBsKDIrkCzAhdztx5sLp6QFyBFoCJSy4vYAC6aFFfOB6i6X6mV781qI2wKC62Gc2Wf9pY+BRBEP2EDnjfgumztIuCzGbaly4rh00HUcFpFCO8RZBYHyT2YuMPby3bGHXB4pqi7+OHlmfowHMBlaQQ9/p585s1y5yBor638K9Y5Poor+OBWlHRiBRQOkgKPdkWKDMSv6UsVudZVlmM4FubN/uM8e6AVLaJXfxwsw8v/KKudMsoHKtN5uPYGoxXd/9rGkjH7kCLPmSgJUA0my3THHlantgg+uyr8o7uR+zAZbssjGifNe3o7IM/+RmC34/2j71NA7pN9Ci6/JR1eN313fMSD4/0LxMVdfrw5694j46zX8ErgHs/AEe2Rw7pYMID6RQz2fIT/i9Y23qx2wL8Ad8cm1HXPX8ghISAhzzD+oM6GpMABeNBbbcrsTXve51Y1cMwM5OWXbGbwUiabM6fvVXf3X4FTte6B+YifAICHY9eZtvOprImPHyPd8EgOWXjDkvuq0PAx3ZQiRUO4bUky8KnO94oew3Px+RQKbA50jHiPf8VHU2P5TprN4AN/riY4GyfpcFrg3Tx01yQLmO8OGz6DhShU4aJ+vOsQBO4D9daQuwWV3qdS2fphzf0Td7cl271JJP+a7jJ9lIc2bz6AS5JihK1oDCCJ6ylYs18p/uKRnC/8U9fC6Z2xHRHBW57b0xWOIG26Zz/e/65qbayW/mUwMMA0IRoer0vXLoqd0uZO/Yw+bAyMOA4pICyBTwWAyR/ZGTDHTS/X6LwFUWW6aPlayz8zaAkH7zVXRI1nb80F/Pg6p/3SdO1a76aCVnIpr7Pb9NZx1ZWR9EiromMki8ou3iqo7EygbyidXX3D4JmZn4VCyUfy8GWMl7tmYuFQt1JJM2KzfiMV8cKbuWB3wu1igmKDGgcUNvHRebr1a+cfGJT3z8cDxYcwh5EOz6T130NRJ9nnxy+Dd9pL/JizymJ7EeG2OXxbY9c6vEMPf5zljznTHwspe99JDRXzxUAgJ7Uif52ajr1Wn+Rgh1nbnCdeyaPpFBPauPvUYkkp1OlBtJwaeX3DLJyEvkQOuZYif91nPFlOFaO2+KDSNM2m1hjmIX+sN35Gf7PUtv+vzTo009H1OZ2tsxnnTJDvKX7ebI/0le0mZ91/Fy+tg4owPtj+Qhp7K8+MOOLi1Wa+yuO4mVyx6Lr5XR7iP6/Oxn/99hI8rKtlxb0lS+tB14rqUnejeHvexld46yW2+V4EXX7faKLKATR5rp/0gdY1U7263Mrtv90rq08agvWjtcmq+uHGVpV8/0aby5tqMY3VtCiDaoQ59ceeWLDrs5i48QefTbSRXZSnWTWRvmDsanht5KPGuXXbtnVp+c/ZRQlh/pFIhisOL2+qr5Vb+qW1/pUy/PXOqEgNY0bJTuOuI9n+96MvCdzcWeuWd8REaqmzx00/et5/hQvzWnucbOnxEH7GNbuho7sY+f2P3O7/zOSBjZyJ+ftcLYfts0sGngctbARv5czr2zybZp4AWqgW8+8N0D+SNILltNRm3kj6BNkCfw87cSKy1yvRdcB0IEgAVgtnPHAsQiuoDXdQXjrhVkt4AVQAYqB176LbCh3UjqJKdANiJHQKpOdZV5ugKXLbDXnQ8tNCI3AicDbCOaAnYsxlrkr3ope7isrgLryK9AhL5XXnUW8LvXAqGsso6SsVjxsohMLveWgeX6QOAy2wFqyqKviLMBep05MxbWFlDa0YJF+RFhESe9R1R4F7SvoDDZBe8yvYGidld8/J8+Phect84FEbkdAQQwsAixEJTJqY8swFqAr0cW9LwJ15CDrJ1lHZDTIqdFeyCO7+sbOvU92ScIPsHHFvh03FGCrgu4yCaz83SRrQecRI4GRq27jOprulAOO+7ZM5E6tS3QWL0WmmVSBi5FiASQABrYOj0BPzr+p0WqhdY6BgIj9LF7ALNsQBkBD+oqg08fa2tgLB1Z5JKv4z06S149jRs6VmbPnajPGjN0Qef8Sjt/8kMBCMpKH+SI9AysbewoK19Dr/UzUMgRNQB6+mjRPMDAi/M5XQEExpD7lBm4u5Ipqy2N+4cNPfer6wO2jl4f2R756/dAvkrNPyqj3yrn6v0z1sivT8vaX0FNfRZxFNDaToPsWF21s7GvbwML2jnVw5/1def054O6n2yB0pF42Z73gP1A2drSsxoQx8ZdmbuBm2wogpU9BzhEDmWrgb5kVZd5gYzmEf4lwFb5XuwpQCcg3/VsiCzkIzcwJPAsv9CxORGbxo5y87vmB0cQuR4JhSCqzwNnkovtBdDkH/hPsrFF5JE/ddnB1tzmN3p2f0SVdjWXNT60O//UbqNIoggNfUJ/ympObn7M9/k++coGHokEe2LE7+0qi9iLUNJmMrh2+ol5RJo54Z577hl9BODTRu3Wh2ytY4XWuUcZjq3SZv3CPpK52INcbIW/UkZEtc8BWNoc+EgPfssmgHQTpD0z+kadJWPQQYRavj2wtbkr/WpLc347EclMH/VFO03VF4CnPLIEIDfnk6V5V13Gjt/olA2qr8++Y8PGK5npwJjoKKWe1ZG/YzvFTHSUb2h8pyt9qt3tZCJz93bEj8/t2FqTfkqoqf+VUQJPJLj6lJM9Ng+61/UzyWcmpkRG5Yu0t1jNu++1ib7pyp++Lh5DCKonokC97dJgyz43NvMfxRB9Vmc++ij5Qw/ZZj7cNXTDR0iGiZjkc5SpvkDwyGkyd9TgtJMXHRJXItl9vyZPNHfSf2R3RMz//J//fPBVyuZf+Cv18THFkUDwiB3yIlLb+WIMiCHILQ5hX+mZbbZDLp+iTdrN7oxffpUuHBGcTRYLurZnWnXkVcA4nXbslzrFkeolh/d8cMRFsYd6Iz8iqMhgZycdqVO7jQf3BNrTo9/4o47c+vrXv3kgH4tN29mmTP3AJiJjGqfNPadPS6ybxzySUxlkaMxpQ+NAOfSsDHpVhmPn/E5H+SplRdZHhvM5xnK7q3zuaLrGwLpbo7hRP7OJjmNtzLN1/fmlL31h2F+798eaYL8j0LWR1ekxYkhf0Q/ykk4bO8pJt5HJ2kIv2si+1Fs8xfZc1+di1nahamf+unbSaQQ5/dN3a0r3R/5EpurDyCY6Yz/FyQ8//MiQp4QdfaHOyBVtKwEgolxdJXA8+eQTo//cz1/Ts3vyv96LZSPhldNcvyYcRKg252a3K+mkb8hGz3N9NBP30qH6sq1IUe/+yG3c6FN10c/3vvedgyx0Qx5zi76a/uHYIeEm2y45ZpCj1b1/VmXkH/Lnt3/7t4df3Mifn7nE2H7cNLBp4DLWwEb+XMads4m2aeCFqgHP/BmZN8cuPdh3AkQnByD/nve8ZwRxu92FA3gWgRJAEbDuPYBAEFmmo4XdSsAE6gp2LbD91g6KFs9katHeQkx9AmD3BOZYsAiO1wWu/wN9KjviqXpqQ6CZOgSeyi+zKtCZLC2a2+0TONyxLgG0yrHY6KxmAW9Ad+AGfQYSFQi7roVZYOggZ/ZBtzIibWpDGZm1t0VRQAGbVqfrgWgd19EzlQZQs3+WRGBKxxIF8AViBXAEYhwWFhcv/sR5+NpvEeC4AItGOy1k3Y82nzu7u+HFN4ysfnrzbjELZPCn3T2kVfkd7adM19GpfgxQL5tVewIUyR0JuWbpHiXZtGMCV9cddoy5r4VfBMFKOEbCBXBlO3ScvtJ942AsXPbkxQoIsSnXBqxGIrmvfs9m2/XTwtS9AUh04I+cQBukmzJ8Z5FoEdZfgCy99jD7zk6PXNO2johRjnJnhv48XoKd+txOIf2Y3dLPOmbVo136nv0B2MhFJy2K3dMOizJo9UM70LI3bQ9ADngnZ0AXmdiO8iw+2Z2dFXyYzwFX9S+9k/vF111zAA4bdwEY+bUIknUM9FvXPtf8EUAYaXeUKKbTAPn6/mi9ARsBQisJ5EG5ARnrcRz0p68iPi5lKp8ZviegNlJP2StBVb+sfdpxKmVc03lA/9EdbunZPcmrXZGvE7idYXHkBtDO8xuAC+l8JVMBkI1/9UUCrrsjAog6YkT9+kA7el5NRFR9EcAdERsoHHDmugAQ7XV9ZF2ADt0bCx2DRX4g6Tvf+c5R/+c///lBhAOO+GFtMVbZbECk6zrOTn10VTa2cUV+vo6c2tm4o+uAZbLXj5GBZOpZar4jfyCW3/RF/tD7SkTne4yX+sp7YF1AWn4sULMxXt83X6i/XSj64dln5/ykHnMGXeTXtb0dhe1AinTKpzielt7pNVvxG/3QYeS0+yOTSk4wBtxHto4x1G8B0/o4YJCsPVuH3Wm/egBYrluPvKGfYgblqqf63dcRSe2Aazeca0vgCIBW1rozJ/KLHvKv6uq4UrrseWcrIBsJFdm0tqtYK+K5eU4dZFpjrJJyiufI1/XZRMAwnQUkuqaYLFuc9139Ezut8vfe1V/SAB3pm3YpBHBevDjn18ieiM7mSvYUkVsyB/Azsqljr5ov1WlMeDxtCQAAIABJREFU0GGAbnNPZGuxnnpLVMn/5+cjtsm8+v58+Ap2699f+7VfG2OYjyAzPddmdRS/BPB6n0T4JLBXsLj4dd315tp2RtIHsgQR/eCDk6Cgz547YzzpdzEZX6EP3GusNEfRoTY89dTM/Gdrvmtc8i/8m3tKrClua/7QBv03d1BcOXYbsQljN6JfDFmf53NdSy5yu44/pLeObkvfbM+zxtKPelwfka6db37zmw8+2TOEEBKRNephsxHP2uGvGN/vjzxyasgxj8aeOxbJpq3r0WQRfepkc65x/8MPPzjsky7YGxtThu+0mx7JG3FKx+Jmc+XczXjX0JnfO4LT/8VaPacsQqUdjtkhGSKfIziKAY1TdbVLln2qg060wzzNftoh1u445eiPYpt8GpnNiWzJmmAmgsxnVxY30hu/1tF4xfb00TxWzOW92DeS1PXkbI3le7IaY+SkF7/Vh+fOzcTAYoGI8sYXGy/GbO6PhFT3o4/OZ8i15ss/R+ap1/+t0fS7/nePvvnRj354OBmiZMjI8pIOStwqLiZjBLj2JDs7YQvFbO5nz/mpEi/YFH3PXcVzN/makOE3ZRSvlRBIZ+yPPv2mf7///bluq12u4Tv0sTbyIertdIU19hw7tE6fHrq7Ypw2MtcCdHb1tdft3v3ud4/TBTby57lWF9v3mwY2DVzuGtjIn8u9hzb5Ng28ADVw/1e/eVHA5pk/gkCB4sy4OjGA09/93d/dA74nRtBXFp1g1n2u7xW4HSBYpl8ZmAGhZVha2CkvcCHCKAC/rNKAoxbMAUiCWHIA0wS+HYngPsGnxa17y9wKvCaX71uMkl/QWVBMnhWIKXNLHRZRZA5saCdE4Ju2kq9dDC2ofL+C+pFHgRUC7OoMvPObNpUlq865YJ7kViSAtqyAZtmarinrsudstCOjDPFz+x1YAYiBeCuhF1FWPwcAjH7ZZ3BHzPmt3TNkpXPZg/roM5/9zO4lt7xkPCejBYnfyNa52QL/QH7AQceSBdx2pIi20VmLloD5bCQdBjIHoGgLuSdw4tkpVx2elxKoW8Zo/a7dLbYig+i73RUB1dXRglE9jZEWrCtJuC6K1jGk/ZE6FsnuCSD3vo4HMrARO3cCzekzIKJn6tSmQKRkJXugN9u2m6fnSqm34zTIpy8De+kmwqXxFKHl2nZ4NJY68qHM0XYRDt+zPxolwFP7jJtk1sf0rsyOZlG/slxDXsACOTxPBIiD+AFAsLvGav6JfJFyJ49fysgONIpITtZsa7WxAPDG/XNNHfmYxtNKsGSr6TLbDADNfsidTQV00jV9PbF/nk96jFAxjiMm/NZRMx0t1HXko+sAmupqIR6xWX+SvzHQ2FrlrtzeV/JrvS77I2PgsX5EAHTckn5XL79sbAI6AsyND7YJjMjHRxiyZ9dFVtVXgSQBX6sdkDc/G/gWgBsJkA/vODGyVTaZgXFIHToztp1XbzwBYMylxk/PE9OWwOjIeO0IKI3gdxRaoHP2m1+PHGonQKCq39sV1w4M3+W3tROoB5xlRxFO7vHXMTL5GvdGYPsu+8wvNXcc9XclamhTAJH7lZ8fsfODL/C57ONIlmyeX2IjkdLa6aWfPDMkILRdBvog8JjdqE+9kTB2GLin8QEM1B8Bptq1JpqwP6+5A3oeo8T+er6H/iuWmbuZ5rGW6u15ChGVxU3a5ncAoO/yR9kheX2vPwLWtY+s2uZVJn9EfnMh23GdP+UYU3SmrmxTO+iveUV71/7OpwfkVVbHOKmDbM0njcEVOFRG4zNgkn46slFbkT/FK9ojCSGCqhiBH2+n02o7czzO+FPbIydKBorwbZ4otg1cDbTtGRftHmvujPwKCF3npOK2ZG8eWMmf4t7mt2Ku4mLfG7vkRkJEHgccN+Z6j+QvFpmJOZeO+I0kiXzzmR8UH7Al7YtIME96Bo7hTOZ8KVmy3eZW/j5Qmz3Tm+sCjzt2y33tLsq/i0nIXbKB++nXtfR6xx23HRKuyFf86Dc67ahG92ivvuIP9GEJTfn9Yqt2HHTkYCQaudttRyfaYNwaP/REJ3y1V77fdeySjpTLtoods19tVi67Xp+fwu+5Nt+rX9XZTnvl2jlB/oD/gPv6Th3aGgFZ0kzrlTvv/D+G/PogorXYmD4QaREayojoz7cgVPi9Ymnl58NK+mk95l59ru/ozfzx6KPzGD/XICnowv8lFbTOYQftSBeTGdN0I/4uvtbmjuHWFq/mPHX4rZMeyNn4otfmnnZVFidpZ37R/R0Z1+6tu+56+SHOzDd51w9soJ28JVKU8BIRyH+puzUPHbMBr5I1SuAoXlBuhP8PfvDvwyZ6BlbJhZF/kyB8+HA0Jv27t/iZzUWEK7/2lgRS3EZH+b38vDZIfsuX1c/FgGwvWyCPdiijRMEZY8zIV30RPCWuaKdnNPmszOKEYldlXrn3DcdPnjwk1GjPi2+8aTxv2OkQG/nzXKuL7ftNA5sGLncNbOTP5d5Dm3ybBl6AGrDzZ4Apx+aRBi3KTp48PrLn3/e+9+2D87kzJoBMQCaILPBvwdRiuOzhAM6VbClY7ngfCw9/FhcBTZUn0PQKuKteQaiA2WfZRYJz5QlgW+xb+Ch3BQcD1QJlC5wFr2UXBxoGWM3jKWZ2WiBOwJfgO1AzkDlSJqBLXS0YW8QFitbmFhNkD/jxv8VuoIZr6aOF0Vx8TvJizVhTf9l8Fi8Wre2ScE9khf/t/GnHxVyMzR0pfouEaVG9guAREJ45UoZ1ixp6tNiL3HjLW94yFlh/93d/N/oCGNUi0WKtXQpdH/Ck3R1R0EJUHcpwfwu+/i97Mjldu4Iy2nQA/U+eHAuWs2fnLhT3RvaQp8Ujewl0KbOcPdZvZQ1mH/VdOju6cyoQJZAvIlGZjRV1ln3cET7ZVEBhMiF9ACTKYe8AyUCqjq6JPGlBqH0W6hap7LlsSP9b0BtHAR7pYRJl83ipxlQZ54GxXauNyidPR8hFLtBzxzx1tFKLYm3IhtbdRMlPbotf9Za5HfBNf1/+8pd3f/M3fzOeq3LmyTPDb9hp5tUCN/CjDMlnnprXra+V/NGvvY6SP/XZz5o2Asu7tj6ODIr4cV22Wp0+r8B6REx+xj2OfcvnRgCrKztpIW8s0VvHk1VHIFCggbLykYErgZ/KHwv2PVAcgOyedg/U3pUQ9X+Z6d3PBvSh78vu1ZcRP+r2uz7vOQv8WPMKEKe5gK1pF131kOMAOTKSST2N5XYhBChHmqiz473o3nUdlWWs+J0OgI/pInAvH1L2tbre+MY3HsDQ5I48a4zTTcBofry5z7U9MFuf18/5yfXz6vO0AVgaCOi6xmjEBr/rjw7L2K7P1jEfEdP8W//mx9zTHN3YCuw0bvkm5RdX+C2fMDOOrx3ZvQFKEXfkzJ5LpNCn7V7QB4BZx3614y9wsjlZ+/Rhulefecn8w+aKC0oKybdlF82DZW+X3U+G/GeALtKCHPUT+ZXjOvW0i3UlEJrH9E1EF/32mc5cT256VIe+BZx2rBEfSw/V79qyyumBDu2oMP4DB8e8/+yzh90FZYSzZfWtu896doV7yaUc7z6TIdsqBmoc1DZ9HWhoLnd/41H7vv3t7x7sXzvs1KCrjugKdNduY6sdbxGxdqSzwXYLGDsdzdjOqJIKmgfWeFJ7IxO02/xZXNEYLy5oVzSZiiXqN+0nR+RP/pCevXwOOC6BJUKSL3RELnC8Pi8Jhn61vXGm3cpU1tz9MonGxkpxQfLRBVs3Nppn+U5zJV0iz5JtJn1dcbjOfchrMYE6HZ/KpvhEtu6YNDs3OmYtYkC7IpHJS85AeTbjOt9P0nvu/HJ9R1x6/hFboSe2KT4hs+86gsw95C9+qn3ZiM/kdJ/vShgr7lKu8rUXEe6drWpn857/221Kx9lYc+m043lEpnL1U0eNHl0HdY3vyUJ//k6deuSQ0NKzuTrmMRA9/xap124nMt9xx0sPO9vYYDtJ9Ztxr/0lFDT+IwHagaOd7ItOikMax76np3XdxJ4jx+1cKnbQtyUkBPj3LKDsgMyu8z4J+Jmglt3ZkUZen+msZ0Tpw3bzGI/t9Cx+asdUcV3joFiIPHOnzY/GeGSPc6fbTBqiW3L0TKvIP+2OOCkmbp6eMf6M/rRPv3onC510ikFrF/dpm997d+xhc3HzTWs0uoz8iTxpPddaR3+VtJa/iqgig7rpzTv7bVwms2MDm2sjeCKeXKOvlD9251xxxdCTculs+qGZ1FhixUowak/rAGXqM69iQDq+bn983Ln9iQ3tcLvx5lt2f/ZnfzYSBTfy52etMLbfNg1sGricNbCRP5dz72yybRp4gWrAM38Elhd38xkXZYYKSpE/H/zgB/eZexPg84qgidQQnAVYuaYFQ0F9i5YAAkGq4BVgIQBsR0EAVgRI9bVY9x4hA8CxaBOs91wcgb8FqYCzHTI9jyQwtOymwCx1tMOALAGa6hHwrg9oLTgu+I0giQjwfUBoIJlFRwAA+SLPyuZWh3JdV/Dewt195O8YEHqxMOzM77Liyu4WbLdDxiLBwtUCmT5acGlv/TWAoj2oU1nKaFcFmSIv3BOhUT+OrL6rrhqyl7VtUWNRJWPdIlPdslot9GRW6qsW15FtkXUtoHz2pw+BdcqjW/Vpv1dZleoOhKIXCxV6pLsViG4R6HtlB/g+/fSzo8zIhADMyILAgpX4ifgik7roNIApMCggVbkBggFWKxAQoK/M2sg29FsPJidr5EugeMcv0I/FHX1kR2XQ6sd2obV4a4HvmkDZsqld33Fu5NYu95ftGoDIruixLMU14z7wm16U3/hq3Cq/TEfv5JrEpOONEBQesI2s9KD3c7tbbrl1vJ844Ygxz/5xhvi147gbD0tWnyO1PNPnK1/5yniuileAV1nTESaN3b6/4sR8TkOL0hXAa6Gb7fy0KSLC5rmmj0iWSJ8VRM8uAhPzH2Wd+uz/wIbsxn1eA3DcE8A+uy7CKKKvvk2OgImAinxzvoOtzeNMHj3szljJ4GyRz2w3QLaZzQcsKLvdAdoY8ep/dtEYLOu1rG73d1xbxLR7yDQJg6uH32eDdndqo7avIE2gUJnHgYMBnYAgSQOuM4/wmx391TzjnogvY1H7+BugWhnYfm/8rT7Ujj3X9dwV47NniJRpbf5jh17K5SsjHtKP+YccyqY/vwcERw55L0M3sLhdKvnOSAfjugd4K09ft+M0u1NfeutB48mTf4tMi4jShjVxgX7060qSsxn3V9aMGeYuJDL4Ix+deTf3tdNFOZHD2u8a+jt//lIfBWI150cEkst3dBQ4SIZ0EeBLd4BVMUQ7coDy7M0fGdgd/6c/s2ltpecSNSKdXGMHojGQ3dWmleRpPmz+D2RrnqYDZdMTGQC62YFy0geCSJsa88rhE734aoCwPmk36Lobqbk9okzd+qrkjAgRbY3Yarzol8itMsMjkbQ/8jY/UZw5we0LQ2bl6xt69H3jDSFSTKndnhUSGeLd8cR0wg7boZW+1es384z2swP2rP3apk9LXPG/saD/x7FDex+jTHKXMKHNEV703jzS/F2/uiaipji52K9+juSjO8TXW9/61qELsZt6A9LVqdzIxfp+JgXNZ69EFATC0pl+0tbarl6f/+3f/m08V4u+r7lmHhsXMdS8EfGt3Eh646RdKnRkjHz/+/8+5NKWCPPmlObUdN0ODO2KjHHs1fo9+2FzrmED2kEGOqCjSBWEFP3mM8im/7Sv8V+sYcyqQxydr+0ZmGwF2cTulFeclD/SJr5c+RJtrDt8x7+Si/8KgGcDri1ui0ih2wg/92pDc4HQIzIskrlkF3prx27kor5u9+tc4xwb9oI4y5a1Q//RYwkPJRgMwP2664Y87uET6NX4iVzpmMnWO8XjK9GgTrukjL/GbSSR6yKtI820hSytHdXBnx07NndRah+/xS4bv8U9EZvNHfnSbK5xXyJi8kbE5HfUUWJX6zTP3NHO1i/6PXK1NW3E2LrjuTj8iSfsfjl+mL9aN3gvKaL5I38Q2ebzrbfeclh361fy6R99UmKWtUBkHFvmw4oB6aLnSNUm91dXpyq4Tj919CGZzCnnz8+dUc3r+faON6R7shgfXiUSluDh2Lxi+/VkkGJb91jz0XFltDPz0hpsxq3aWJxy80tu3f3FX/zFIMR/Gvlz8eJMcOqRm3fd+dINY32uRcj2/aaBTQP/aRrYHNN/muq3ijcNbBp4Lg184+vfnTt/dnN3Stl2V115cgAXtl6Phe35mR0V+FdmlMQn3weURuAEdlpMdWZxQLAAWyDa0QsRQAWFAbCByoJrcvm+o8DKSLQABca4V7kWXwFFK/CkDRY4/lqUCjgjA7y3yHBNpI9rA0nKfmsxEQlQFlRAcOUWIAcIaH9gTQsUdVVuOlwBGH3S4l77BfpAnhb0LX4L7r1bRFgklMlWpr72WWhZXLWQurg/As1CpcVKIHJ93II7UoVOasexfTZ8Ga9ktKgAfNIhgPV1r3vdWGC734KTPZB7zfALjFN22Xb0bsHQQocc+n/NEn/RiybYRU9ll7aACNQPzI2soc/q0w/rcW8tQgIwqlv56cE1ZeIFpkeUzGzQmVXtGm1o0eu3+kK95FjJAJ87KqhnlgR8Ka8HVRs3MmBd+7WvPTDK9Kd9EY3GXRl7fgv8TxfKcy2iJdA2W/N9uzDmAuvS8TRHsyPLBGdXMoMBH4E92qbsjhsKsGUbLQSvOD7J4rNnPfvjmd2FC3NBd+wYUFM29W531VUeEH3D7uTJE7tz587vzp6Vkfvg7oEH7t/9j//xqd03vvnAsLMIv/R/8FH7rML6rzGfnJFuK3mRT2Oz9Zn7Ilcqiz5XMrSxEREQkJDvdF9AfWM4sJeu3NeRJJFt+tm46VjKCGG6vnaf0Z+d5uf4zkBv777P/gJN2Jvr+OJ2GOUzI3u7lszub9fMPPJjZsAH9ESg0kHEfToL+HdP2Z3apzy2TMfZWf3Rw+3p1z3+Gof8R1nBkUkrqZBvVr9xUxZuPp48gWURPJEAZOGbAlnogA4bF2Wf+56vY98y6bUf0a3u++677+AD1KUN5EBYNBYBnWXHAtLa2WQs0YUxok3tRHVfPsx7IHrz5ASTkKUT9M0GA1fb9dWOyo7SayefftP/Add0pe70p130EpCZv1mzrSPCyZ8N9b6CiBHTdAoENIfzeR1xFLkGZNTvzbmRy+2ECYDnZzuOzzVkjCytP8nGpsqe1o/KcW3kvj4nS7ria3vGQWOfvvSV/nYt30MOZfWMjggHduDVc4SUayx76d98wEpyNebYZ/FHx9TpD/KyuQgT10S2sUe+u75EmIiJyKo+OvE/XTX/FtNpQ/1L/p6VUTyQnyg5oedbtfvCdfq9o+HIB3x0X9eUdJAu0w29tcvNWNIP2ix2YDcdzUd/2tD8BdD32feAY75AO1ciQr+XeNH8Xnb8Y495nuW0ezqNbKUL7VQ+mfWT7wCZJaZM8nvGQsO2z5/bnTg+dyz6rjijucI1zQPFiH6LQJUw45ijxm+JOMZIO6XbMcIG6L9j9dopW3xb+0uM8Vn9dsWK69lqZJR7vZrL889k4686olKiiTGjrJ6t1q6CEpvoubnTe4k2+kCfRerTqxiezt3jd2WyS2MOAatPtXfd6eh+vi0ior5Vv5ffijf0cc930ifaxcfUB8ZXMbX+VX8+vrkxEl29yJ9777137ISiMwkn9913/yFJhl5KuCoepeN2jRZ7l5gW+F/yEXnbHZHt+M64KsGr+K6kCDpFiLIFr3zsGB9nn90dPzbn7JIH3Be5qe3awubp05rBb/pYOWTRv8UdJaPQ2wMPPDDivcisfEV9yXaaJ4pN3Kce5dO3svmmyK5igwiYNVb1G9nokz22o9A1JXqok37awUXudhqSnTwlGhYTRRhF3jYe6an51XeRI9oXAT7n9bmTJR9aXzXXuL75lV/k47TFd2zoqqtmghX5StQjd/P4mkDZPJpvqgxl8pX00AkP+WDl0JcxURySD5yk7jx+sTUx/UUQFQ8rnx7Z5Dr/K8fOvWJW/qGd0s2/vuNvyBWRmx1FLv74idOj/pIX5vi9sPvQhz60e+1rXzv9/bm5q7I18m43k7YuXJiJp3fetZE/QxHba9PApoHLSgMb+XNZdccmzKaBTQM08PUHvnNxAswzI03QNhb5V54czyl473vfOwL8YxdnJmhZV1ecOLnbHd+TPscuZc9H+gQgeW+L+xp8B75bXAZetTAMqGxXDDkF7b4XhApsLRAtHi0gOhO+bNMWBGWitcumAH0lBdxf4NsCoCxSdZWJ1UJA4EpeZbm+OgI5lTXB7PmcBPoIsAycXImygOoIL/esu4AEz+oR6Ld7ZwV43FfGVdleFnGdEx24a8GirvX4BHI8uSdOum4lEFr0rKBjWWvp0DN/WqhGVOgfi3uLC4shiz0ylhVXFi05LSwCKRuR6k0ev5PJKxAgkkq9Fl9l/qrXS5+SM9C+dgTgBpy2iFNexCddB0RHiiizPgzobyyU+Rv5FhDkukDplVyorNq8LmjoRf90pBC7tUhuJ8+rXvWqsVhvV44+9sBZ8qavwFfXBNRHOpLJX/Y5SalnRvnq8spey0xNR94jKsuedr9MWONUP0f+aFs67eHNyjVmLVL9tTPn5htu3p06NZ+lEQm3gk+Riu4HogBaAXDAh/vu++rOmemnn5hg7wryaWMge+P6YLPLTsUWuEf76CjpRzcBBunJuzrTqTLyf/XvSgK5Pr9Blo67WckfZURSR17xn/qonXJ0Xfaus9K9sjt6yPfqn0hMcgRAdy29RKT6P5uOwFRWO1FaqKtrghZXDf8bARPg55704p7GbQRoYzLAxLt2zbF84XAuvfvIGyHjvd1t6lIPnQR2at9K7rveNYFw/E8+sCNi6NH/gWPrmPX/CuTkF+mmowYjF9iFcsxl99xzz2gz0F0ZgI+IEL4MCU4WPj4ySzn+V06+0b2u05f6gCwB2O6NOI50bq7pOLOyp/Vv5FXZ/StRvPpK3yunV7qJpAuEzla0q+QD/od82Tt9NT/WN8mfX83u+YWes6KcynddfVTmuvr4Jn6nHSMRVvpfHWXv0xMwWD09h4HviZSIMGnXSnNsYBgQ0TXGWjHJPGprPjtEuZE/6souSg5gKwCtSFffB8SRtYzq+n8FJosr5tF2x0abS95Qd8eBKlv/RrB0HFK+T1+aZ7Mh8r/hDW8YtmXXnBjPve3Yaa6vXERKOnAdufh0ZKW5qt1VEUf6rPlTu7S3hB1yNr9Finv+khgHSOl68tgh7OW3di/kAyMT6E959BKoj/wpFlB+xzQ1dxUHHAx87HiZx7q2u0V7AvwbC8pil15+01ZlTtt84gBI5j/yv80H2Xnz0DoO8qt0y5/2XBRt0mdiJ/ezTb7WvWKrSIHizYDhdb5sTtMO9mIsIFXokq9qZ4Uy0lF+j82RKZCdHZTQQxaEg7i7fnR/+m1OTc+RLX7XP2yInNqA+NWuxvC6E76j70o6yp/MHTcnx3hTVseYRZDkh8hBV837fAx79Lu61el/7TLOIqDJXbnZgrKRP69//euHvZIJsWvnU+XTc/NYMYF3ZUW8qiOAHsj/2tfePfqiuZ3OW4dF5ERukr85I/tXVscR5jP0RfZJZ/mC5ojIFnbVzr7WK7/0S780bLD5UzmdPND8wY7Ma8ab9niZ25RlzGnXunbzfzuLOoIv+zXesw91kbV+rv3sQJnt+ud7SjIqOaw53b0lqrQjLeKmuSQCTb/Rd+uC/HaJCeQprswmmnd9noTqPJrXPZG2bEX7WvP4nM26Vr2NV+RJ61JykbFx0rGddFrskn9Tvv7T7nbQK7e1UmVGuLR+pov8+Rw/Z8fc6/eSBsTxxuTcWTiT+cigDfqPnMqf69l5XLF7+a+Ocl/HeUcnHh3/4/P5c2NslGRBDnaFlHLsm/XORv6sM9b2/6aBTQPPJw1s5M/zqbc2WTcNvEA08MD93x7kj50/R8kfAf4HPvCBCW6ePzs0Eih67OI4bX0+J2W/86ffCwxbdJSp1G6GFl/qbXu7YLjjDFqUFYy6v4VHR02pt0xR4IagMVJlZgRdGItcgeoKlpEtAH8F9AIvky1ASLC7goN+9zkAlaz+In/ST0C761qQBwr0nWstDAa5tt+/brHRsS30aWFKTt+VBW0BEdgm4LYYbZcAHQNnLAoF+b73TtfkbMeN/72e3ust2VrA+q3FfDrTB4G76frs+fOHDOSA3XadkBuo0kIl3brOgtXipozr+kK5+jjywMIgEKZ2155pXzMbLPKDHfSchXY/pKt2XERg1sYWZH4PlG4RmhvwOaA/widCyDX+XxevvssOGwdsJECejgIvXRuA3AORO6bIvdpnISkLzoI2MGqWN4+wU3eZ2YFNyg2cUU6L6ZVgdJSautgFeclE/2XSuy+5W7CynQAZ17dItIhcAXzjD1lThjg7tTj07j62dOWJucCuLwKf2EPkB/ksIIEtHlINWGc7P/zRDy3BdyeOz2dfBao1niLWxuJxT26spA6d+W0lflo8r76u/yu/suobv3dfYz0QPNvIZgLes/PAhIjRyg48Z7v8V/7JO9vhD7zO7J8Jkk+K9AqMG9ecOTN02YOhA1fUqXy6BKaQMdIwIsLnsj0jAvUHGWSqAwoihLsn8Mn3vmMf2VzAExkih5ofArnZb6AoO2tnjrHd7gLtcg1bCvTKhvLNEUftdGhnUv61egML82krgaetEQ8BafkBshiv2ke3/uglEMn/7N9nY0B9nmmCACIbvQOyyD/Gwp5gTd8RN+32aDw0HrW3XTcRk8ogp88BhNlAx+uQSz9oZ6BQ2dP52gi2/MpKIOUHAreBr/xF5H/+ofkigoo82R6Z8uO+p+fASXWXOOA6ujHXk4EuAhp7VlFjRr93vJk+CTBvd1WJCBE4+t081A6siLCOVeXP/OXfyBGPU7GDAAAgAElEQVQhFeBFvp5hFMnntwiiN73pTYckBPoPYNaWSBH1+6s/inUC7ugzoFublCPmyd7ro3ZfZBMzrtuNsV0MpA6AGlKKjHYvBNaTiV2UiR4hr+52ZKlbewNYtTWypxiouIGuXN8uBddG7KtDmeKbfLLx4KhhOu/5Ls0zxYTuS2/tVDFe3IPM6jg+fdWRbdmrevLLtRn4WTKPuIEdRxrnm/Pt+WjtmsCvY0inH2ssVG515Qubf5tv1jmnscCuge+egUWHkhzIRibXN792FFhEgLrWsVccxlayQ4CqfiMr3QJ0xYnFQsaOdtMfGUtmIRs9rkcoFrsZf0fn1eKe4slix+KoCLIAc32Yn2YLxr12+t1v5O6Zbt27xm30UgxJluLaCJnmZr9pv3GTf1Ge+hDJ1iHGSTsm9VeJV+rXF651Xck35EQe5nMjCv5/9u7t9/Kkqvv47u7p6e7pYaZnBuUMz6AODoc5yUQfUEL0hkQNMfF/MCExXogSEhEvMN6oUS+84MYrr7wyMQYFMYAODA7giUeHAQXlJKc5n6e7n7yq9nt30SJeMt3z3ckv+7f3/n6rVq1aVbXW57Oqvu3eoUt1aUs7tc33bLpdfT/6o3cOAqw50PXZNdkjAHoOV0kCrZ/KWtdUumzdCKgvFkkXEW/5YHSin4xHa7r1iS6s7dqLhC0Ji3zKRdroG21kZ/klZG8HiO/MRcUA625aMnQsZmOiOYHuI3vN1XxfZeQbdnKA68jWPJ49NgbpNL+pGDIfv7W2tWCNEclR/EfP/d+87r3XNdecOewQMrfTGRvSbuOmtTjbzT/M/k+dms9sbe4tgckYYyv6pqSCdinpJ+OxHWTtSizeozu6UKZ7IvJ8pku22A5V81/1+N0Lqcu2lV+SQjsiI4pc6zdHLye/co2ldjeZHzsild2WUJDPMYjC6687PB+W3Oyd7CdOnNq9+93vHs9C28ifg7lt/2wa2DRwiWlgI38usQ7bxN008FzQAPJnBusTwOYoDvDgxPGR3fXOd75zON278byNuQNjBBPPnN2dPT8fip0rnFPMycuJbdcBR5BT3LEtHD+BAifWn7IFZ235J0tObaAKOcsSL5OKPBEonNUAyoKSyJlAffUI0iICAv4LEtyfs0+GMqgDkguWA7GUF6ju/zXzsmCrsn3u/0AIchScRQCU4e4aYLl72tXULpCAQA/E7Mzuzqz37iVI6KgFn8vGInuOuGPf6tMV1PddMhbAF0gEdIwy9yBuIAf9cP7ZhesLcrID3+v3wArBTWSc8gIKC+gFkvSy2lTEwAwsrx76CfDoWJmIJ/rt6Ad9WcAfGVYgr+7AvcBg3wXsRGiqq+xOMhVgdk920twRCLQGn4GU5OrokUCagvxAGHXpX0GVzFPyk7M+f/rpeeREREQAdoQkOQKBA68iGOeOvJmVqJ0Ba43NwAFllJUY8KUM99Ej0Jv+O5JnPT6mY1Dc57qyvI2xAZ49Mx/WTT+RFOrteCRzUNn1ZRsHbHvex+iDk/M4xUiAwLDIt5X8qV8i65qzmttW8qdxESgdmNr4iQRonHtv/Efwsrl1V4S+aBwW8AcqRAwWhJfl6Xv3Kctc6WggRyMBCK7YH/en7u6jB3UGwphXlVVmbrtO6AkQ2NFQytePkbWRge0W1F5yBFwpL6I1cLP1o+vUq7zAqoicsm8jeuig3QuBPBHRke+RSRGx5CN/x3BFDAU2t54pL9n9n/zJEuGx2kv6DNxsjm5+cq3fzDf0bp4mS0RYgGA7cTo6CdCHsHed9dAOtsgd9/tN//VcF+U0FwTyJ2frTXN75NRq43TBDgDI7AXg2zFPAaQroaZu7aGb1syI9Ui17EcbjF3zfc+ac4/y2Yx2NSbI4S9Ss3UgcjFyjJ7pDAAZ2W+N0JfKppfWpo5Pi0hxfetPoDL7ozeykMnv2bix1HzdGNX+yL/mRZ/piJ15X4mI5tnmjcBe19F1Y06dget+W4kxoJns/3ZYaUe+gF0wZCZrBB89aHuEfWuT90C5iKCOQIp0LimkHT2t6SXKpPOImsppnazv1dOxgdlRc+lKikfwNkc2p5TJTx5/9BjIruye78JmtTtwuueD9TwX9/ndvXTVTjTfkS/yvH5tjmxdP3r0igOwDbiNIG8NiuTKN3B/RPZcW+czaciRbxfR79r01n3KCezO3zGO9A95tdtRd8asNkXktQa3timj9TKQXZvIElkNqFWfeUbb2H9Hr5LReprP3Pytf4xpf8lE5743hxl/+dtksmY0ppuPsqGRGLZP4nBtdl9fam/zpjb0jKaAa3UFpudLlhSUPxh4773dY8DsduJ5b60vMSjCkr4iS8jc0Wk9e8eY1A/0SI5shu5dM+fDC892aQwV+7ieXD3zSnvcaw1g1/R/000/eDi6r6McO8bLvEAmpGbPuspXyAepfRH62tHxaB0Llm2uSWv5HuZWc0lJP8VkvkfumCcQku3ocB09WrckNrjetWyLTJEF+oLeO5aweCVbZRfsEtlb8gO9dSSdfiE//VsPIpIjzjpKzXilL3rpFIdsbR2TxZDqijAsvlRmCRfuNWc0d5CRTOvpChE63l/84peOPtVP+sgxdsor7mk9KJ4p1vH7TG48N+yrhK4SVSL+2V27iujdi2ytz8ornmIv5g/9Yoef8pVLL5Ga4gjkv/unbzqTVcw1/ujH9e14K5mCzbqn+Kr51LHR6jAW9IP+LuHQd2yePkou0pfNga6/+TWvHnM7H58d0qVrnv/879+94x3vGGTkRv7k0W3vmwY2DVxqGtjIn0utxzZ5Nw08BzTwv+38efvb3z4BnN08xqpA//zZc4P8GUDUXk+cyJUA4fwHTOSscpI5mQJLgAan2jsHrwdhKyMSpjL9XjDNmczR50RzwgP43Od3TuoKVAfiKZuzWgAeCVE9gVKRSJFDAeyBBwUhZXAGfNTeiJPqpaIAxAgB15bFXWAcGOP+AqnAvQnWP3YgKbQPWBj43vEC6YoT3Rnn6lxBQe1WP/InnVT+Coa6L/InwEo5lefYtwLRgJ3O9FZeJJ0y6tP6XXDSw7WVTd6IAG3vjOzA3gAK8pWZevr08w5BuXaswHZBkwAmIo/sZUYGVPstHdf2+i+7CFQL9PX9xUReQOJhjOyfyxHwFXiXHQsIyUB/2i9AMz4E0mX5uVZGrCBYsFSWrD6fAPokoOqjiLmIHp/bEVQbGx/6R+aeVzoOJKczfcHeKr/7yj53PyJCwKf+juMI3FFvR8Gpo2OOgEn6YBACT03AoHHkf/V84hOf2N11110jM31m2D4xj8V66sndFcdm1mHkz9Fjk6QLeE/exlxgXP3SmFxBytWm12nfPZF9K4nr+wCNlTDqmmzBvfQYoEy/gt9I3ACy5rDGSf3XnOtdXwBi3vKWt+w+8IEPjCD/5B6M6dkO7tcvbEUGORvreTLt6lnnmEDOnjejXnopm7h5NpKythT8p+PmyeYeZTT2049rfN/DsjtOS/80N6Rv5TRHNz6bY5u70ql+p5vIMzoNICFDskbUKlc9kT9lA9efgTsRyOS7mHjS7kBp49Y61hGI7TACZvSMn4AoevW/eyJ8laON5nI7MtiGXW7IgxW8Jh+ZkzMZArRae9adGOyl+dj6ar41ngKRmxe1tXUggivgPrIkQouu03e2km7TVUcwkSnAj14ip9mRdUBd7AGAGIhs3geAm1e099Of/vS4hr4ApF4AJnrUv64xP5pXyozv+LPsqf6LgNEWwGbHQqmTrv2ujJ7BQ3519zBudbu3+ba5q77wG7m1BaBF3oDEfAv36GP94X9yRPyQh178Jrve/T0Dgp0qHxjJNjratb5r7s/v8m4ucL2xQ8f00PPWyNf/jdFsi27V19ibiRZzzo6scW07tgLGmw/ycdp9027gyBDysBU7KujAdfrSnOb7wMnhe+7Hqna087v1uV0F+uiee+4ZfccWWtN63iT5VlC+NUFeU6Sh+iVYRH63c0xbVtBY2QGe1iD30VWytt43xuhp+FqL75lfpR3qCSz22Twi450OyKMvAsjz/yo7wtd9AcuRlQG+bKD5JnA2YiXSs/UsoldZ6qTzjmmlS/2jrPx8361rVLbXGClRg+5rc4Q/nQF32Xz+O120HpgDA4+biyO2InTYg3vJ2fOfIqhcuxJrriv5rLlM3wX8061xqMyOFG1+iOgmW0dPzvVj+o6t162tvtPn+bXmF2NZveZkZdx33327G26YiVKRHdrZDhyJXe631rNtL+MoksWaQ2ZzARtph5a1v+u0jWzsqySodf2PyFFvfaecfJR2tXYsZCcMsAPziXLbidOYate4Mvl8yqr+dvJETJjj6IJu9A0ZyN9O0u7LHtmOeqxh+Sb0oK6S3rqm8dDc5n0QCXuS6mLypzGsj/KVyKZ/2p2ZvxbpbOcXfRoTyRNhrr6SDbTDa/rcjw55fffUUzNWzT+IRCmmU6b1wLXua07WNvX6PX/HWDK+JQYhouheeY3/iBW6LfnkBS+YR3KzVbbgWjFICUPqNf7NQ8Xp5lrjVHnHjs3dlPSlT4unm3/Vr6/4He6hx/qS/n/oVTeNutWn3HbX2VH1i7/4i6MNG/mzRiTb/5sGNg1cShrYyJ9Lqbc2WTcNPEc08Nn7vjB2/jj2jROXo+6ZP7LuZd8MUGH/zJ9A/8if4eztn/kTCBEoF2DJoSvobGs39ZZhV7AFjFB/Gc6B92XBKldw2mfl58BzhAPRcmLL1C84X0HawO4A497LZI6YIXuBccBImZ8FC9oS6Fug7z3gpN8G2L3faROAGZAmACiruHaqu6y2AXzvdyz1bIKyUoF7AY4rycNx1/ayJKszYHoErePokkmIkaHdMSuBEXChvkk4TEBmAF57wk+9nHr6A17oW3Jy6N1Xhhpn3l/HFvhdZqMAwXcdcVIWoDYEntHdCuTOIG0+gyFiJdA4cICcKzBNZvf5PvA2EiDQl6x+Lxju80qyRP6o++K+HoToHtyqrhUgKSAMjApQEAB19Eh6dj8QH4isbTILlU3Hk4iaQST9R1wFsgeiBG5puzaWNTyzhK849GWkqHb3fJgC+sZc2e/ZgIBTOQJvY1ubgAf6jHz//M//PH4zbnsg+reRVc/M490CYwSJH/nIR3Yf/ehHB9A0MhEffmg8uLijP9K95xUdv3IeZxdpof76tvavZA9bX8mgfruYuGv6Z7vrmIp0DGxrjK/LxTq+yqwOvHN980eAUaB9c5L69AW9+r8jn1zv2LCf+Zmf2X3wgx8c4PKNP/ADY8xG8Kg70I7dAAeAND37hO4jocsuDfhxr/Z2RIc+c62+zGaaywIrAuzbLRZZWh8EwPg8M13nM0jcD+BQH5uKYIgMbc6ZNj6PMavfA36z5+psHm5u8rk1yT3ZXUSjtgTitHY0dhon7VBr3m5sNxfTEfn1c8+esNZpm3ualyOY9GnPS4nIyYbKvjaOzIdkiiCml9q/zs2+C5hsPS1xwbgji35Wv/lF2a0r3nsQdDbYXEdHZfUH2kZ4rKRcQFuJAYHCkbGtme0mIGs7Fsgro9i607Mj6JU+WyNcgyCwTmQL2WRHuwVQmXeah/wW6aE8Ou7B5SWGBMiN42fOnDkA9GQGaJqLWhvVme9CjgA57W+uj+g1N+s3ZQDiWnfV5z6ytQuBzSD9yGCMqkP5ZIz8KxNdO9gM3fjd2A5IV/e6DjZO6V29fqebwMNIOfKUgLL6MWzIfck0gb5jh3LYprrZUGRqgGnERH5ctrWStuRYd0qUHOS7xp72Iafa/bKOX/qjj8BS9wDTycim9ImX9ZKuKrd1i77nM8WeGWtuZE67Mpov1uf/ZNvNPxNMns+vyU4uTvZJzysBtK5V/teW1R/VXgkfZHn9619/KD9gVj/mI0YI6g/f6QPXmWNbu1b/RJn63Npq7NcWfeVPOzpiODCeffIx1aFcdp3v5HP9HDGzgu6td2QzF0kW4QeQUd/w/chHJn0dEeO+yNPWmsoyR9B5xF/kaeMwX4heIyFd6xVAvxLR7KO5lRzZkvv53xG8JStEqE6C68rDzq/8xXUdoks61fYAe+OgI/kcG0jGEqjqB/4ekogMd99999iFQzY2q373aLc/fWld6dks+QCui7Q1F/qf7jouUx+ai/RBJJ020k27u/Q7+Ys1zEVkareKNjd2tDufpfgpskQ97Qgx15rDlNVcp33iTeWSoaPJlJ3fp83ujSwjsz9lsMOes9eutci/5kXyNU82d0WEtH41NiMvtSPCqHlsjW8feOChQyIEO0nP5FKme4r7IvjS7Sx72rL61DN345wa7cxnsp40Njq6NQJlJax6NlPxFB1ni8VOzfXum/7/yQNx2hHbJeTRMz2x3WRofqjeI0em/x75kw+Zv6MfjWP92/pFpuK4F774RcMuyNV4Ve+11143sAdE/kb+PEfAqK2ZmwYuQw1s5M9l2KlbkzYNXOoa+Nxn/2M88+f8fhcPp40Te+XxY99G/qw7fwa4uX/mzyBU9juCAtUC4zjJgq2OPhC4cHILdANSlQfosEuA0xxgumZwBVqs5E/BlneOYxldHQNU0LYetbESVMoP4CqI4LxzgsnkN/Lm7AfSubaAYBBje/Jrva6gOuIh0Nl9BRicZgHaevSJest2E8SsQF+gcWBGwYJAsQxI9UZmBAytwWhgxAEA3ctPRwFngRxdM8nB6bBz0mun757Ykx+BvfpHoKCvO+YvHRf0dea8a7wc/SCALRtbGeocdrjPpGYT2i1gCQybpMF80GoAceBxBMsKaF08VrVDoBEx4/dIpEADMkSqrBnf9XtkJZ1HLhbMk6UswICr5AmQKUA1ToBQHaGRPQrogQBACEG7o23YzC233DICI+BVZIH6tJteC8oDNdVbELra4tVXXzWuLcDXHp8FZJ013hFO6VZZgd3uE9z1bAxZgmQNgCnjj312dEi6Vc7zrjp9yEwUICJ+PvzhDx+eR1C/6yP9XpDe+Lri+NHD0XkF/drATsr2DgjMjgPyV+BC+ZUZcEq+wIfsW3+tZ/pXVvdcTCLV7/rMONA/9VdjyjWRDt1ftrf3+p78+tazn/7+7/9+2NZbf+7nxlixO8IuqdqtHOMscCVQOTJynbf8r6zImXadBeppYyBwtkKngcra1RzvWp+zc/elg8DB5lX2y+57kHm7XCo7QCyQx+f6snlunePUowyvSPXmu8Z+IGzkRPN75LpylREx1BpER4HXZMgOA627nr3Qu0xZ60hgSWfls82OY8qO3BtYEsCpjtZBvzfHpYPm5uaujijqWuWZS3pmQEBOxE+gHHJ2Tbigp+aCefb+JAsbH63tvldWR1fqx44gqk8Cn93bfOI7NkFOtvyGN7xhjFNz38ykPzKOFFKeOtoVEHHhd//rX/bajhk6Z4MlgWRr9R9ZO6pJGwPsS0xQVjtL/K8c8xogTZubewCM9GNeXm2p/lCPeY7swHWERIS0ciK6m1v0d8/s69izCLoI9HbQ6Sf3a3P/B2Jnk+6NjFFv9bhP++iaXD5HBCAF9ck6vjrCJ58gciFyWPtc07OD6NvngNoATf3kHrak3pXo0Jc9S6SdYvlYZPG/MUQP2WFzdLsFEAh+96fsCFRyZ7PKLrmmHYyy3efRqaeGbCXU+I68jXXEI1skq1c7zdQ3/conh42y3Y5sTVeRtxFCJXsoRzvoTH+1Njf360vrNt2+6U1vOhz7tO6KUXbHKrZGKp8sdGJc59/0jCD9rEzPSYmArj2uCYRtZ6b77SDwm35gMx0tnK/d82IiebWF/M3TjSWf2duP//iPjwQGdfD7Pv7xj492tGuSXBEjE5yehFS6oS8yRFao13grgaz1muzKabdL40RfNp5Xv6exoj7XNO6Vrf6OjMwPiPRkPyvZUtmtIRG9+iX9NSYmkTLJIXI3hpov1OE38pCVzWqX9cMYbxdNYzdflgztWjNPtTboM/3VM0HTYcfs6StzsrLNRe1A6tiw5rhOaIhY1q7mqvrGdxFqxkkkVHOgso1pttg4YGtiQPrJP84XLaaJYKa75nPt119sJwKmHWxkL27INvMLlVWSRkkgfss36vqSB1ffo3lG/EHX7lOn+vWlOaS4wf35VPkd/WbnTCSma9pxRl8+mwc6+o4eI90j8/Nf1rZF1EeuldTVNbVVex588OHDTm/25R7zRM/dag02dv1O/nU3mZMDOqkg0iq/UD1seZ33WzPVPZLFTsxjhottG/t2JP32b//2OP51I38ujly3z5sGNg1cKhrYyJ9Lpac2OTcNPIc08O//9sWx8+fcufkcmMif41ccHeTP2972tpmZdMUkJXJUTxy/cnfk2CRtkD+BThy1nMuc6AiQgv3Ot+dICvpcz/EHlJQ9m7MfGO3e6idjGXz+5zzmaPZsAwFKAE9BiM/q7NiDHNCuowcOLiCp4DEQaQWMVnKrnTUFp4GefS74dE/Z/GsmY8crdAyUNhaEeS/jLhnVJzhqZ4j/ZVe5L12VPVhmuWsLHALeI5WO7UGNAJrkKFDQhyv5E7DU/Y/sjwXj5PuNHDJFyS6ALFAINC8jW0DjjzxAAEd8BJz2PAJ95Xr2oi2Cko4OKDPOsWfpugCiAMk9ASsr4UDOAJgeTpq9RSL5PaDO9elhBb8jeQK3V7so848eyopzb2Nj7QffRf6w2/pA/YD+Mvc7J15fIn/0u8xTdZVFPc/LnkCNPo1gC9wOyG28OnM8QjbQxr0FsgEW7QgMAFuJ1kgnAEC/K79j4wSHdNQ58HSpzgGwHTk6+v5DH/rQ7m//9m/HPPDEU0/sjh2ZJKa+VX47S7SzjO8RSB4/Oj57tfPBmGgseD97bj7X6tjRWV7zUjYbSBihkG1rA5nToXp8FxDc8zR8Fwh/MYkU0dHOHzaZHZApkDG7cn9AGh2rU38Col0L6BhHyHzj67uXvfRluze9+c3DDhyfQof6MPItAKU5WbvTqbKbM8mmbPV03Ip7mz+AiUAZ7XSNMiInyAsoiJgiLxsOgAAsdfSTe9yrLvUAWgE21pAApMgr15VduhIf7Dj7YUPswnW+oxf9FYlkvFw8b/rs9wiO5ho2Vpa/8Uqe9BOQk+zuTafaQeYIlI68UY9r3Os9kLe1KvC+eaBMer9HxOuj5qCZoHH+AKw216iHvHbgmScD57XdsXPu8Xv301kZ5L4z95ZJbow27/vO/N1cSY5Vho6aUZ4621kRwO0zGQJu6YUdkNuYcL+1FqikDHbd0ZZ2yyCCtc315GVjxlv6U0Zgtfa1E6cxpT+BTmWYd8xQpFK7gMgH4Nc+R20BA5sHGqcIn7LkS8zw2feIqnWNXMkZ+u8+7W1NIKPPyuo5C9q56jdg1z0A2+aXldzTZvdFHOsHa4e25yvRY0kL9M1GlNEuMGQAPemvfB32R1/Gkn7LZsqSV4d+WMeaMiN+jKNsypjUV3QBoDU3uLZj+Yw/faSdftPP7lcn29AHzR+tM2RTvnnD9a6J4KBD641kEt+7Vn3plp11VNkkX48Ou9Me9dNHxxH6bHyooyQO9tMRY8b9N7/59QFgk7EHvpfsEkBPn/XvOs+TST+0IyNCtPWJbu64445xb7pBRtjR6aVv2Sxb6Shlvhfix1pKh37X7/oM0aI/kC/6wz3N4/RHB+mn9YDs+nV9Xpz7Iiv0gTJWn9+97E/93vPd2R7ZlWXc2NFCH8rT1/rN+t/xUcrRN2y/tUi/Z690wOZ7DlT+PJnpMJ+9tcl74yN76DlDrtW3ym+u0c/a7mVda7eYsiNRX/3q2R5yiJfoNQKi9YKuGqvuawfR9B9nMlhEXkd0ljjVZ/0W8U3G6mADgfutlz2fJtJY8hC71gb6teaWLKfN+XKtjcVH7MS9xmPH5blenEa+iFuyrLsqlZMvlt+ujhIOWjvVY+xLlGAbPpuL+RvsSh1swW8dTVb8pi+NDzphP/wT7e9o4fxLc3Tkbn6a/iRzOz7rT2Wvf31vbor4KQlEe2dSzoNDr66JqNQ/rovU8Hv+aMkIxXCnT0/CiK1EULd7iM7J2D1kax31W0dm0hF95J/qa3MzfbA715k/GgeVp00PPTTJR7p2fQR+cSbZ6N8cpw/yTehQvQ8//OCwB/pXrh2L5ii60M/mYfpY45KS+9T51a/912F3lDLpxfUvfOGLd3/wB38w6t3In+cQILU1ddPAZaaBjfy5zDp0a86mgctBA8ifmQk1H2TLQR/ZayevHJnkv/qrvzqDuyfnsWoCZo7lVSdP7Z4++8wImJ66yDnOuQ/s4+x1/JfglBMZSMM59TvHlwOpPHUIutqFEanQQ6XL5KweDqq/MugCWv3OwQxoCfArGBekFNAJ3F3LeSVfWcwChsgP5ZW5FqiozJVYCTzjCJftFlhYUDWA6D2wXTAT+OfaALuOQPNbRxesWWnK8f2adRlYeAHcnyRGAUa7Iuqbq06eHDqfgcBDB8CVjrWhzLIy1iLS1D0A5P2RTD67tkw1cgq8AgICTwKV2EHPRhCcCLgF9d4FG34TsAh+A/YEBtlgWZHOXI+E6UiDsoa1O2CO3NqenP3G1gKH2hURwKyPAwnc57r+GvuBo77PvgLflK2f6b6AJyC7fiSTegrmOqc/YIMusmd1RBYCRQBDjr3zfeBrwEk6yB7XrO61HcCHwPSyVSMW6aMjxwp6k8E1ASxlYHZ2eW2N7GxsBpD7nbz69+8+dvfYxWLnivFB3wHbk5Sez1YiR5n9ADOEztWnr9499fR81sL/9Lp4vKygUKRhhGY7D8ri1C6BbCQsUEI/rTtYGm9sxp/+bt6K6DGWqqPfBMOA5o7xKBO8uUKbG3vGpblv3dEYKPeSl73sEGibY8ua1TZ1RS7QDxkGGXZ2Ev3+Lg7MKzdSVB8Zl8oCttAH2wtkJVtEkTboQ3Jk14AmY5ltrEcEqZtefddc2Fza7kJ1eM3jmeZxYWsGcbq8kIU/HxZcOSUquG4ACPus3ogv3zo1QVwAACAASURBVAVIBe6QpbnBdc2jkaaRxNUdUUjOFaBvHid3IHSJAGV+N+6yncpQZ+M20DFwVnnrsTHKbldPtt5n5eiPjtzxexnIkan6t/4iR0BV82V9GiHQfOB79muM6GPzdkkHkUHptLW+JJDGtP7VHvKZ48lb29yTrN1XBnZgsvs7GkyfRYAH/rqPLnzfDgQyBvZbg3pOxMzCn8cnBnwng++0F3B9++23D3sGTiIGPvnJTw7bioiMdNcu9tA4aC5TZsczaY81Ml8j8rwEnI5BpdsSKSIa6/eSKiJwlaEtfu8h2mV0N99VhnZaX9J5xBwZmwu1wxrc7mLft8PSdfS/PsMtm478NO7Nm0DnQPvmyWRnQ3SvnWTwpw6EgLJbe7XJy7X0oe8CoY2PkooA4nac5heox1zg/nYENiaRP6ufpp8kJPED2Y9nrQD1282ob8yBdEKGr3zlS0PWCCn96Vp1D//0mad3z7v6eWNOyq/LjiMBHn7k4d2R3STPIlkjYmW+a6Nylcf2Wo98vvnmm3dvfOMbh03pK6SKfudTsQPAeuMxwD9fjs0EmNOz+8vij8xRRrv7yE2ufEfjf/j/++QM7WuejLTNZx9Z/sePDxJCvf/4j/84gGF6Vq6+Ni7bxZKPoK2u0UcdbRpZZu3Ip9YO37crLjKl9bpkFnap/WQgN51oE/35ju1oewkU+S7KUzZZtFM5+uZFL3rJINM6tkyb+DMlErg/fWtLZDSbtFY9/vijh3U6H4as9Gc8uEfflNBADnVHePGF2jFC7nZkJ7c1O9svwWh9rmT+gPFQklLzeDGM39rxYa7Ifukv8lnddM1+Gx/6I/LH7yVU5DPnZ5UQlt9IJmOLnP7XR/qjI8A69jCbaH2gF3OdsakNZG0HoHL0CR2UmOJ6decPqT8Cu2M1W0Maj2sMqI4nn5zJjsUe5rbVF0hHJZAY8+txpJ750z0lG/jMNrQlcjTSvLhJO8yrEaNkaNeQa9hZZIzTAswLyvJ9sbV6Hn547hQ17ryzt9Z8fauNbP7OO+88+Kslpajvy1/+4iA8V/LNuDAXK8uc7zft6flPdE4P5ql/ufdfDzESHeszunr+879/95u/+ZtjzR3k5lPTF8sfO3Jk7tR3YonXy1/x4g1j/a6R0PbjpoFNA98LDWwT0/dC61udmwY2DXxXDSB/ppM3d25w9kbwfdXJEaD9zu/8znDIHvjW3HVRhueVVxzfndvNIIj7VVZVIHjAT4EhR5Ej3k6IMpbLSuac9yDZMu6U4f6cTc5hQUaZVAWpkTQFKWXBreCVa3K+vRcg+B+YI+DgtJalFxEWODlIsD2AWhAQUF2WH2UHvCt/BTYjq/weoMGJj5QItCkYqC+6Nh0H4nin1zJ7fRZgBTSt4C/dCQZWsmkEwvtzppUd+eP/srM7LkNZkVzkEQCP8vdgd/rn2Au+tLsHUpcBSi5tFJAK9nt2Ab2QTTCPBHCvMui2LNuyvMuwK5A8f34GBAEPZe4FhGpjIPpKKvjdtewkgiaSMADGe+B5WegBwuT11y6dgpJIujLjJ7E6SbTA7FVGulQ/3QN4jAEvsrarLKC5zEJ1sFNApAejBqK6rqDfvQFxys8O01WTwiOPzMzPlcSgk8CJAKtAn4tJyHQbQcVe9BlZGs8RaGyKvgR9dqrIGPzPz39hBPkPPvTg7opjk6Ssb8i6jgV1DRLg8XlUzqkTp3bnzs9ge31F8PRdYHp2uwbnZNN2+mnOirDs+7IY12N2GiMAhQjE+jq5sx99EeBZAGscmAs7MoTMEQvkU2e7HNTbDhNlRXx6/6+vf/1wrNpq39ljoEttj6AIVKl/20nne/W226n2qV97yAxc8H/HxySrssgK6Ota4KT+lnUOAG4cJBebaN6q/fVfcwqbYJP6Xv0+Z4dlK6sz0DyyJ9BrJT4ja1YSdp0r6rMAHWtDgHR2sxJC6mi+DyAqq7f1pqO4yE6vkW76vmdMtJ7UT8kXsdbRV65bj/aKwAqg05YAK9+VydvOk2xRP/jOnANkbMdV72SnY/2ujgiKspnJBZzyW4Bga0LrmXHkd2U1ptJduqQrbevZduytRAj36tP6vDVIGdlRR+fxLdRLJjptvrOmkMt6o46eGcF2k7c5IF/CvZHxZdnrt8DMdpl0HGbrbaS5tgWQKotcjYeOC9IW857x4hp6Dfxc7d/1jSn3DCBsv176DbjmnWzkyn7opSN0fNduyMhlNtgRt3TRWqNs15DXq10v9Naz3NQX+Eym1jfy+579uS8SIvKqHXqteRF27icfm+8ZP3RCvuywvokoda96yK1O/e5etqI+ILx3wGQ7mFY7TmcnT86jtZTXXALsvPHGG0d/mLOUwy/xv+siNMh2//3fPKydEdTKUWZHXka65rvkq7Bhc0c74vSzfgRye4+sUU/zWz7ECszanaHd2qfdkRtsgLx8ixIQArrZc34uedrxkj+UndRnbDhCi93qm9tuu+3bdnGSXz21S/8Y2/SfDarf/fpF2XTlc3OANiCV7Fii/0hV7aXPxpixx27ZCaJPG3uuKJvQbvbAB22cNx+qS3vNDUBxbUFK0a3r1WnHgfu1Rz+U5JDPR392X7/sZa8Y/ddcyUbe+973DmLY981/kSTtiGleP3du+i/5Ufls9G1sr2uj39TPdlvbWnNao4oNIrYihdPBSojTOzlav9K3a5uDIi9aQ/Ml2XK20nwpfiKXsUPHdMeOVx+5XXHJH3mR7+17Mla+9UDdxjdSif68fI8M5EN6Rei4jt7Zh7WtObW4kG20Hml7Y3/1/ZWXz908Q6b8Or/lM0g+o2Plrsl9+Vk9K4s8kVbt7NFnn//8nFPoK18ivRaruq+j04xp80/+daQq+fSDl/Jcx0a1u8S6/Kd2d88YY+5K7HjPfF5tpTt6abdghHh9pG7z3/q8JvNQSSFrHBrpZMySSZnqfeSxSQqTXbuLgZA/v/VbvzXG2Ig7n55JYPkPG/nz38Ke7YtNA5sGnoUa2MifZ2GnbCJtGniua8AzfzhUJ07IYpogxQDdr7l6HB/xx3/8xyMg+vIX5+6MsnGPybw5PsHAK/fZoKuDHEjB0ctZbfdP2YERPwUsHEDfcVwLatQXUMTBVwY5yhojr4Ai5z/QvMzbQBjOuqAgckedZVFzhjsbWsDnOg5pAXUBHD3REUe58r0HUhZMFGAHKtW+ArDar70B4sqJxCmYiCQKOPOuLuUVhEX+dG+OdCSVICECpP6JxBny7MEksvdcD/oOBFau+wOeAuMDJ09eddXQhc8FDJ1vLhgsmA208C5IFyAKjPRPRINg3FEgHQEk+BF8KE+fFJQKSpQzA95JlAT4FrQVvLKldLIGtbWnfowgoNeVrArYClx1vXLIRY6yzAN06F2/0bXfV9uujyI1A5iVLVDW/o5KWkm6NRDVN2Sgk9e85jW7m2764cOxMQW2gaZkKrhOZ+5fwXDkT2OHzNpTBqFA2v0RpWWYRmSkk46dSJeuZ0+BlOYPoFRHepSZPY6MPP/M7uiRSdAF/mdbgRL1TTpe7T+wsnm8fl8B1ILGtf8LzgOo1B1h1u6p9KJd9BLgFrjV3JKe2nWjLDpqTNR/ZLx4TlivC4BcxysZlGte7EivSFztuubMmSF3c2B1Zp8Bir4XrHtvR1LjlrxlfPou4pK+AtQ7SjB7UKf+LOO6HTTNY+0WQP44guh973vfAOs6HiZbXefCCFXt0vd0Qy5ylHkf0RYoSWfui3zUlvqeHQY2tYbU79mC98aDslbyh+71tdfF8+4Ksrku4DjQ3LsxF3BP92QLQNc237U2Bm5HDK9jVFmRBspoba2d2U3ENJsODAroCeSjt2xZm8w567rst+xP35Cr7HX1BaYlU0feNO9FoDbm1n5qLYmkjIjr+B3yt8usudN8CCiKCM3O64+eg0EOMllXkJORBnRM57KR2WigMdtNjna5tFZ5T273l/TiOjIHoDZPBSaTPWKKnKuf0FF7+q5x1zrPxpUdKVLSBxnK+I+gD5RvXje3kidypqPQ1MfG2k1U2+ioHZoRukiaxlp+Q6Cz+iMhWsNdGyjo//wf5bWzAbAckKcd+VARI42p5gG60G6+QWR7MrhfHc1Rzcs+d3Ss8iYYOZ/f450u3Ntu7hKQsu8Jpk+CIrm1xxwDaO65JHTwwQ9+cDyPjl6NxXZMWj+z+dZ9Nqlseu0IqBIg2qEbkUJnHddIZvOsv+zHLiQytTsr4r/PPYsjm7G2RpaSm7zK1Xa6Tj8l6US88dX8Rq6SnloP6bs5rh0UygXMtva7j76V13OgtNX3+oh8xnJHiNEZ/RojQPzW8XbY9Awg9WX7bFy9yqIf5dON4wRdp558mEgj9evfxjSdaLsYAmlk94Q5taPSSkbQB+RjB/zRiNpiJOsb3Uu+yTYdvUn/v/d7v7e79zP37l554ysPO6Fab1pj8mXs/PBdc1ykkHaZT8wVze/uiShuLmrOaFzRKxnpul15fjMO6NH4Mj966XN2pNzW0dZ8/eHVjhWfIylKiIiYJ0vHjLpHP5CTjvWt64sJ9L866Fs/KKN51Lv7Git0oCz2xB6au7SjJCLknfbl97R7zryob0sSaD2IrCZzbY5Mq73NL/mkyeS9NbHkE8cuR7QZL+mt+Iy9NreXJDHjlrm2Ik/8HplON82JbLmEp3Y5NhbcT3clTRTbFscph01VZ7G76+Zx0fOYOM/8oT/69FcfRNpGyrvHGsp+lNEu5iuvvGL49sjOntdEnz1DLD8oEtC17E4fj12qp+eOTC/6MNb0kR11dv6oc+j66fncQa/p9xzZdv4818Grrf2bBi4BDWzkzyXQSZuImwaeaxr47H1fOD+BhAn85kifufZ541kcyB8OPPIncmBk7O2O7E6cmgD4meuvP2TdcbI5r2UbctQ6Q913ysi5DQwPOOOslhEWWBfI4129HQfAIeRA5vz6rezIMrPUXXabIFsgEbjQEUqc6Y6c4fhyajvWhHNK1gCusnjbAeA69xfYRUAUiASQrTaVbGVeF1gKirx8X6DKGS6QFwgU4BWsBeiRy/9l4NNLAUlndRdUel8JkiP7LD/3dhwEOdyvb9VVveSpbYGmJ06dOmSN59D3zCTlFWwVOHkXWDuOJIClbE4BCpvzHvGzHnsRUN4xKzN4m8+p0A8FZCtA1w6Ggu2Ch0DWgIEyXzuypYAk0mQN/NZgueNBIi4CtQL59WsAd8dKkM9YK7B2DxvrOQw+F8TXXwG2fc+e6fD//t83jjFD7rLmC6azg7LKC6oDq2bANeUgU8dBlI1OdwCOsl/pfyWi2KR69Xd6iPgsmLN7UJ86HklWbIDDgdg5f/Yw5gMJA+gLdCOZ6CCCOL2s2eQXAsMCxHkUV+TR+nt1XFxeIGn9rV0B+O5f7YB8QMN2QAAc6CfiK8BEXa4NGIjEDaxv7Pp+BUf9n87bucFOs/cBRF155WifeSsSyvgp21bfBLz0fB1tjACKzA8MIZP/I13aQcA2Oi7LPUgD4K7rm8ebK8jBNoE26vzEJz4xbEA76dM41W8+TwB27qILGOv75sqAjvoqgDowujUrMqQytSEAc+379f/IlAjN+qayfJ+t9L6uSb5bwYvGemO4TPj6MqKNPrs3svZiUkcZrckBKq05ZRkHJFVvgFEZsua31ocA58hC9bW+NSeUdRzQzqY7frSEgMDh1rXIUe1xX6R4x4nSoddq32Qhl/pqG1syBwYMa0uAY7s8rJfmnGwjkj1SE9DP7rRbfcovQcM9xgVQteedKD9gsB0t+kMbAU9e7FfbX/3qV4+1K9BZ3ZGrZVfXzz6XGKD8wM4ywNUbadO8vCax+D07DbjNN1B/du1e+m5HQTtVyBlQHVHTMUKByj0Lhi5c0zMdOno04ie7TJ6LCduIvggpZenLfLJsS38H4GU7AasRPRHbgf6+J486Lj7yjD6AkpHa+qLnM/nN99rAz1h3qbWGeX/ssWl/5siINrJZ+yKj6FJSyt/8zd8cgM/63QPbW28jztWnHeZIfep/9bsOIWRu6egnQLzfkZHW73bJGAfa7EixEjLIZT5WTmS43Tdl6LtewlbzkfZFFkUaBgbnmyo7fzfCmc5LOohEVlZjyXVkdl9HJPtNe9XXczxLFiGz772ae8ijbL43XZKH3MbHujb0fBo2RVeA53ynxq3PJY0pw7WNfXUjhH1GzJjP8uP9T2a/6eN2XOULmUNaW/Kni2fYxvS3zh12G7peHe9///vHHMMOtCdiP/8538Vv7EdZ7CESuGN05+8zYSDwvOct5UuWJBGh3BxLh/ra/WQuaSmSIL/YDuyVcGkHi3a3rudvsLuVvFJmO230Bdumz3z+1qBIUffmw5Uski7SUWPJdcqX4GQeNqfTNz+CvZCvuGGd67NRY991ymlNL37wOWKnIzgjtDp2rPmZPPkC+fiNhZlIMZO9kj8fyP2NI7rWt8oqmWCMwyce3506Ode4xnB+A/nW3VH5QCUPuN+f+8ijX407erX2+K25lNy1nSzI5nZVOjmhdVf/dTSevlMm2bTT9XbDmW/9T2/+brjhujHn6he2pP/dY6z2fDltMh78Ri7yNTdfc+baUX9xg3snIf7S3a/92q8NP1Kbzz4z49BsaiN/WkG3900DmwaezRrYyJ9nc+9ssm0aeI5q4GLyJ6DVzh/ZPH/4h384AqZvfO2rw5kWdA6A/Pxud+XJmWF8/f6hvQEQVFlmHgAoR3sFqPuOU8tJ7dznFYzj7EXMcPo41mV3koVTKMAK/JZVRFavAkNldKQEZzbQLYezADnAMUAuUKU6A6InYDCPKmpHRA57GZIrSM7pD9hIpjWzS3C7Zl0WiCtL+yLOAjojm1bCp6C9DDJtdD8d9UDeghnvAYZD7n3mrns56B1NEJCh/QWQBRD1xQBG989aUBZ9CAYBKe7TF2W8uyfAX6ANpBMc+HONIK2jOAQHZYKWkUlueqc78gRKnD49gYXASnKwrc6Vdt+abZ3eCs46fkCdMgW9kzU9rcBv7U5/EQUFk2UZBiiSJXLCd+oCftO19mmLdvuf3gE+kU/uLds2IM1732uzQOzOO3/0v+2sK1gtazByIfBt1QHyJ3KzYz/0q7ZGOMquFLj10Fbyq99nZUfG0QPdCCBl1coE/Iu/+ItBALBDbQ1AbHw9/ujDh50Fjz42iY2TJ04ejo4p83WQXk89OY6GC5QJFP1uU3fAZH1HN4H3KxBJHu31e0RAO2ACW6sn8NM9+sC8QocdZdNcEugZuBu55fdAGjJEfERSrSRGQXHAg8/03dF65/cgunnCuCI7OSKikFPGo7bpQzZe1rh6lBWRTq7IHLbgpV526R04ZlyxS3OW8gLxLwTl80HAZX66xrWBCe4NfFaH/zvypL6ij+YcOmxN8rvfInkjKxsn34nICQiN/F3HrvYFPmXvK1CSPPX7akOVQ18lFJhv6b9dKtrt88hw3T/HoXWko1OUHQkTGXyxTZDd/XRaf5kv9GO7TowtfdxRTz6bSwISA1dbz7pf/QFk6jUneQ/8Jls7qLQnoEq7At/SRes4WbUlErk5biXPmoMix9bjfCJ/lBO5EwgVQdIYoQ91mXOUD+htV6m1I5JHu7SZjwCsUn/PB9Gvyo0oaM1ongHo+t8z1pS57uIqM5odB1or3zgju3blk+i/1ZbpvmOB2LByI7cibOg0sivyh0/VriJl9kw8euuYK3MB/Wdv+TX6rN1UjtbyP9DPK4Ii0q71ojHXTg4696LTNfnG5+bO1sDWkoA7ZWrHSir4rQSF/IRIAtfrQ5/Xe/SHNna8nPoit/L3sud2gahjnaeU7YHt7WwK1A0M1yc9b4WO7DBRpnroZIL58wioiMXmA3XRo3He/Fofmy8kVZDZzkgvx8oBT90fAN9zfJqLI+G8t/7rQ7biGrJJtmjs1x8l8eR30k82T/Z2y7GfyJfGakRKPou+6Lkprm83uTLbPaBM7WD7EUUB4CWG5Rexn8jW5o2OQnZvzyIxVtvlFQGSHbZL4QKgPY8ty4cEIOvTf/qnfxrHhDXX+9361A4pvmjPyFGmvtcv7QzzOR+eP2NecOwXUFwcYg7qOFsy5g/Saev48G/25Kh19fz5+fw937neX7vL2KXPZCIjW0cS0knkQP3Y2Lx4B0mEJn27Npkaj8pqvWU39X+Ecn5R9dQ3zfnJ1rNz+HrGivvYufmNzumj5750HF7+bn5S7V/XbNfm0xtj5M3va/5pXGd/xSklHaxzUf5E37GZjkiLLClO8bm1q8SddX6a686Dh+PIVl8z37L6/FZcuPoOR45c8Efz/7Q/cq/4uN28dBSJVDzu2tbrksgih5Ew/L98w56rZiyx2XYu6Qu/6d+eL5dN0rn2GEdsPTJ3+iOnxlqnjyNq6a0jVvNbjReyteaqY8z7p2cSTAkkdDTH+ot373znOw/P/Dl3dvqiF+bveQLG9syf7xb9bL9tGtg08L3WwEb+fK97YKt/08Cmgf+mAeQPh8rOn4DWAVidPjWCpd/93d8dDuGD93/zkAE/MlrPntsdOTafMXN6f74wp62MIE6qcoAtnOQB3u6PIyi7h/MmaHGtQK7swJHpswe6O5c84K+AnkPK+S3LVyDQMQ6DlNhnzXOKOfidB58DSYYCgAgV7zn7gZqc2IIBcgbEB/xHIgQMUnCZmWU3FaiVjRqYQZYAgUA3DreyfHZ/GfnJHei1klQc/bIfBVtk9pmOBGIFfZVd5qvvn9yfjx4Q2/E55CrQmE72DKbrl7LdHPvW0RGB0gI2dQDEApBW0B94UlASuaWOZC4zW7t66HWZeWUEFygdPTp3E0QSFYAVSAamsKmC7ICmgAvfC9zZaoBNGbPuV+YKXNbH9bM2FrAWVEfeBdh5J6eAWNnZEbkCL9lFx1QFKEVC1ccFkb6n59tuu2OMAW0yHgKQy9Kkr7IXyUaOsgwnWTMzetthENjjHn0o41lgx5aAIx39oC3+ynJ2rQASIGLe8NBj41FAGUis3hWgH311/uwBEF37yG9lU0aeNK7J6BW44//sYQXsG5MryaNda3+mZ3U0/7T7wXzW72XtpstAEfo0x5T5HBGhzgDrbKMxo/7VBsnf3FO/Na9kWxFnrhXMe87DsI09eZBcwJs14zwbL3N5JUqU1biLHFjtIICXvJEk6sl+Ac3ZS4QXfa06i7xn99pMtsBwOjTezM+VWQZzuorsaswFnkeIeG/O6sifAOjmymwiAigCsDVFmRHI2lf2bzYVWBNwHRGvnB447xr27wVYaddRO1nc206Wypvr7snD8w0CtejS966v3f7v+T10VIYu4HYlDOhSXSVfsGGvdY6KCIn09TlCkn3433zrnV68m5t6HkZAHzkibwKKmidbn/QfWQJ7G5Otr8r26viojsWqXuWUud3YiGyO5Ac++WNfPW9iHUets+rSH+al5g7yd/Se+TNSoTU48oj/YM1iz+bdMrmbJ9kxvfgDGCPMrUmNR3roGLE1q7v53O/06XplaXNH9vk+W2n+DFSkJ2OL7O2qjsD1nTLyWwLevSOF7WRiw+Zsemj+a41Vjgduu79jlsgSoei7yLcIquwsvdBXc0NEUGRF4GrETgAmeyBPWeQrgOpaL2uRvjYurDcItwgz7ch+/E6f5MvGm8/89vTT84hWbTSmlBMZEWCf3K1H9K1v/f7QQ/OYIn9sN5+tnWps0netbWxN4gt7cj8SqKPFPvWpTw0Add1Zlh/WnKqeduvQATm0Kx8VORDB672xo20dEchHpANjoV3Y5iw6V7+xmt8c4WTNIbvf7S5TtmvolX61kwwB8ORmYxFBHeVMDvKzoeaqdXdefmaEIBnpUv3Ky/8PYG5not+0gbx8j44DI1fz8XpkND2yJbbV7nu2bF1t11x+S4RM5GjH8855csYX6ue33nvvvYckouTOjtttw04n8eg4vgcPx6411/WMqojaiD167vguego0p+tstp04ftc3Efclc5FB3e2MKWlKWfrB/EMvxo92uS+/zT39nr/R0W3KoTdlsBH1lwRWH7JzOnFNSYSROfpDnza3t4OUTXUUKJmaL5UR4eW75s/0Qr58ttbr4rxiEtdWTwkaxTr5lMpZk8f8Xkwxk3lmfFB8tsYGkVqur+6uzSd98smZbLESXtkBu2s91geRVCUIKosM7Yi0VlnbEC3uU6b517jVN8orjihB56mn5nzSjnL9U5Jd9SuPrepP/j+7bz49ceL4sHfjkJ6tjcpoTtSWdjmSt+dj5Rc9+vhMUCFra9jc5ffy3bve9a4xHkc/7smf9G/nz0b+bIDWpoFNA892DWzkz7O9hzb5Ng08BzXgmT+cYOQPJ4sDx3E7eeL4CKLe8573DOf30YfnAys5m8MxPr/bPXNuHnnm6CH3FWgJaDsqxnZwwQRHkvMnwAzIcm+kR6A5J3AFC5LHte5r545yOItl43GuyReAHsDSPZz7FUwLGAyAcH3ZjQWj2l2wVHZcQUEAckQVnSVjZZLRq6BG/WVmqcP35HLvCmT73Lb+gA/XBggHsNYG7S7LGyAiGKBXDrnAqcxXulOe38g9Au39c560vWPHAlEDzbwHPqxEGZkRf2WZJWMgUoDYCsyrR0AiIG93QA9QjgjRh0AM8rALQYfr64sAphn8zkx7gVFBsjYmJxm112d1C3rKovPuWvoRhNqpIghasycDM9fgruAsvQTe14faqy3q7YHj+i5AZYJO82HmZWZ2HFBEaeBZJFRHr6krW/PbLbfcNgIyMnfsYQSd/ijYC3xVd8eLTDB7HhfoVXajugV79O8YmcB08usL9lV2quBMO/WXo93uueeeAYC4t/Y1ra4AVoHxVSfnMYf9ZSvaoN5svqDae3NFugjcX0mdygnoX2WoDOWQo+C7wD/geJJjkyyKjEjuQOyyLpUZaLfOBe328XvzmrKaEyJkI2f6rfnSPQGYBdT64Pbbbx9l3P13f3fYTxtdYQAAIABJREFUHVEATfdleeundks0R5dVqm7Ar7rVV1CvjY2lSKEAo+ZvZWlvJFggfnrOvpuv29lR5ml1BXSxyYBNOmt3A9kDzZRJF2u/+M08FzjeWFd+c3NgT31GxuaQgC1yNhZ7sDiddMRQiRHqM9c0ZtxDbuPFWHd9SRB+oy9ju4zW5tbAmeagADz9X5/7LTCUvM1xZWgru6OFtDvwO7A/4iybXQmZCF992E7LyKl2Jbm//uvI10Cydic052VbzYnKcq3f1dHuikC5xog2BTC2k2v4FPsjASNZlKP/6N9aYAy4Xn3mHvbi2BsEjYQHhIB2Abq964Nbb711gEnkYTNIbd975Yuoh62WcQ7IbOy2XiPb/U4H5G+d7FhZIP4//MM/jDnSbpGOKdKWSOaO4wusrJ/X9V65rQfNbelN/T2Hy/pp7bLWu997JFo7Atli5FI7B8jbOG5OXTP/9WFrrrZ2hCnZ270QeRy50bzV/O3+wNcSE5oztC8QPvK19rFxfRQQTc/5gvpD+wHd+hRhA+znN6zrIxmNj7LZAyzVFSly6tR8QDkduk6dEffGF+BT32hzO0voOL/SM1sCTmtPa5XvXVc/6kP26K/5Q13tqFRfYHjzwXci5NqZRQfupWtzT2SAe5qns6v1WT/mXPdYJxpP9MtOO35YW7W5BI6eFaLunm1Fh8qhI23M/1On/mN7JX+4X5v1lXrYrt/bxVPCResOvbmnZzGtO7m10++utX65RtnGFx1/+MMfHs+Zi8QO6A6Yplv6YVtkJoO5gA0jROk0f4w/rT5trN3NBzPhaD63pn6InKEn9bIB81HkyLqLz292XldexEBHRJJHnQHe+XfNGdl6MRN9NDYbVxKaIk3YLZ2bI+mmXT9r2Nt6V9zSvJOPm68VKUJ/HU/Xcc8R5myo3zrmWf/bnaZu41O/0hWbUDZZ2yHvXR8pr/UyApbdtWO1dSufubFDB+rX1kgjuotoUQadrT6M3yO2anOxhHJal9Ttz/zRy33JoO501LpbvV03fd653q/kz0oQJRs52bjPjVl2Yrzq8+Zx85fvIi6bE/MfEMY9k4lun3jiqWGj9RP9s+di9vqneVCfur5dwOIH/actEU2tpWTIF2rO1efKL9b80le+fNjZRmd0rZyXvORlu3e84x1jbh4+xrlJsOWze+zPRv6sI3f7f9PApoFnowY28ufZ2CubTJsGnuMaQP7MYHbuainb58rjx8ZZ97/yK78yNPTEYxdArOFsHz22e/rsJDyO7Ldju/fCg1CvGeUBQZQv2CsLjbMb6JODHTAQQM8BbtdCIF6ZvmVLB2x75xgKsArsOJucXHUGxK8ESw6+78hJPo6xcji+ghFOrXsDCgJmyhZzbaB81/qNc15Wlu/9X4BS1rXvAsdWYiXiouBiBZ4CEgoqcpY5+xxywYCHzmp3mbqcbDJxqANYyVTW49l9hhjdBhqVtVrfBOyu2WsFOY59CxgN5Ek/Zd5FUpVJHiDFBnqwrroqh+yCcYGr/wX3ALdsqF0TE+ScxIFAwOdA7PSYjSi/3WUFEQVzZf0C6gRBPdA0YihQo6AtUIGNdUxe2X0Fa+rTh2W4ZQNkzzbqgzLvAum1J/AsckD/lqGf7eqnV73q5kH+CMr0q3GULtRVhmRHUmlrAa8jJ5QvwGKLrg2slt1LH+QAoPWslkDsjkRyJjuCF+Bil5Ajx8hfsErmAOGyiCPP6PHcMxd2+a3B8UraRAwFqjUOy3gOkIio6z3Spt/XcrpGewK464/GamRL9l8GuM+BK3RThn5jorPmA+/pdAXSI9CzhciM5sCIxmzYOOmoNtfoC896cN03vvWtwy5H9XaeuvbpWyALedm0+3zPlpTtd2PeOM0m0kGf6UyZjR/XBrqQmzwBIhHK6a9x2RxKB/7vLHlAUIBB2Z/NA8YNIKMM5ABFdhdJoCz6l3nqf/roOCztNJ60I3Al8idwxfV+j2xwDx0qw/+tUe3GIFvZt9qonHY+BFpn48rVJjKYn7U9ooD+le/3dnQ15l3X+Gi9W0FzMitTv0b+eFcvvXQkC/nK9FWm/m5eaDz6zr3GrHYHHnacI1toB1AkhN/ICmxmF/ovsKkjdALPy3Avy7s5rcxiOrPmRlxlAwGOJaP4PftnO9YCfkbrPVvRVg+gt1Ygfu66664BUPlMZrJYG7WRvL4jp+e4SHLRD0DRFaivTwJsXeN/Oo4AMveSIx8CAPrxj39897GPfeyw3nbkpfFHnjX7uWSE5hOftS0QTrsizMzv2qqvlSPJxhhUHvKDjgLE9U3gaXOU+yIpIyYiHxBnZLDutubyI5oP9IX7s/PWzmypvqUj12TD/m8Mdr97I4nK3qc3NttzAlfbzX+ozObH5oT6rR3I+Y0ReOwpG6Tfnu3iujNnrj8kYuSnAvz95ggvfcd29Ee7bHp2nc+PPfbI0CmZjAXXBn727KTW5uzOfb5rF7C+Ipc+WHfqtS5EoLUzh1+kDnbSrlMJFyt4rq7IUW3Rj175Ex3bmf20szpiq/7hA/Rst3aJRGCbN+prfUD25tjGQyC48eJ3cvIX8kH1xepnqjeSg6w9ryefrTmK3AH59KY95mnjwtykDnJG5Cursdf8pKxpA2fG/dYRtlkfes8/Nab/6q/+avymrZHanjnpf89mWo+MU6+XtiCQI2sRQZEu08ef/ZIvQ18lqq1JVfRJZ40XfUsWn7XD/61zkUX50+xEWSXi0Rd5Ss5qbaCvCET2ol1sVTkliJSwRR51Z+vakF0U82hHR4iZ5x1RaG4xV7k3Aly/lUgSWRAha93pOGoykLVxEcHWeCKz8cpvcB9bbGySL1vMRn1e46vVv2wNirhfE2foKILp5MmZULeSPsUC+an5n8nQGj/9yOm3uCa/fp1b87db65q37R70557GtrmATpW/HgmnjJ4DaY5ynzp897WvfeMQ6xaXN5cXxxmT+sj17KjjvNkC8qrYm02WYKBONumYOO/+Srrzmz7thIeTV80TAdQziZ+XjHn5F37hF8bnseacm7vPL+hpI3+e49DV1vxNA5eEBjby55Lopk3ITQPPLQ049o1TdfTodD5zgG+4/szuAx/4wO7Xf/3XZ2bU8UmKcKY5YMgfW7YHSLEH3jp/fgXcPDcoAFlWnboEjZxnwa86A2lz7qc886ixHL6Al0B093NwObyBqxzfwKqAgjLB3V/52hiIyeHkDHN0ZybXDKSUWYZlWcc59TnFAe1lQefsl53EaV0BSNe3AyMHnz7LQKTnlawoM62ML20rm7AM+nbHuNdvgUk5ydrs/469OzjcJ08O3Z1fAgVtLggjXwFUZUWerf115f788jLgOzYnwMy17SgpWxPwIegXjBcAFtAFuMtkRhyS6fWvf/0gOOghctD1M2iaQUN9Gujts/5UZ+AoGQNS6GUFrstmC5iNaFuB48D46mgXQv2qzuRqFgmoVXc7dCJpZtb/MyMz1B85a7++D1wGFrgn8Nb3Xt5f8Yr5jIuO11qJqkAVAXhAlKA/4kYd2nfq1IlhH+xQ++32kTlrPNc/6naNwIzuOl7i0f1zpQTdgRVrkBth4v6C7kBV74E4ZVx+e1bkHP8FxcqtnPTr2ME1qC8DWbnZRWSF+gORAzoiYOnCPT67jr6MlQCv5qOA9AiE77vhhjGPASt8B3hqTDY30b+y6c9LXx6AnP1Ox8ZY4JP6CqAjfPSNP+BTz5nJztVrPgzw65ku9NqxGz0TA3ipPqAQ3eq3srS1OWLDd+qj04BbZRi3bGV9xhF52Au99dwsdTeOAgm1LztTLtl813EyxkkApHbSf/XQX5naZFa2jGLgfWCN/s1m6Y3cZbG3tmU7AUk9H6kse7pv9wvgLjCwcdsYYwvK9q4t7okYDODxHR2Syzzo9+aN5tFIAfeY9+iwtay+IGOgdkcgAfMiEOlXW8neDsN0WSJBYGlrauScdqnT53Y2KY/c7YgqI7/v203T8VURgOpqzowoifgin/vMQXRoDjFGlZn+IkyTTf3K1AeRRAGt7iUv2yO/cthnzxuzriOE9CH9sTHAIzmAUvQP3G6Xo7rNb+oKnNZvZIvUaL5iQ2RDwNCNF10YU3YiqUd57Ne4LAnDXK1e5auHLMput5Y2doxpOyfpi+zWiNaAQPt2eSBtXE9+ZZCheXM+m2HurNMXXvqmOeh1r3vdGNMdK+Ua9texdZEn3sncerLuxI0gDzj0rg+13auj8iIRya3N+oZ8+Rv5WI3B5tJsux0kyoyg8J372pnU+KT/suPVmy271ud0sRKb67GJ7TokH98VgI0gsLvVHMrmOr5MXc036s9OWscjPPNh3Gccm2ONeXpwD1sGgDdG1UmP7SzRz35jRyVydLSgMvKJ2STbbT1IryUy0StSxx8dsWP9uRJ35quOT8s/I0vzpHrVY55maz6Tna01fuml3xv/PUOwHSLtXnCderTB3GNckCkdlgjgO/VGCDV+Ol6MDukin8c7mez6QwDTO1nMCV3D3iMz6DXSSN+bI4yn9XftM16STX+61hhhBxFH9OK+CMR2d2V7EdztaMnXJ2/PLFNP84O1UHvVRberfppL6IauWm/aQdX6Ehmtr82Rys73jFDKdvK5iqfUVyIZO8y3107tJms77MjRcwH1q7nR/BT473ptKXmgPm0NaUeLflJPpwX4vZiPDUSW+Y5NzeP0Hj7sfm63SbtZtMnv6m+9ya+ji3XMlChTMkgkdccoft/3zeQCtqf+/Djl6A+vldxZ5+Dm8nTYHNrnxlz9qaySqYwVJF4EZglXrdMlOimjNcK9JfZpP708+OD9h0Sm5jtErf8dX6pf2SF7a72yDrXzJx+jWKJ4j07Yls+rbpqD3W9c6Uv2VNJePukrbnzl7pd+6ZcOGMHZCU2M8vb/zcTT8fHc7hUvf+mGsebYbu+bBjYNPGs0sE1Mz5qu2ATZNLBpIA185t5/H+TPsWMXjkAaGZA3XDfIH8e+DcfyxARTAz0feejh3Re//KUZRO9BPg5iRysUgAuaOLOCGYEsRy8QjvNb1mwAle/WzPGyPjmukTFlL5ZR7p5eBdcBv5EpAXTKIw+HXD3k8acdPbMhEibwi1NfEBRQ4P7ImQBrcgQSr0cPlAGtjYEOKxAuIFCn8noIKvkDsgP4ChYKfgqwa7MyAsfdWyY8WQIEtcVfIPNj++MvXBOJEYFRsKCeyJKyBMt0O3Hq1NBnwangX7AQ4VJfey8QEUD1zJ/6Mn0W+Aj4ZIkK1AEvbf9fCRD/X3vt3M3gVVZyAQJ9RlgFfJIzOy5gLduxoNH3EZDkiqhTR0F73xfsZaerHZYJ2dFC9FLwpQ62b/cNwL3ntATSzMDmQsZyOxvI0jXqesELXjQAjYDyWea8j51of7vT6D8gnPxkkHlahijZHKPi2CLBobrW7L+OXjEOgUbGx2c/85kD6FXbAyEKdMlzIWibRyytWY7uK1hNj70nZ78XAPa7uSdbz/YnoXXqEBhHJgRG0gMgwVy12kdjQh1lOro3W14zzumFLh2bGJAZIa3dEZ2RGpGzyehaenzksccO5Df5jIdAj8YdPZtbA1TNo+r0uzELUHefXVgAaH0I/CJjWZ7sy6tdM2zRmHKfOVrZAnJl+b/3dqMZM3TGzvyvPDZQ3915553DjmTLe0UW1TfZYr95Z08Bhup0jeu96Bax07wcQa7N9Gs+6/gk9hoI126VxnRrRGOYTvR7u716xofP/twfKRyQQUfqNCfRCxkCUQOeXRvgG1GgHfTcvBrJEcDXboGIM7bWcykiUjtKpx0YHQPEBlzbg8XVpV4vuunooPRe4kNjsfHUcx2UT7705PoSFwKzs13XRWCyoYBBdbe+qdc1yo8MjPjqodFAbwBQc2nzK31rnz/zEFmNJzZtLAKngIjs0TXGOkBT3e1WYZ8dW6UMhFAksLKMC7IbK3TaDrmA5dYG+mUz2TnZvIzf1h12Q1f0FDnuPvWwy3b6dDxO/kc7RcgdeZe9rqRY2c/qCCSjM7KqQ7nICPZAPu0McFY/ufJztGvdHagc99S3rs0Xi4CIsA34Zytk0W7leXdf9t2anq9Uu9ud4L16Itfa2boS9vkOAbQBvflYkSX6kcyN5fylFWBvzEbOljBgDmpslTiz+nPm3eYi+maD5suy7ckUIJsvm+7NxY2vdUei/lcH+/S7+/l9EfjGaD6w+l2vjcpnp+QA/EaYReR13Cd7owNyNL+267C1OX/I73RuvojY0yetX3Rc+5RBb8YaWfPJjceSEfKtKl87291nTDTWshfj0jXk9V2ka7pZx1rkevqj+0gx95JLn7dbxXfJrDw69FtJENpu/NMfndMXndKfdmoLnbsG6ae9kZKuo0vtybbygclHl/qWzB1pRob8ksijjiWrTc0v5GmtLgkkgrNxYRwrr+P/yBZp1XrQvIbcs3ar13clh0RS0HsEa3NRY0W5+VTqamdocUvPojPeS1SKwGveKYmh+kp6o/OS67QlH42u84f0s35sJ646ir3cGxlZbNP853NHFBeDRVaov+QEcjf/FCe2RpcI6BrftUOO7v2dODGPnC6myuenM2UVk6z+bWtw60e+fr5PvrHr8iWbY/WrNvB9jKsS0ppryad/6EUf01VxR3FiSX7K+drXvjrGXHpsx5Xx7Xg+3xfXN4fQnXsaA61ZdN2u3K5FIJmX3UM3zYnmAiSw5ENy8OPpgb0o7wdvetXu7W9/+yClRxsvIn/O7Y7szu/O7Y7tQKsb+VPstb1vGtg08OzSwEb+PLv6Y5Nm08Cmgd1u96//8rnzE+yfO20KrCN/fv/3f3/oybM5Csx9fuBb9+8+/x9fmDtFTpwYDrBgxzWr85pTqmzXCFo5rivAGJGQ4x0YEXDhXsHAenQVR5ljnAPvs/9dWzYm51TbypjXto4NyjknL6eUk1yWWg58GYWcZeX4viChsgtcVoA7h9x7gDFZtSHgJ0c/MDOyp+xy31e2gMvngtRAskCzAsoVFOkIAEeElDlYZqd2FYw88K1vHTLUAmAjkcgb8BTgE8BzAOr2Z0RHSqiDg18QX0ZYgU4kIPBNsOC+CCXtDYBUnwwzGa6uZTtsKXIwsOro0W/fGVLAVcAaKJe+I3/U1a6GgGLBXFmI9W/vK2FExl71J515BXq3y6hAlOxr0FdWON6K7QmGAmADrVwf8ZAtBYYo13XOxgamCtoqM+CwrNNk0k5jq0CYDUT+aIe2vu9979t99KMfHcB7QKNyyzL1HRA8MOQb+2ckNI7UGfHk/8i8lbxZJ96VFPpO36/3RfisY82xg2RTv9/pRDsbE8CZQCDytAuHTQGOfBcRq/6IT/rVjgJouhFEewHZ/D52DT355KgvQlZ59NtcWfC/ErPtTBljZE/QreB72Zv1OR2aM92nXEDACrL43bhCAmpXY8A8aPzof0A7GZsjXGcu9r2/CIrsWduV08Pgtck95gPzMBtwjXq17Sd+4ifGkVGOxzEH9OwKwEHjwnvgj3r0mzHXbk2/RwIHFLTDUd+2TpAFyA7MIjswNrChI9si9yNimofMpfNZDZMk1ZfKm0eYTCK2DN4AzI4zYjs9f6DkhvS5zgcr+dP82RjMxhpbro3AYGN059qOv0LoBcL73rhrPQKqsBttSa+uobt1115gXmRsuqTPlYiij+ZV+ooUJnP3+L95xfzJxpof6Lx1i4zspGvLZCcXgEib2t0Zcdcayx7ojS7oJzDe9ebndtgAhnqIuPr0fX5FR3OVTe5e48bRQ+Qkj90u9Gydqa3u9xsZfBew1Y6Idqr5nr4CIdmp8cxWIvFa1zpOtt1JdOyP7rs+0iy/JtDP99WpvuY5etY2srbGtMOM3mtPJKXr6JNM5AzcVj7deY8QjlBWR0c05seRV5nK97vvjeWV3O67xmDZ8/krgbXtEqCLSOZIWXZNt9rS/BA533yt/fRh7XO/seHVTsey20tgyD4bq9k/G9CGSOHm7Ehf8ilTGzvCsZ3L2tquPPIoJ7Izck95/rQtgqVnAZqzXUcW82dHYiWz6+mCbCPZ4Omnx/Xm4gGa7o90dI0yIx2zi8id5gPXRQixS+VFqkYuaBNbaa7UT8rNH6ZzY9D6Yb5v1yDbMBc0J7aW0BVbYTP5wNrFLtr9V9yQ3XZ8JZlWQJ4e3ZcfSo6Ilo7nzNdUBhtorLerK7vRnnblqTd/sN2/JcqYH9rZnO+R30I3JQCRSZtbN2ZS3YxL/Bappy98z5Yiithk839JB65Jh5En3vnNXhGREVv0UF3Nu+QjO9uzw49fx47ZvPsj8vULHeQHqjsfs3UhMsx7hEkxHZnqG3osoSk7IXdHwLm38U7OfOzWfvNRuxLJrf/8uZatRa6yz3y92hthpC0RH+y8nSvtSlN+cRAbaCcQPUR25kNGqEVIJqc6v/Slr4z+/spXv7I7fsUk2Vvj6VJbVnJHW4s9G7vrmpu/m6/TnNkaGwFFr/mjvsv/zE/XPvOhda+dwvoo/0Ld/r///vl81eaEkvLIzfdbk0uaz1sX1dVuS3X0zD0+J1vs+MUSiSKm6IB9WKP5z8O2976DOvTFa2+5dfeud73rAsG1kT8bXrVpYNPAJaiBjfy5BDttE3nTwOWugf9t588f/dEfTcDx5DwaoED37NPP7B56ZG6tv2qfwViGLEe0TOOCNAGE3wE2nHHfKytiYg3M1wwogQpHuIzFHOuCSd8HlpbRVKYr51adHbWgXEdvcU4FIJxjjqb2BZxwWiN/AuwK2gqOA4jKvAwQC1xzfQFNhIp2lgEYuERO39GXIEfgUJargEPQRgZOu/Zy0OkigDrCJZkjmgLaBEfayIEPLAqQD9xzbFckE/nLei+jlUyuLSgKXNdm/zt2q2MefFYneTvHW9kBcAHj+l+g0DFOgX8FPBEtdNNREQEr9KO9EQFPPjmfQeLeQGZtCOAT9BWUuk45ghDXlP1XsF0fKaudAGtfrtl8rpnkydytEMgW8REg4bqIhIDECEj3ODOb7Y1dIPtnd0RIlPlH1gLVAMeysx37hvyhS/KUuZ/c6SkAOELhAuEx2+p7geKf/Mmf7D79/z69u+mHbhpjxXX6srPTBfvaKHjTnqv2fVGQmk4ifbQp8LbAdgWZ67d1nl0JoWxj/c7/6tMfer0s6cCXgJTmFH0ewGZMuQ7w67t2VgRuRy7So+/YvbYrQ2CszbIZASeu0f7mAX3oFcAQORKJrexA3TLfkVf6MvInIKC2lBGtjwX7kdl2xQFw1K0+9qYt5rayxNlZ808Zyu1oMv4AiJ55EoClvYGU+nnNBPeb8rwCNCJQjFG6dPwaIMG8G/mrDH1MDvcbj+yZPGXca3PjNd0ZE3Q95piFTFO//g5I1Q/qsq60O7A+C3QJZCl7OfKzsVmWu/6yJtVWdqYsIGAgrDmJbQfgZ58BngG9yqhdjb3WxOQwzwFGEBgBhvq5bHE6cU1AM1mApYGcgGIyBrpGAvgu4IrNqN9v9J5OAzF9F3na3NFc1tq9grm+S2+VGZgayaqciHxrj/s7OqY63AscKus4EDCQK8IrkFjb2/XEhtRVmX5jk3QZEB0ZX+a/uqxNbLU5W13ab07IBtwf8Rjw2i4nZekrslUGubU/8jTfwZzRuF7JxsZ3cyJ9amPze+31uXami+ZPcuUHRAjUZ60jrlFGtsFOjSmvdsa0TrrWn/HZ/K6cwL78uojFdrhEcgZoNkdrU/6COkqE8Pu6i7odKx0fV5vyUSKFAuPzPVrDyBr5FmBMH+20Mlb9bm0MKKbDbIOc+luCDN1YEzq+szEU4UMX7QKgK3Ntzw7K72zM135tN1bzryI01/VU29SrLWym48V87hixsuzVrw+8qzv/NuKbr2dOUF+ENd27n12qhz7McdoT6ez4SPe2TrUDymdjjv70VTs91W2dQeL6zlrEFlxXX3c8lp2gzQ9+p9fmUGVH+gTGu4acbKp5qwQh99G19jWn04X5snHeTpLWk3xmumz3rDHgHjpRVke/RX74Xd2upyN1msfy7SIt87fz2dfkrmy49rGjiBZ2XQJIYH7JSr7PT/De8/a014t+EDjsnM7NXa7JLuiBrZONnO28YIvao1/83lhsjWvOTheRU6u/mIz5y9qrXY0beqjddBWp7Pfa4rvmjcorUaa1KT9eGWytdc1n5auHnkoS9L+xp2xlst9I2Iix5rzVV9SO5nZ1a7P35u4IbTYVAdyO6/yua645M+z5k5/85BhX7VBqF7Gy8stLvIo0z//JviPUi3+1oaTAbM27trQDSz2RmiUOspWOdaQT13Rcb7ZR244dOzLmP8cJqp++X/va1x6O9m1MFCslW+uI5+vRqSQV/jE7Kx7tqNUSfSINWxuMza9++cvz+MrTp4eOXauuW2+/Y5A//NThP27kz+UORW3t2zRwWWpgI38uy27dGrVp4NLWwOc++x/j2Ddn5wbEch575s973/veeVb6ieMjyChL/Morju+ePjvJAjt/OIA5qAHOgaeBWMopg7EAoh0DOd6czcDbwPaInwiMyJ7AKdeXjcXpFVRqU0dmdO48gNDzAnzPUQYIddQDhzQSRlllvRVI+w7Q6E9bOfk5tYEeATpl9UYqBQIURLi3bNYy4CJsOtqCzAI7dQj4lF3WeQBSjniESIECxz7AVDv0W6DzCsCPIHr/IOcInmQMnA4oCUwKUC3IQ/7QXURUgDrHvizEAOwyOLWn55YUqAWmroGC/8tEI0dZia69AAzPs83TvTrr0wLEgPxALgFRz9lRbn/aFsAUQUdvyRbJt5IZAdv6Ihumj7K69YN662e6KFib5OLMtlyD5YLFbJqtBiKVqR8wcvXV14yMTkDMIEP2QHtldMSJ7+mFLa596MiEwOa//Mu/HA8qBwAI2H/yJ39y6AYg5QiI9eHX7UA5sT8mSJns0PV0WPa38ZheI8zSZ0TWOoM2d/TdShRlu433Qe7sj9sKsAlE95nl/5U6AAAgAElEQVQcZaoDyrzMDWTzvb6wE6C5q/lPGyIgXWOeoG/9xnaAXT0bR/sDkdrp4B6vQYxfddW4p6zZ5rLIK8ddkDNQMiAgWyWTe4FQgbCCY1mZfgPCqV8/R6hma+uOAXPAmtUKBPe6++67D+pXnnvJZuxk+yuZvwI25PLZnOr5XDI5za2BV6utReIot4xrFUc4BUY0V9BT+lRe10ZU+D2wx/8333zzOB5SPwMdEFFsTz8nc2RgNub7yB7/BzI1FweAZR/q0abmCLYZABVBQs6IlWwgUj1wR3kRdu4DyAVa6md61Vd0Yb0xXxrjbCky35zQQ5xbD9vhSu6AYTbQeFzHfyRMY6p5o+/dU2JF4K3v1rnWZ2uS312rLcBzdfufbsryzr4r1/Xa2BFCdMX22t3KTgJIy0pXVjuN2IZ7XQ+4yhbU43vrRkQjHRoz7R7VH3RasgY9KlefdPRrZLG2+Y68iDk7NejAnBBgqE3Kaq4iE5mzW/3Zruh2Djd/KrsduY0X868y+Ep8lgA47/lHrf10nH8T0Nw6xZ5XO0te1zW+WouaG/K5tKd1EeFFl/q6o9Vm4sLcZa3PvYwlL/ZMJ9ZYuteP61Fb6qarCK92AilPe7z8VlklfqzAvzGkjwJ96Uy7emZTiRT6neyRIcpsftJm97EfOqRvf2Qgr7FonGmH9gJGvZrPL961Rdf0UcKEsgOSSzzxe2sz+c3jXgHDbIt+2ETPpukZLeozPv3eWkUP1gDtZkue10c+99OHOjoO0DX6RZ3a5RptDKQlR8+H8b96kUnkYG/6X92NTTqJ+KIvYyrfS+KIsj3zM/8wcNjY0Q7fW4foAwAttiiJIbtt7LBHfoixmv9Hv/nGjZ18A/erw/Uda1qiR2s5mdsJEZFo3DXe6K7+amdIpLV2RrrpA3qli8ZNMub/5W/QId0rV/2RCO5T5jofRwyxCb+pO+Ij8ko727mlX+jDn/r5jI7uzt/ShhJZ1mcGrjrm17At8nSUZn5dYyeCnk3kr0e6qitSo3WstdW1XvmGjet8Rm3MT4gIUBe56cxva1JW10Yep3/36ke65se2E7DYJjKdfBFy2qzsCKHWIfeQzxySXiOw6f6WW24bNosEQbSV8KNO7Wy3p34dJMf+WVXFU+r3am3Nfldfhbxerb3qa05Tj/8jeSMD8yc6OpAeV8JI+eq+/vozB8KLHfke+WNO8XvxRoSrcrz8Rq6//uu/HvbF/2JT7SKKkItcDBugj3ZW+c3JASN5cH/EYsk/r3ndLbu3ve1to/828meofHttGtg0cAlqYCN/LsFO20TeNHC5a+DfPvefB/Kn7DLv11937e7973//7jd+4zdmZt3pmd3aERlHzu92jzz26AQ+90BRQX0kRGRNQQMHMGKCk7dmLRX8lFEbeVGWlLo5i20dz4kuKChr1ecyOZVfJizH/dZbbx2BgGC+h9UGMgSYqlc9ZSIHFHN+ZV0LlDtCo2NmtNdfQcXqwBeoB9wou+yz1bbW7Df/k4NOBI10Rc6OJAsgUBb5VlIt59w1BRbuK8NYHxTM+c62+zLCBTXapNwAIvqPVHB9xIH/tQn5Q7YCOAEGXRcsB3QEFvmsPciKADq6V0dkh2sD0LumADJArUDSsW+ur90rwF2mLDkj+wQ4nY2vjwHma0AdIaEe5a6ZbgXm63tZ4OksoLUs+JX8KVgt6J3H4czgTx+0WyIbiXijy47RCjh2zeyDZ0bg1RFmympnQcdUpMvAVfIX4CN/BMkIjT//8z8f/zc2f+qnfurbMkhl8ZZN3lnuYHl9QV8BzhGObOli8od8K6HTnHPxPBtA31zSmMwGI9uQJ42dyGA6cn1AaXpXR4QC3bgOSEU/gY7ZewE3XXQ+vfsjDr3rn3PL87oiOwPymgfoQV3mjUgL8mnDY3syTn0RCQEBEWo+RzDpN/r1Z2xEeAQ2uaf5QZmCZ/cCbQED2n377beP7wFzAAv1qiPgPzLBPNqxa8ps7DYfaZeygIN/+qd/OoJ64DhbzabJpX/c73f1aAM52GykcaRXIGnAKmA2orM5jHwRVcYQW3zDG94w6lY+O0VWBhZF/rjHOCNH41V9K3BIzoD5ro+8LGO57NvsTFubE/zWOrCSPiUT+J2+6TAwqCxhcimztSKyjw7MU4hKbQmQZoOVR1Z6Z9/0A3gFxiiTbJEtfQ7Ai3xb25YtRWKP5I89odn4o1t/6TGQm10ldzsczQHJpRx1aUNAckBXtrGO9db5wEBllh2sLtfauWDeMv/4a1dY6xbbVzawtSMb6YccruloMfdFsqunNUsd/AYEnLmWzQH7EHHWuzKu2UFtWHckBKi2FpS93toRMR0x1K43svX8EvcESrcrL1IsUrEjksgQWNwuDraQvsjT8WWBcgGvPeOGbbIR9doh6F7A3kc+8pExl7Q2tiuErPV7BDI5W9Na0yPcyEj+SOZsGRkQYe53ZbIB1ys3/8P36tZ27Yno1a+uaceH+rKH1kz2027aQPtIXeVpu3XB3EovgeAlxDQPte4Yd8qmY7J2jCv70setYX6L7PS9/xEhfEptrV/pXPvMq+rviFW60eYIq3xf5Lu5j+yInYhj9tjuT3aqPL95zlbHOfmu9Ya8ZLWuuK8dLq5tbW2tJ/9K7jde6qN25TWezNF8vp5t1HGg+WDqkkDQswTpmmzGnXWCXORoJxk5rE0dId3u9uYS8jVP0p/721WpDL+zC4SYsvRNx381t7XzTl9of4Rbu55LyCjpJ8LRuCmO0Ac9k095Y7fDV796iGXyQ3wvLkmnzevs0NhiB+18KRmo/i1pTfklRwS6i1kiVek0klqb2yXZc5BaU7uXbbqGbuirsZu/7J0OW2fbWdVxdpEpJVWk89bcyJfhR+39mpJd8gfyH12rH1xLR81v7fpqR07zJB2Rg92XcNKcUAxRkk9+W3FZ/UyG1gZjmy0aY+0Cm77ssTFPaJN1umcC9izA4hF1eNElWfPt9U3JNSMe2+/C9H3xcvPWE08+Mco4fdXpsS5oF7kihemKDNqeD5MP0nzT0Z50MI+8nTuL2av5XXyUfH4npzHSWKSDfDvvjqqMbFYGG2Yz5rYSb/QV3XaMa2vCSAJ68MExB0rissYYo9r06te+bvfzP//zQ67/kfyho4Gsbs/8udxxqq19mwYuVQ1s5M+l2nOb3JsGLmMN/G87f375l395PkD6umsPZy5zgB379uDDD01iYp+tyElbMxjbtk99kQWczjVzMNWWPev3NdMsYM17IF7kiOvK1OVolpnF+Sw7K9CtIJIcAsxInTKGu07Z2uGvjGb/ryBAWXOBWjnpHGwyrpnfK4EQWNZ1gbsFVR3nQ6eBtmtWd9loBU/qDfTQdgE2x30F0wQTrtHeAJ2yIpUDvPbuujID6ZrcZQpfDLxfIB6eGtv1A0y1oyzfAuGCxvrONWWrAjMFI+txdoHQZNQObVqzMn0X0cbW7r//wQGq9zwDbQg8K4iXvSojVmBED2TsAbjaSbbAujLi9HlE2QzyLizhgcH1nzLTWbt4yNguiMD4CMUA70mWTnJNGYLKjgaM/Eyegn/1+E0ZkyA5OkAV/R6oQV/svYzIdpkpo34pgD5+/NggAAAvPfyYzTla5I477hjtIjfACODJVtha2YaOPaNneizbOHAKSKJvI5sidNInnfZdYyY99x4pmE2vgTkdPLU/NinAgix0H1gcGdJ3684C37Gvxqh73ReIupJK2t3RQh1nwpaRX7UjgKg5LNAvUD8QKQB92MUeVIoM0j7fB6p3T0RvY0/bZWgCo7VBQK2PIm+bw2obgFG/sI0IG7tjAkiyHX0IUFOvMYMgaoyoO4IoO//pn/7pAWbdc889h2x1/R7A2nimP7r3WZ+UdR4wU3/RLRnNC64NpPR7u/rSj++ALcCLO++8c7xrI3tGXLW7o/mZ3RkDgaba0vPJ6jNjkqyRIpGBK3CsvNawspwjx1qbArMiXiozwMm7MiMzIkFbJ8vUdf96bn/AjO+sYz2gWb3meX1BPgCuP8BKYJe26ecANvNIwHXjL+Kq/qJzspgTelcXeVsflKPPzV0d7dRxM+4J+EpWv6k3kinwS90BWexSmYHK+RAdc8bOex4c4prt01UPdQ9cC1gnK9kCPZur3JN82lG/07M5Dphlfu25CYgQuvrUpz41jvoZa+jybL9I8I4ZU2/+Rn0eIUNfHSlIT/qmdToyryxp8viuNpJV3waG+035ymbfHbcXmcMWzBPsnzz6gL4jatzbA7vpXB/Tkfbre3IqF7FaApDP7bSmW/MK27PekgdwrfyO2mxHWCSW95XY0SZy+q6Hiutn8tT/2WlkOjssOUIbeuZGR77pj4inlYQec/c+4aQ5l27MJ2xEf+t3xErgu52Nxh0ZlOn6dtNE+kZM0o062uFRn6+7frUpe6Sn5mp9TNaIm3Zuk4kdAGj1S2sC3Zv7fG68Nu4i0ZuX6Fx5Jdy4Lr+0OYjtuq8dSOpqvtPfA4w9e3bMsXQUKeZ77XNvPlLzTzJ2fJTr8kslZen7EnOQNcZ+fqryIhL0hbZoK91FMAe6+732KC/fi20j0NmWfgloJ3NJCZ0EkE5cq+4IycgB5dKf8tpZrP8D7skWCeN7Nlx/sssIaP0fCaZM+jSftF5F0NOD8arO1gu+bDu66LpdHcps7BYfRdYiKdirOQMp5E8bO2avucf9HQ+bXSrX/613ZGyu097iPnpl+xHr+TH07PoIAb8X0xUzNb9FmHpvNxQdpCtz25p417y3EpB03A7KkivyjZqHvZfA0bwS6aYsumkXo74lS7v5lEUXjz72+O7G/zOfcVPyTmOruK6EE/2kzAjtYiPlurb5qbmjmKTYLIJcX0f0mVPzoYybjgLWZnrN39dW3+lrc5r/Xe+ZP8aw77VJDOBdO417MljzeuZkcVk2TvaIdPqI7C0GyW7I2frTce8j4e2BB4atXHPmzPi99fvm17x297M/+7OHXVvf8di3A/mz273i5S/eMNbLGKfamrZp4FLVwDYxXao9t8m9aeAy1sB9n/n82Plz9OgEYjl1gqfn33DdODLg3e9+9wBNXvj9zx9OniCFw7c7d373+JPzwZ0e1ljAAbQri44jyskcIO3+gaqc0DLqAqAjBjianMQCNM4k59VnDi7HnKPorwA8gLbgKud0BbrKFL/4WIGRefTww0O+Ao9ARr+V2SbYEFzmfHcUBCfW9QXD3gNxI3gCS9NrIKOy/U825ZKD46zenODAzQKPgocAQm0OZCMTHRWEFHy6p+diFNjoEy/3nt4/pLgMWAGlV30WcBjYl42UYXd6Of6OzgPNlE1u8ujHgtLAYMSPTGr20nEibCMioUCuQEkZgiJtCJxnKw888NAIXDoCCNAEOOh4DceYaT9bE+TILKMrdUVwBQS1A2QNvgtMva9BqraRlZ7XQNZ40Jfa3VE3kVBl8ym/PydaZXPAh0CM+i/CqACw44QKYK+9dp5LT/ZIOHUHRgWouj6QLPBVX584cfxA/HS0D3285S1vGdnE7Nb1wH1gJ7le9apXDZ0Pe9oDwdqgXvfqAyCZ8VEmsLav5M9KqKnjO+nZ93RbX2WLK7ly3Q03HJ6xE+lbeendezsIIiAiVRv3azaqAFSwy07qW2MzwCWgYOh7T8I1hzUuIgMjk+uvyCm6GOfr77Nx043fI56NAXNW49Y1+pMN0DMw57bbbjsQRREAgGmBO/kD2MtWLxPeHMPe1AXg6Agx5QcG2FFh/BiD/lxbf3bMi/o/9KEPDT0hDNVHVwECEWOBWoG92Sp7ag6OeLDezLH9wACDfVYfewX0sy3laS/Z/b8+gwPYJSM1QrSs4cj8gBt9RMc+R15GamUXZTUnd8Qyuemkeb3dF2X2BiqWFd7vjfvWDGWsY761jQ1qNzAGsGuuNKdZU409upGpqzz9Zeya95AgZHQ/oK/namifvi/JIRKKroxbcq/g8wC2Hn10jOHANfIYF+Y1/aysjvUil3mCXfneffTuf/1Kz+T2rr/Zsj7rSMV2JeqTALnAVO+tIexBm60F5nJyR5yX0EHedvx2vCFd1cf07T4JAGQpO7v1ngzAK/Oqa+neZ9eRmR7Y4V133TXIUb/5I6f2aiO7cG9zRbYYqM2e6VffNnd2fwRGO5jZSDonmzbRATJC+epu7tMG9pwNKEs7S7LowfWtZ/Sv/9lLzxWjO7K0U4rdKTffzv/6Gnj8Z3/2ZwMEp6N2VtBBgDr7VWdAd+Bway47yGfLh2w3j77xv/Z5jaSj/ZGixk86jZwhs2uVo36fI38CSd3vNzap3vy3yGq6a/5Sp/7+kR/5kTGW6Nsf2yG3/tEPfiNLpIrfWzfLgC8DX53tllgJVOU0J+Rj5R9GLgbK0ztdGPeB4PWn9pNHPfSn/wNzA5iVE8mpL9Nxx5DRhf4135LfZ2OBvMaRen02x7INYzJ/Mv1HANBFO1byBduJZXemOQG4rP101s4mZTeeI1hLmmmOVF4kYEcit7tEOfrD3+oD0WWJNcqhE/L5v/WwXRutnUhMdhB5STbjWLuzX+OZLJFN7qVn5WtbyTLqom+/l1igbnZl7s7f8bv72h1XYhDCWz9Z383ddFmCjfrMcXRqLaYDZbIX/fJjP/Zj4zfjke12vC/Z/L8SbubvdJdtloBUDKYd2qePi8NaNyPYtNF8Rede7Q7P9n3XPfltrTdsmA3UvvwZdsk+Xd/OLfVrh3e/0w35W/9K3PE7nUWGXrxzqPnUuCkGUR7frx2A9Z2+Pn78xOhHcppnzefNIa1z+XTssLVW/flKEWz6i667T581j3Q0ozI6ecK16qVT7Wvt97vryN1upfxtdZjPtI8N3HffvcOeWlOys0HM7NcBawPbbg32vzqVRc/05Lee40guspMjwif/l7+QT+Gaa/ZHFb5y/3xRdkhfN/3wzbu3vvWth6S+jfy5jEGorWmbBi5jDWzkz2XcuVvTNg1cqhr413/53PlJREzSJxD2ujPXjGOg3vOe9wwn79iRCVa23R75c+r0VcPZdfQSR5gTX8YPh9i1bZH37veyFzvipAfD5hR35rq6ONucWs6l78sE4ywXvHM0c6QD1yNWCkDKOivgaOdEQHAZdYKYdqEUoHOQ/V4GVVmFZWUVyHkPGFW/V4Bn2W/u8X9ESCQMx7njHgJACyLXXSwFhK4hqz/3FrAoP8IloIZ+6KHgp4w8zvgAnfYBYxmrZW4F1muTwCBQPxA50BN4XZZncggMysgtg5QcKzmlTCBCgaN2BALTH/nKxA4Q1M9r8DOz9CfAQ04Bmqx/wJzgeOwUeOzRkZmnrkBl9kDf7luPi4i4i2zItgqc6rvGeu0uQzNgK8Be8BpR2K6Qro0MdeyCdqqT7st6JVtgQzufAlizEW247robDueaB7IaK9reEQzqJBOAoQc7l6F7662vO2SmAz8ABcCYN7/5zQPw0CfGrmfDAPIAHsifjpUSvAky6UpfklF2uD4Q6DU+Im7WQL+M0VWfASIrSN5uBzYakENnyjpz/fWjXmWpyyub8nvPa2i3DV34vrHJJo2NQHF6c615Cqg5shKvuWaUTX/Ar8CnMV/unzdGn4PM2ZOTgAf3qS8y3HdlYB7GzD6DtszmdqVEGrEh5Wp7D2rWT76388dxZx2xGHhgF5d5yxzA7snus7K9AiGUqx730UHPMxO0+6ye/8/evcVsepX1H39m2ulu2rJpoSBiC8gfpFJbNi2UIhZqEGk0UaMJ7hPQeGjUIwkBInpgTDziSCV64AYURUVFFP0D2gqWjRCUIlAsUFoKdKYz7Uzb6fzzWffzfbqc/BtOO537Td487/vc973Wta7rWpvr97vWutk2sMSzkZoBLfQEdGBfcwHd8RfP8YWAkvrW/H/9aSZP6a+ju3xPrxGNfBfYEKAWkBfJR7fzMS8dW6SNkan5YWRbR5DMfhrpoNxA/fw7sFA5Xcv3+i7Q0DMB5Z6b54VI7oDoQLDmCs/6oXsgiP/1v96vYtcWe9VfIrLLptdPEewdccmexgBtayzO53qpeAkW9FrCwehjj33sbleVNis3QJl9tK2dP67zkY5QIle7S5TTLgE6al73fBnxZCyxwz0BUO0SCaDOXuaRQMjILZ/kADzxSdf5pB++xB98R5be46e9nmMPz/Bv6w/tu/7668czEbfsSK63v/3to58YC8ls/gmE12Y2aPynH3puDiuLvvkgIpHPByaynb4ZaabOjmFUDjt2zJ6+DFSjxxImjFdku+yyy4YsHUfm2QgMfkRm5fTeOPUYI9Rt/DwRdI84py/k8FVXXTXWCHylXTr0SucIZPW1Y4t8bNNcQd+uB/wGKraWobfGypJrmmc7XpJ87kl3geC+Y5/GuDLk1dXOr/p6JHXrOzow1vierHTj18+8Q4QMfMl9ETvNXeRSj77Si987Ds0zkc7JzQ6Bro0XPs3DfDkiSR/ha8039cF21ZQ8EPFH5+3YioToHuNJ4zDZlGWO88s3/W+OYbObbrppfO8+OqUH+stmka7kowtlk0G72MGOMD7NF+kGccomvfeHTjrOih5aQ+orfpTv+3YNkk35xhU6JJt62rlUnzbOuU4/kSORs2SMDGpe1LbsEIkd8R2o3tFmxUsRJGRtB03kgWslV0VoKqe+b7whN/n1h8hT99SefCTyhw74D521pjFe+a7jYOlBP1Ru4yGbqaMEPLajk+pq/jbXtkutuDBSXvu0M5KwvtfcTbfFGe6l42K0/N8zPR/5Gwnn+cjSkidKtIqw1T/pgIxso338rjVvSVPFPslb/2YbzyKP0nljQM/yC3X4JW9kHpuXbHf8+J5dwltkHT1F3Fg3t8NzJkndq/z5WLuSFOmsOZq82qBtJS82PzSn139P/CzOnBOPihHaGXTnnXcMW5G5JLrs0hw7r4d8NycnuaZen8VJJSeV8NEz5O14VnOSdcRXb7991H/w0KHdu4Do65nPevbml3/5l3fvPUP+RBAPkvz4kjS3vA3Szp8nrxjryQpCrXKvGngUa2AdmB7Fxl2btmrgZNXANyN/7Pyx4L7vyD27ANbC9qInPHFz0ZOfNIDiO+68cwQYnW0f+BoBZLFmsW4RaEEYWO//MpzLVrKQLHjoqAP3lF3UMShlmtF7i8JAIwvcOVtY/YGpbckvE7oFsyBSOYKeMnaV0YudW9xWX+RL5VrABhyrP/CuhbHPSI2AR3ooOzXAoKBIABCYHbGm3IgJ9QZikaljCjyvnvScLC3oI4siHB64777ded4FlAWa6a3seoFVoJl6xvUtCC9ACVQJpBasqD/yLRDWdUEscD0SStBq0V9GXp9lm0WklGVNjuVM8gWkASyUzegZ19MtkFxmMh/raBdy8StyR7QFMESuaGNZ3IF6EXAF/RGOgXHqDbhI9/QS6eG7gsiF8Ft2DwWS0nEvePYdP6ucSCt1FDweOLDsMkrP2kC2gmfBZWRUR4boi8oFOlx88VOHvNUrqBWY6Q/8IbDbkW/AZ2Ci4+DsChpHQZxzznh2yYLcN/52L0Kgs/HTHdny/fp5fn8iOdQzkQ1Aip5P1yMw3h53lI6zYQFvfhphUwZjmaN0EpGsLvd19B4d+cmfAW50EOhIdjvnyoRVZjvvIg7o0d/tHCxbOb8hPx0HCkcKkHPOcu978rQDkf3YIjC2jGr+o28EdKkLEAyw0o88p03so+1sykfmoxHZU50BGspib31Wm8jn2qWXXjp2julzfEfdgEY+FuETOROhHJgQkRzYEshLRv08MLm/ewcBXfmODBEL9BI4PPt/fhkgnF+RXdsHQXz48C6rlcyzvIFW+WvX9UG/2VPdfrJbRKXr7lNXgMsMNtFlpEPJCMmqLvplK2VkO33Lu1cCjxt3+bK+zD/0l47Qatckv1aH+91Lh4GcdN9YQ+aA6ORmW/4SUaBu9RgHlN+OEuBe2ej6CWCuXRjK8qO9yqErY3PkDKCyzF/6K+M/EFr7/dQXmiP4mrY1T0bCkTmQteNDtTHwWn+wSw7hzX50NvfFyJdXvepVu8QB/aD2es+V9UJzcmA/OejguuuuG/bTPiSInQ7kVBdd8ud82ady6ZQMyQ181l/JTB9lwfMJ7et4xJIZjDPLjs5ld44dAL30vLWBZ/JL8s/HDmkL+cjgh1za0+6NiEB6rB/rS2wwdoRvNgPgMw80B2mL59ynnMYOcnomsF5dbDDvsvjQhz60212nvuaP5ln6bK2VzOyvDZEy6uOHJcsooyPF6LR1VclBJQ+RlT96ztrBM60VyNn6QVvbMV297F9fKPO/HQ0+21kz+25zQO3Urny8NVTJUa1DG4O0mf/wl2xK3o5rIh+71O8DZLWj9XLjc+/48Wy+Qyd0UR8lD/kAuM1lZGLP3iflmYhYcnf8VYlJZPVdOznomV9G9rBZJKkxq+Ou8tGSOHqXnvmZ7vhPBDTZZtJIWyOQle03grVdKd3PRvXXkjo8z57ZiAz9tnZovcUHSiyp7QHj2ZZ8+VaEp3Wsfk7O5shOSWhnvc/6eAkm3cPGxjs6i6wy1vvbriVlt/u9NUPHdWobnfABz3QaQckxtbV+qK3JEgmobfTj03Ou8x3tImPysrf1RGtqZdOXOhtv6Ks52vXWV+ov5mAvP+5jr5lMbcey+5vDWyO3zq+OYjx9jszpukShiFN9tl3tj3/8Qs6ba8nXUYN8kL8aj+1UJhtZ6Hcec+ijZBb1ul6MRj/K8NM83Vg9r6Fm7CG79F0xcWMkXZWEt6ztlrWPv/lbO/1Kdmy+rjxykL8xsfgtcqq42yc7l5wR0Vmij+fV+Y2vfW2JX7a7EdXD/t758/rXv36sTY1VK/kzW3n9e9XAqoGTRQMr+XOyWGqVc9XAKaSBb0b+vPnNb16ywg4uGVBlCD39kqdtLnn608Yi8HO33DLAjY7XKrsogMAzBetlwVlwWqhacFooF5BZ/AYCtpCUnaWMdg+1WwsxyFQAACAASURBVMgivIC1Bf0Mwkf0lLFrIdxZ8AX4LY4tei1MAWsBF2VdFWi30FVngIEgquA+8CDQYQ5KlO3/drP4PyChXU+CoMoQENS2QI0CnwDzsuLIZ0FfVpy2ka/su8C8gij37wiH7dn/c2ZioJv6tc9vgFdAZmTGvu1OijLAysZUf4GCvyNLyGJB79xpgV9ZfoKkAsnAbLbsXHPBbMGTdggkZY5+/et3DRANAXT0vqObPZuFZItEK4BTl3oLSAW2AhN2J2dBWNl/2abdWQXSZUmemGUXUZNNCpYD0Ok8gJgu8vEjR5az/umlwAeQytcLsui8diivnTb6zOc//4Xde1SUH2hfgN1RGcquDT7Zk74PHTq4e2+BejruLDBPme5FriF4AZFXXnnlxjn9Al7kR8Gtct0DUPWdvhbQG7mTTwfCR4bVV9xfdmZjBWCiILiA37UBAGzfPzD3SbpkX/7Ch4xbZVgGhqRDgSbd0lM7jCLbyNjuGG0L2Io4GqDvNoOTrepnnonsrW9H5LAPX/MzskNPO22UO5PD7Z5wb+/cCIANwAjINTZ2xAubl9EbkZs+9ZWOiYnA4WfkA16QiY2RW2X+t4szoI9+6LRMaTZAPumLgQXs7jfQKvI2/6t/RbDQoXIiTdyv/Ha9scFMRjSmNX5p547I3hK5M9ATcKP+eTxXbyRs2doBcrP96b1Eg/72v/b2vrXG3fy2sT0wlzz5ZIkP2kmvdK/fLX3x0G53SUQJcoWP+nGsjH7QDj5lRniNI1S2Y1nZ3fkDW0SGk9H3gGu/5uyZOCGrucQ92hH55X/3+akeZZG/XWL+n8Hmdr/V55vb5zlbXXNiRgSOMtlWnXzau620Xdt8R57mPXZoZ4Xv2cMz7tf22U58m66MYyVsID3Jpi81NpKDTejYzgft6gg5MtCbY9+UV39Wr7VJdrzmmmsGAcTmbKYPBmAa34H07OIZOvFdv/xTYg39qqMs//pK8327QiMbyQUEb52hnc0FI2nnootG233nGbqsf0U+zckTfKRdRfRlHqaH/MN4H0lCd+2GK1u+8YrPBG7TR8k32jaPKR3D5DqbmEtad7XOai6dyaXGla5FHkbONg92pFLzLdslW+uAwF+6NkYGEqu/rH96pAtrFeOd9jYO8Dc6icyaiWdltuZhe7pu7TOvIVrPBpKSje+0Y7d5sx3qrSn4pjFcuRFcvdC9NZp6ycuekUeNEa2bIswCmdnVekO55hG6MC/bDRXg3jqvdZ+yeq9ML4wPfHav5/Qx97QbRRvb2aNO3/e+LTJFrrXrIfv6H6FakgKd863WHZHiEd/Zv10Z7Xr0XP7YnDUD2uSuv9AB+9AdXZJVeYH3ynKdL5Swky81/yARBrh97Niuz+rD7fghN9mMZ40R7o0wVU5zouuN2SUt8dPWGspEQHccmGfpg47ajdW8VLxS+3zvtzkuWxuXGsPdy2bkaEwsKY1fSgriO/TZvb0zi23boWUM9Dz53Nsun55rB1xxTmsd7ay/ZA/lzPFHcUj+HuFSX1BGaxJ/a0vHACM6jcn0aOwmz513Lrs5O+2ghKd2L/MlpxGwaWve1uHBDCX5zesM9/if3Y0Z5G0XUrpVnrZF+Mzzat8pu3VI65sIP/9756fySiApZi9hw/+NmSUU5t8RyfRlDGPbdhc31mi/dYskD3+bB/X3SMUnXnjhaMNm7/KuXH8r47LLr9i84Q1v2K2PVvLnFAKl1qauGngUaWAlfx5Fxlybsmrg0aKBb0b+vOUtbxkLsiP3LMfGROw84YILx86fcQTFl788FrdlrdKNAMliz6K6o0AsCCM4ClgsRF0vG6kFfQGVYKMXfSrfYlTAQI7elWChG7BeRndgQGBbhEnZ1eQrQ61MV4tci/dIJWWor6DcM2Vmtbhte39BqIV0R6d5TnvoqGxGC3HlWpQHPkUkkKPgKpIh8LbMwwLPAM6CG8Fg4EOAXVmGZXQXEEVI0M3dBw4MPRQ4eibyp2CKjcoGnLP0hy2PHx9dIbkFPe2iUs4MIAYsCqDaORJZIrChU+BGQDC9BNK7j10AWwJmoLgA7O5Dhzen7V2y+LNxQVuyHrz74ObMM5ZjDegJiKF+u486rmbO4NQWstB9x0JpRwA9/UbeqLN66IkcBZbK8VPweeL3Cxm56D9g3TPAo46v8Dwbs2Ev5u2c/yXoXkijgtrqK4u23VSRDoE4ylTHRz7y77ujvAS52qUP+EGWkZmeZYzqf/qenUEy2seZ99v3AASyC+4cDxOwGYBSfywoDXQgZ+DYTF4V2EYIBtTnuztQeguuBMTwPz4E8ArcFpT6VXdkEL1EMhZAB6BGAgVWkyHwpvFLWewmeGUX93bED5B3Caz3jefatdTY01g1bHTOOWN8iMwhy0z+GOP0+YDZyg0cUIZ3bfDjdjXwcf1JXwnMBrywibp7CXy7LAr4G6PYTD3k8NOxLBG/yvdMfu8ePsn26TlwV/2DJNsCTYHXAbqeaxcIHQaa8u3GuHx7kH1bUrxxvqxV9URId20mx9tdw+/TNb0GwKo70HcGS/hE42PESc+Rvb47j4Ez+dO4Urvd1/UZBCJfc0q+7dkAMPruGCV2oZMIncgv/xsvjY+9VLn+F1jskz8iAIEybMb/Ar7J0Fzsu+qp3zav138jCrJjfkiOCAv9qf6bjZr7IjHqK5HX+XvzNODNvGKd4dnmJOWVKR4I5z59sl0x3lWmH/le+cYxwLX2awfSU5nzu4xaU7gfwE3nnvF/hJlP9dcX+EeZ7AB4siN/AqLJqS+VyAIQVa/+aDwK9I5k8W4GY2xkn7ojRSIifKc8+lJ+7wky/vmhJ75Hlua+sv7zWTYzrgfiaZc5QF9UJv8AyPosG73kjhKCWrvwrYBQzydv/T1QMZKntZc21y/JW921Txt9H8mRv7ZebFyOIGpNFdEU8TSPN60x23WeDK0jAl3J1U4ZOuzowMYS17RPm/zdEYjV3fjh/sZQOgpM5Y/1tebC1pOtITouzDMB/q2nGqPpQlmtX9mIj3XkV8RcySXKJk86be6JGHSN3cvyJ7Pv6DASxTX/k5/MrYEiN+i08aU5pR3InmN/Mmu3X/eTQz3kZKOOT2znYkeBKifizZqJr2gje0YUtU5rve1/5bfuaA5TT8libOy3cbgxkO9qV7tJyN3O3kgy9cwJKo336lVna3FlR6jPa0l1Gav0+cY67bRebfxr5059Oz0232kfHbGHZ1pb0pF1HB23K5IdtQMBTW72Lj7xv2eLgZoD5qSGZGgeaN4v8Yc92rlqvdkO6PydrdRXckRkDL0pq91X7lcXOdsZ6JkRf37xi8PP03F+W/JAhFu2Ljksn3C9+TH7NP74XqKa8ZQuey8mPS07s5b5R/s9U+KMNkeQ944oZRXXsXPjuU8/JbTQR2uYiCh9tYSIEmqKK8Iiss+MTdBb42bjUX64rMuW42Xzx+KNZKLzjnc0T9ABvUVAme/Ira+aR0tUae2sDsSPuYx83h1qZ3hJEM/e7hw+siWpjDFs+oxn/p/NL/3SL+2ObV3Jn9mq69+rBlYNnCwaWMmfk8VSq5yrBk4hDXwz8udNb3rTspPi2HIMiwXcIHE2ezb7z1sAugNTthvVRfJEfET+BLC5p6CzYGrO/mxRa4FYUB/4asFdwGWhXWAdeBZYV8Az5NsGmcqat9grv4zA3k1U4N/iVYBRYFIWnMCmTEz1KLdsKnL2noIZEHB/uyACm9VR5nAAM92UIRYIW9BSwOr7AGT1qbsjRgJQ1D1nskZK1K5AyYN33TW8Pbv2TGROYDP5tDvZCqKPTuCoa2wtsBTAFOCNzK7tj2AQmIYA6igebeiojHaAlYEogJNdDNQS5HW0ILn4o+BrDpDYP30ViJbdWmBjp8SrX/3qzYtf/OJd5msZgzNYqw6BTzuLyDhnBQfO+ixYK6uXfgKtXfM92QJCyEIvBw58Y+iejwl8AgoFUwDUgGL3RvCpL5Bh//6Hdrgop/6kvoCUgLxsU//y+fGPf3SQNe5nFwEsP22nlHoc6wXUjzSjP8QZMPrOO+7YAQbaKwAU4AEuAigD4gJUZx8PPHBPpFu+NftNIGF6o9PRP/Yt7xTxo30dh9SL2QG/2h+IRcft9AjEobPGpIDSiIiOrWrsIkckDlu9YHvsGh/xrP5MB4FZkVLsbhziZ+SsPY5NjDjT3oLiiOaAgIiBmRhtd5Pv/JZprA5AAbBFH9NvgdEdQRMB1DhS31dn/W8mPQI+232mfN/RQ+CrumS4Hjh4YHPO2QtgVL9wT2CHOtUTyBJBTXf59QwEBgZFCjTWlvkcOJ1NAnIa09h2BgCbmyJHPRfZXb0zUam+xgTfR3pENrNvBI37ZnmrO5CpNkQcBozP5FKk3kyWBfawN8Kio5bsUmUT/ZCcEcbKZ/OOj5z7k7/JiNhVVtm6+rxfbShbO7vzmwDasrzz1Xw34rQder1/pOSP5qPKDBQmRyBrc3Fl+d6PsiJ06Lu5Vp8uaYDe9Ge/+njkLznNHcDUSOGAVe13vfk6W8+kXGMqOfgMuTsWNv+OFOqINv4N4NLnvTutsY0OZuBbOztKTP/ky72/gvyXX375aF+Z2fRRv25Xg+/4D3v77WXaALfeW+T59OY7+oss1X7903gZiU0/xjDjZi9Mb4yI7Mx3Iz6UU4JB4Dp90kXjv+tl8XveWNPurOa5xiQytxukNUcEqv9db80QeREoSVZt9Nsa0j3tXqBztiypwn2tezoeqzEhUsPzfvhWR5jRtTI7Ro/9+IZ7282enfQt9nGPv8nQO1VmstqzkZjqaletftoRdK1ryJMO+XLv/om0AvYbI9yvve2W4wvpT98o4cdz/IPsnmkN1q7CEgnYkV3bLcMO6WtOAqIn/ZvPkr+jxNqJ5N52iEUmqjOSCWhOf9pYP3EfP/XLbhIa7CRQtvark83Jqs18obFNfcnXWK++iMX6egSbe11XTnGNeyM3O9q0tW1zQ30r4o5u6oONLcUV5K3e4gJ1luBkTuXXEf8dxdt7yaw7tC8blXAVkaDMdoAZR/mnayV2sLkyycGuvf+t9X7H4pXAQv6SY+iZr/iJnCxRpHjG8x0t2LPZvaPQmv8aYyNFycOuxTjWnN432c5F97OBMcpcx9/FCPpM70ZrTo6wilzNLzxXn+P7vV+NHiPZ1Nv8Rde9i3bZJf+43ZjWOxL5oTWyOctOK99ra3FAZFRzozJb10aSk6m1aOuX5sx217Sebl3Sp7L6u5g9YkiZrROXsXkhJdnUT3N9etOGCPOS50piU5Zxx/PaKOmJj83+3xGryidLO/A7Qk/ylO/v274TUVns+a3fdvHmF3/xF3fvrHxY8uf4Mi5ffPFFK8baQLR+rhpYNfCI0cA6MD1iTLEKsmpg1UAa+Gbkj3f+CBb2HF8CJ4vIASLee2Rz5tnLroP7t9+3uC0IKoC0yCwAC+hRlvsFCxaYvRg2MFCdZaSXRdaZ0soQTJVZ2kK+gNbCtYwz9VoslxHqmnItrvteOR2/MJ8NH7ARMO+5AsKA7QLqFtu+L/Mv8I+O5u8D35O7rLGy2stODtwILJx1F7ngkw4tsstom8ENwVHZZgUAgSVkOnrvvUPeMhc7Gi6wWdv9kIWcgX6eGaDnsWO7Y1EC4NoNxR5kKUjxSYeCCORCAe0MJGsHvwjwFGh98IMfHMe/3H3o7s2+0xcgIwDozDOXYzeUUbBd4BQRozwBZQDPC1/4ws2P/MiPjIw0wUjZje5XDjnzP2W180WAk/8EaBewB3Dl5wWUgc0BgCfuAjt8+O7duwnKCiengLyjtCpTXR15wSbuu+CCJ4zvAij4iHLKFAywaVdeGcXthPj3f//QCFC1y3PuYx9BNj2Q15GO/rbjh86QRPWTL3/xiyN4o4+IIrYqyEsvM6AeoVH/zz/qo9oW4Hfic4Fw5B/3b/uWsgpiayOZkFDkCmjlm3w84kL7ZoA//c1kRYRNQHHZjfR18VOfujsSMbAzXdcumct8TF0F1x2dsXf7DoGC/jI1tSHQPnCQ7GTpWTYgb8cM0Vu+S1b3tWsIiBJJQYYygwMdeq5jpMia7ehKvUAXsqjPmNy4wv76RqC4uiOkgQH1kQj8/Dz9zABFhKq6O2as8Yx+6wOB2Ppmx74EWAQmBQI3zuZflRMhTi4/EWiRkJFRPpUxl+PexraA74i77gtw0r6OKWo8yEfrC80rZQMr2/PmxV4w3zzUO5faIQJg1SYAK/8JUASiNHY0P5WhTX/sGck8k33ao27PBsryH22OOIgImTOGyeAedcwvRB/rh20yQMkX9blI1QDCjhjzfbu/zGHk/fZv//bdPNcul7L16/uRcu7XP/zQGyBZGx0fx3+NUQFhJXC0K8X3zZH+zm/YVRn07npEe8dTWUN0vBib+Vvfb+5fMq337d6x4zm/8zFCbBKASifNy9UV+KgN/BYAmU3pKyJcpjUA8mMf+9gA0+qHHb/VGiM7RMiWSc/eEUZkZGfPzPZzvQQFujZ3IyCBr+wwA38R7J6JAOn9NRHIJUeUGBRAH6lT/2IvtvC9tgeORrKyeYkOrXPdE4nW3EUOPkW2dsq1E8FYFvgc6Nk4UN+IiPM/n+gIPYAoUJwOtLdxUv1s0ftC9An2iLR0X2RV2fmtbRpf8+/uayxn64hXbWjdghjxt7rIqA4+w6/NjWXrl/TBFsBuO03YnR6zh2fU1/HLrs9ra+W3U3pek2qL+zpy0fpBv+DrvR+uI+CSsTUn+d1nZ1rkJxm0h6zkQ3B53n3+N4bwC35SskS+21q6WIV9yJd/BoynL3JHYLpXee0Kohc+VMJB4ybZW0e329B9EV3t+iqBpXWyejo2LvtLpNFeZTeX05Ey2Lnxz9/1f9fnuae+272RW3xL2drVLslsnQ61pZ387D7P+5GYESN02/uLmnci8ovJOnK2MTFfKilKGyMxydA4pFxrz+c85zmjDuVH3pY8JknMO8Ik/DQ3RlazmXZHPLHHTPDqI8qtP0Zg1KbWVuRTn99l3F+SAfTPdqrxb/6qzA9/+MPD90sUaJ3VGBJB2dhSoknjVomOrT8aZ4oNIpKa3+d1szLmpA7/F5uXMHT22QsR2K7F3r+lHLLpxyUtlCxVXEyf1h6eZytJAz7TD13noyWWpGc21qZv/ZZvWcbOaW1sDnHs26//+q8Pvxyx3YMPvduXjo4d38YIK/mzglmrBlYNPII1sJI/j2DjrKKtGjhVNfDNyJ83vvGNC7h/fDnCyuJxHFNxz72bM85aAF/vrYjgCACKqLCwmzPFW5yW1WSR3DELyrAoFyQWNFvoFUCU2aeMsukCh1voCnDIFIhrgTlnQZVF5nsAShnWFvBl2FkYKycwsaCuYD7iI4C2usnpmQL0AtiA3UDtSKGIhjLCXfc8/fYeg3lRH5kxgyPJZgGu3LI3yaYNAcDJHmhQ4LnZ7n4SSBVEqT+QUlDAFmWbFbQUAHjnyq6s7RFRAlPfuYftA+q1z/fAF8eGARhcn49YEOyUVexTQPXud7977CaJxGE77Tpy9Mjm9NOW7PCCmoCOmXAKxCxT8Yd+6Ic2r3jFK8Zz2cvz2pxuyxzmcwIaAYkAryzx6izLNmIt4Fh5ge212+fstwtQuhwJqF42yjfyCbK7HqFAX/N572edtRypVH+b/Z0MZBeAaWdAhaBNWwAvN9304aGHCFpy9I4d9bbLDaCFNOsF4h25cfttt+3e2SJQF+zKVo2giCTNj33Wzj5ncLVxuCA4IpWe87OuDZ1vga3aTX90EdmWHfJ719v54z7BZTsOfK+cylAfv+cLZaO6N4B+9LFtX6lvd+QMvXs+UKogWXmCZOPNANK3/SQQlgxkJlsASeBoJGWkBqAiAJK+IxD4SCBmfum+iOqAsQjCAP1Im76nM/Lqk+oK+KADP/QEPPQ9nfgJRPC/caDz4tlRG/mu8sgVgFF5kSaRRfqaH2BKRxI27nQPMLXM9RlACdhPj13LD2dCZyZ8GycH4LB9OfNMNjcuzgR6YHRknef80ktjWf1+HrsDeyNHIoaV3U5Y47q5gP4Cd/Vjz/Cp5k7P0Jd2zaRJGef1teRQPp0Ce2RL87t0lS21J+CPvwZyqsO4qOwIs/qfe7SD/0fkzUBr423PRfCVAEKeT3/60zugGNhHZ+7v2BltIHMvnw+cKnuZrtiMjHys8c5z5hz3AeDZKJKG/shdAkYgcQkVzTnZv3HJ9cZO1+xopVvtQAC0E0cbGncinLU5gjGyi03JHchHd8ryTICdcvhE75lpjNPnI4LIoZx2p3jeT++MUX42anzxbEf1aRPf61pjSyCmT/avj7MNksTY5ohJ1+iZT0XsKTMws3VJ/bkxO+CwObPElIi5bO3+5vjWXZF2rS3zh8ihkhTIyk/Zvp2iHRGVXyNSq9satd11zSMRgUjFkkryUXbXDvNh/Sd52VLZxi3PsVNE8ryjwrVIxtZyAasBqb5nL+1VTmOkNqhPPe06YEvXm8ta/ypr3sFCl+xod6Fy9B19VLsjfJF7CBdjQglYkdXzjizPakNJCuSsP7mGCLC+U0Y73BrXyad9yP0IF/+3e4VsnufX2knG1sARUMryLNnb9aWvaEfrNn8nUzudIuazsXuLQ/wdKab8YoTWYK352J6NW0+UAED/+rg6yd64Gunb8YqRlZ7LZj7Zh02Na2SvPzW3+7552JjWOFVSXYlC9TP6VC59lnClXRGZym+3tHGZPVrTkYVtI6XYUVntYKcL5dJRyTbWkdpKdjpj//o2H+J7niEfGXp/nXv1Q30rAkdbI9ci6/RHyUyNjSXu0DlZlakdiCK+WrKLupVdXytmaPzTFtciQwYBMRIYl6PpyClG8EPOyNX0Rf7W9vnXvJYo/phJSmV1akb+5bo+304rtioWmdfYJe6cGHs1FrY+Ov/8c3e7Auk8MlC7i9tLvmnMLzYnU3Oya3zX8+1CjRxUV3rLN5VP/5Kn9IOvbXel6bvmrBe/5JrNb//2b4/nVvKnqGj9XDWwauBk08BK/pxsFlvlXTVwCmjgm5E/r3/963fkTyBOWXoWf45dmgOsGfQK2GgRWRBZEChIAO5EYPheICAgKggq290iuN8IiIDYQDflWByXDRoZUqZ52dcREgKPFrYW1AIUAEqZcvOCvcV+QGEBWVl5AYWBooFFEVFDV9st9+SMaOlF1XMGeOSPACZgtky0SJoAjkCTghSfBWQW0q4HwgT8kbHMwAcfeGAhUrbkz0w0JG/kTwF52c/KsF0/IDRQOh0G+Lo/EFrdQIirrrpqc+WVVw49dHSDa52VHdHj2jvf+c7xcu2AQ+2IRLjvvgf+F8iqHQ8ce2Bzxr7lTPV8MOJMVuvP/MzPjCPf2J8vuKcMOTIEHHbUSEE0H/GM4CSg0P0RNekhcKZgzD0Bp3QZACwIvOuur4+AqYztOYs0P+EH+gQ7qUOfEEALVh/72OU9FjPI324vdoigrM+pW+ArI1yg7NgH5dGpctpVUCawtvAnmeTPfe5zx9+BlkCX2770pVEHXwDI3nDDDeMYlkCP2howFwidvxbsskF9wLOBE/XhGUCeCZreOeX+dqZ1dE92CZzNb9hAXXMGeTrMZtmhHUD1+zLkyTP6xd13D9vyW/4R4MGmiCW2Awz4kbnK/4xtvqMzO5fSNRkCabO979QZ4cU3tY/tBd7AhcYQ93asi7rpqczlQLrIbp/k9Uzgl+/KGu8ce/Ui/MgK3CAXAEfbHVWljgB1dQQc8bHKz5YzOMpW+pH6XG98YyO6jRzia8gfcwW9lSkceDeDhXy190IEEkeqRaiRITDP/TMpE2Diu8AyPkLX2l9Sgu88S+/u6x0qEUqeJ387g/LdfJ0vRFIbrzzfHMlvlBPQ715tcp2e6UH/0tf4BdkiRiPAG5OU3ZGnyivzOUDRs+RQnjq0K6A0GWXo87eOA2Irz0eaeibCLB3TSe8dmZM9ArjojsxsFCiqDnamN2Osa/43zgUI1b8jKfggf1B/u2ga5z1fprL7I1zaxRJZxSZ027oh8l7725Xsb/e3m4kvNF6qO1Bcu4yRfBrAqD/Qm/kuUkw9gWF8O7C8hJLeKUNvCB72S9bmIT7ScYfKAmySNbK/MUP/Ui+faQzRFs8E9M1Ec8kakQR0Ma8LXFdPR0DNZJbv+FjHeyWrMiKEXTd2+NQG9zQf1l86jsp1v7U9IryM9JIdIhi0Ix9ozmgMbe1WIhKf8p0jz5AYiJNkYTv+ZvxyT+SFvqIueqzckjZaJ0X0tuvDsx1rV3/iixF36dPzdKRPRdrza/exhXo9p19EzgX8+59uvJfEu9/yS3bTPr5grEDmfP/3f/8oP0Bdm/kIPUdoGAcCdysr8iUSjH5uvPHGscsiMJec7XYKzG+cbWdN5AVykEwR170Thqz+pkfy0zMZ6uPze6nUS1/upSf3eL55JBI38DtQmkwlJ7UeaL2QPxeP5MPqUk4JAXyvuMF6KAK4NTXZEdPmy8b3xkg6av7UV9ShDa6327sdi71n0ZpBH49I7B03xSCti7U/Mj0fjRQqqUQZrtGH9nuWT0SGRnprq36CYDM/GT8l9SD+Wtd73hi9rGOXdQ79tyspolkdfMZzfRe5UOINH7ErU1JYaxf3u94Ros35fFZf0NbWWK7xQXVJSDH+eo5u2VcfN5fpL44x1g760rfYko6tc/i+vh8p51k26ijUOXbS/n37lmMAyWoeZXNt838EU4Rj40OETbur85vGwtbCrV1qQzv6taF1QokzrV1myMJ3rVubb4uHiknOOuuhxLGSsGb/5mPzON041nwZWdwYn73ong74O59qJ1vJa+oYSYbbIxE7QaJ579LnXrZ585vfPOKNlfw5BYCotYmrBh6lGljJn0epYddmrRo4mTXw35++5bgF1+n7luw2CzULs8c97jGbd7zjHRvHvrl+xhkLYVHQHgBSRqNrFoIFTgEHBR+ut6j15WbaWAAAIABJREFUKQgQBDl2oyxUAYSfQCGL3ACtFo0B2mXiBVh4rvILasrYbrFtMdriNbIm0LzMJEFS4LCyLf67x2e7aQrYBTWeLVAtA58uPB8QUeZWAXH6Cuz1faRKJFjvERFcsUHEDPkKOJ053S6lMs0DSMge8Oi7QKwyWgfQdfTeHXlR8EG2ggPfRba1+2RHHMn+3do1HWfbQAz3CqQKPuhHUHn11VcPMHPPnsXvOioGoE3Pwye3GYj/9m//tvn7v//74Sf8gUyB7Ww8Z/MXwJA/MiEA4P4H7t9c/+rrB/kziKttO7OVesvCDVRuF0gAGrAdEQVYoe/8lQ3mTH/PlUVX0Nq7kHoPgHrvuWfJ1NS2AL2Ai4BI+iurPxKnHRSPf/yFuzP9I0e1IXtnP3UJmAEKgtIyROs3ZBcg65Pu7YiSwJgrrrhigEsFzHQ13vFy4Bs78FvG5T/90z+NoFswKBAs2zFb5DvJp7yZ+Amo8xzbKiN/iBQgsz7X+f50F3BT3w1cD/SMgFD+DJZXZj5QcF/gnR/lewAogAiZgBBso876C79RZ2CY60ABQI9r7QxqXAtc8L97y5pFrNBBvtvYHKjNl+gA2FAZfCSQu3ZFjGtPoHNgtfvphb8AUtgGQBJAyZ/4JLt73r2976Kz8l/2speN79RbtrBynf8OAFMnXwsQLNNau/haICwQJ4ILEEPuiB62aRxlhwB3Oo98IZ/7I+DUky08E7gegKv8GRik/444ChxtpwJbut6Lj93X8VjKCewiv7Y21gWckz0ShK79T5f05d58IsIpu7vO19zLv9kZeMdP9LF2BfE/5Su7hAW+kf0CmSI5IpNkWbdrga600bUIQbK5J2KBfB3LFlD7uMddsHsXXCAqnUTQ+DubGRPop+Nxlp05B8d8AHjTTjbkg0AjY207LSPnk5es6dFz9FL2euRwu0/YJbCcfugyst332tTuBzJGTAfaeb5+R0/J0DyajGRmL3VELNAfPdKBn8hztqGv3lcRMahsfsemxpfGIT7W+7uAv+QACEfmei6Cr93T9NH81E6S/EId2loGeWSt9RgQVpvV3zg0zxONN9r0hS/cOuRVfrvHmju1m36B88rTZt/VF7RZ5nkAcGNrY0bkBXtGvCq7Yzc7QiodNJeok746Ts2z7Z5KH8oJaCTbPH6X7NIuqnanu4eOtV+f4sd0aLxSXmA/efzwjwB6z/BtbXKvcvRjOtT/1dEO3dZZgcU+SwCJ8OVXxkxtcz+/Uh9/MtdYTwVKk0Wb7HY2lrOTa2RxRFY7FpRJTn7fnBrpRpfqaOeGXcN//ud/vttx3HtOrN88ExjfboDmZ23WlhIN6L4jJdXduyv5JT21C6R5TB/QXmsPz15yyQLYRxC09mksZaeuNS60plkI7yVxpXfX0IXxJJ9u/TqPF8ar+UhJdlMH0kG7JHloC/+Ydw63jg+AV08788jmN+JWX2EH9qF7/oFoiQjMR84+e/+wVWS79rcGan5gf/aIUEMEkgXxefTo8s6jiK7WCeRQB3url42sY1pXqM/fp59+xrBD627P8/l2p7Mn+TqatkQhti2xTTn6tIQwSVntFp6PkBtEwf3378gZyUvmh9bsfTb22oGYvcnWbht9hF6L5dhH/a3Z2kHnvtbArb1aD5CrtQd78w3yWx+QSf9rfZ3Nm6vU52/fs796ipl9Fte2Ji72XGLwhaiJ1KGPdv6VyFLs5zn2rq2LrU7f+Vg+wbeKSSN9Gzuzteca05SbvRcScIm7k29OwGnM9yxb+62u1khfvf32Jfbb7uzyvTHseS944cAeOsL2+GbvLg4fBO9mef/ingdBq3s3F1/8hBVjHV65/qwaWDXwSNLAOjA9kqyxyrJqYNXA0EDkz74zlvPJZ/Ln7W9/++ZXf/VXt8cQnT4Wqha6M7g1LxxbbJeVqbwyzlts+hQMuAeoJmMxsqN3SRRwttMhEGHe+dMCtGBizloqmLfYDBibF9UBKmVFuVY5ZSVH5rh3XvDO5E87CgL3LMbHzpPti7MLWNNXBIl6A2PKVOyTfubjHTpjO5JD0BVQuxBhC8geyJ896Les7IBm7QywSsZDB+/aBYueDbRoQa9cdbsmcImsCiC7d5s9WOCizb3TR2BBfwCkgnmy9E4ZAfeTnvQtIygRNPkJBC4zkBzez/DXf/3XI4BUHj2TiX8UDBXkFKhFCLl3BLbHHtg8+UlP3vzsz/7seAl3IGcBZX5flmrkRFl8ZKWz97znPZu/+7u/G3roRc/0TBZ+UCAtgMonlR3Q67uO1wAYHDy4vNA7cDwCboAXxxaycs9meZk5/6cr90Q4HDmyHHEYcEImf0e6CKQCQASzM7nJpv4HqAASBb6ADTopKKYPdQMMAB6BIGQWtG02y/u13O/IN0RdRxQVaGtDQHz6pRNtCBStT7Ibvy4I9Jn/1hf9r836X7ssCpZnP8iHqyufn7Mk+ztbqU/Z9QNBPPuqi00BfXQEDJFdmi2TMaKqHUKCV2Wzf7u3mnoC2f3f7kRAC9t1dJ7yA0zT4wwuKiPQvR18tSmyOxI40tS4G1AYeUSP6uE/HdsFePOd9gZMBYZ1nCBAsT6uD9cftTXizrMAZbaPENLeCEIgVGRZ4xaAGzipj2TH+mQEku8Du9ot6hoAsj7ZmJcv1kfzqzJWI0/cl+/TG720MypfiwBoV02+SP/6m5+A7kCeEiMak5sDfKazwBf/1wfppUQLeoygitgIDKwfRVK0i8CzHRPTTqCOJOzdChEH2tmc2PihLfy+3aNkbPcj3Z5//mP/V0JIc2/jdONa/T/Ayn2LLpYj7rRT2WTtvQsIiXbFBe4FVrWbR3lsyVZsXx9pnCxDuv5LLrpK19pOFvfPO0fqz8rjD4Gy9OmZ3n+h7oho+lO2Oj0fkdSaJ2C0dZR72i3nHmSG+R2Jni95xt/KZlNyRvB2vFdrFbKoUxmN69nRPebd3tul3HbZqjubdiwU3QN7A4ybjxun6GMhib8+2jqveUqqCNxlu3Zc6c+taRbZlp2w5DX/SAjpfRC9xF2dAaztpmIHRIY2lWTReiwgPFnra42HdFH/n/2cHpqTWp8F1M6kcWs87Ypo8rfyGyvaWWHObByhU/5BZj4HoG6eMOdpN7tElCizXUrtgvJ/L6XXPmsr7S1JSVvpzTwMjG43nefpi36Nj/qYsd/7/BAM7vWdsrOb9uTv5G1sjrgiP7n9Zl8yzzaOKNdu8irfWqr1rP5uPGr9q+7WTs277NWuB9/RjwQc88a5556/Gz/dV19gx5Ky2kU1J7Swv/Wk9Yt28z2ytuMsMrO+ru0dO5at+EbzL5nosF0k2oMEKGmkGIJ92dx9Ps1b1hHmOj/sa43hOrs67jgS0bV21bMBXRw9usQcjQnNN8vYvLwzrCSP/L/dZMv89cBuhyT9VFdkkTLUqy303RGw2rUQhEuCj/vaUVXf0R52Jgv56EB/6D7P8QX12jHuXuRP8rFl7+TyfGsh9kT+ICBb72tnY5Lr+Rs7FJdpL9mMe/SrvAhwdqdT9V1++eUjGYFP33TTTTuyw72RYWT3jDGSH5WgxQesXfI190UukVWdkT3z3N/alt9GYtNfc1NrwMigeb3pvtre2Ju/NSZGCCqv9VSEVER4c2y7s1pntqZujez/nuE/JVvS30xMNQe6t50/J+IFX7r11qG/s7drAM/w1xde9aKNU0ca1x6e/Fli1pX8KapYP1cNrBp4JGlgJX8eSdZYZVk1sGpgaODhyJ/HPvb8TeSPxeK+fcsiK5DQYjVgINLI9RadFnEWehE9rnnG95UhkJAl17nGFs5z1lQgpsDLYt1CMBCq4L1AvgVo2UXqC4xRTqB6oPkMPrdDRz1LW5cXM8+L8IL7ApvAwtmNAkiV1wI5Iix5CwAEDulPWWWvui+AT3B+4tEtAhgAo/uXFyovWbfaNZM3BRxk8rffbJMt1Hv47uXFp5EkAazuCQhPfwKXANCy0A7dc89QQVmq6gAuCJ4EEYJigW1H0AViASUEss9+9nOGbXtZeUF+RJ9yZVTKMrVrhb3Jmm8Ets//z76WLR48/uDmuldct3nd6143Ak46zL7tCuBfgcmRhgXrrn3yk5/c/M7v/M7mX2/4183+c/YP/ctS146y6yPBtMNP2XcdxxEpRS7tknk5QPLN8c3ppy3ZyPlgxIuy9JWIHbIJmJZsysX26aE+2tEQZCtQz0fyE8+wUTt+BOYLoLD4Q0CWYBw5RJ76kfYsIPJyhj4i6P3vf/+w0ZIRuPT1yNTAiojEQPl2wAWou/9Zz3rWAAmAZYCk+g55G1cCiwL11ddYUNAcQXxiHw0wmMeqgup2T9ROdfcCb/eUsar9+mfjjs/IjvoGmfwCO8ir//Cjdrfp236AFZ4VqKvL80AFYwQ7RiiSyd9lJbf7I0IhAKRxSJnKUr82K8/f87Ez+kHZlWQJXCNr78PQF9MlGdoBow8HLgKG9PN8NrBQGXRz7bXXDt0hCPVpQJq28W0ylF3fHDDv+gj4oEvlN19oX7tb+GJEdaDvTARGmPouQDdwQ7tPJMzK2O+F9u7Jd8vYbQ7M37VTmzyrTwVMd3yXdjR+NWZHBgcEdXxWmbyRFoF4+T95lNV4Vf9Xh3aRlRz6UURJO17U3ZxT/fykbPPGB+2p/7rf9Y7p61iXAwfu3iUEkKmEjYBX3ykj/bcDL/kf85jzxlhD1oiZdpaYE3xff84/lR1J5zPQXB3aEfHjfm1uDKdLfqm+2svv6teeU55+EunkO/8b3z17IhnNXq1LzHH6LX82VvMB/tAuijKglQUsjLzsaDDvVHNNokMAXW0JQAs889n6xmckmzqMTepke4B/ZLy/zX35I70F9LGLMuiWPrTDbzsb6avxQN3Z8TOf+eyQNQLUs/wrQNjzfHF+pwmduJ/cdr5GSuov1g10F/itHe027B1F2c84qhzjZ0fysZ/yWs80VvAF/hFJ1ZxAH3xMfZFxvf9H3Y0Vrvtb2fOO3pJDAnX5w0wEdUSq+RFZogy6YE8+FmE5J+uol8188q0AW7Yy3tY/1G28ZAs2yWfd37t08rHmEu1w1LLjtdqNhCiKiGp9HWhde5pb1BUR1Y5HYwK9snU7QNmETtjIs37oQhIJciPwvLmK/PqPn47Y47+tE9TVnCuBAEEKZN+/f9kN2drI/fpffuMYxsYKc4rfSJCFFDky6svvm/cjlZWjLXQvUU0981qjMb3+4D5ye67dsZGb7dBXl3L4tTYh4MydfID/+1U/n+lY13yBP9cXl0Spxa/pMR9tzIn8sc4o5qpfNN4iv8ihTT03JyjwU+sFY4a1HZ9pzFzigeW0B2Vkr3ZE07MxMCKJbd2jDa751QZ2fN/73jfszz/4TPep26+2te7X19kf+aOv5l/kqT94XtnFMfmne0pq0abig9YWntM/2x3GT61/WxsXX6qHzdiH33cihvL4X/Nj82dJC9mhhA7ysV2/kTqtn5VbPJpvRtK0FoyUKamgcSA/9X1xYHNp14p9izvUb57021qldXLrb/V2DJ6dP+3KKomFjv26n+7IX7JgZFwE96GDB4dvnnv++bt3FerDL7r6JZtf+ZVf2fXLlfyZo5j171UDqwZOFg2s5M/JYqlVzlUDp5AGPvNfnz8+AKMzli3nFmwWa0AZ5M8b3/jG7cvoFyCz4CEw0wLR3wGeBd9UOAMCFnsWeZELFpcW1L3PwfeCBovpdkkEGM+ZcmQrw88zLa4tNi2CLUrdMwPQLbALYAOitLcsztoRWB/5o47Ax4CjgpCAGd9H9rRAn3VSGYHhAuSOQgpUDKQoWNceQZHAU/sLOuixIwUW/Swv1S0Aqq0tuAMlakOgUZmHx48tR3z1MuGCpXQssC+zMHA7AMy9R7dEDFsXWHhGAOW7AAHXygwrgw5x8p3fedkItAB9EUR8kD7KnBZE/+Vf/uXIZg2Y1F7AieClQKm2+yyIGjIePToAgte+9rWbl7/85TuQhB3oNjBJsKzdAWnKJQsfFez94R/+4eZd73rX5tDhQ5tz9y/voHKOPtAqcHAO6tiSjL4jp7IDZgWHjkj76EdvGnqjmzLxyE43QIDeRxDpoB304nnkwwMPPLgD4vi8eujctXbSzWQEmfxkX5mOvTg+siKwqaxBwXdZ5pFDZVcCDzwnE/MDH/jA8NeIGXXQfdnNBYfZJ1KR3Y0FHcEEjKHTjrCZyarA7TK0I2xnYmgmiyIrZ9IoArjxbCaBZvLHs7LxgaaC2LnvBfSTsXEk4Fs7GhvYgX/7jh6UBXhTj2fZSD/3NxnZlx/oj+ooS77sVf02kIWdI+k80zij/elHvb43ZvAZ9dIvmdtJp8xs3rjXWJrfNfb5PqCDTsjnefJ23F9gj8+OfQFse06mOn3oU+pvl0QvYUci9ZJksvONdovpb+4LLDceRTzyO77AlsokN12yScRVAEjAc/PEPKZE+kYG9WwJCM17gSTZqLLdzz5szHe836J3dUQMd9RWvtu7g/St3h8UGakt3dcus4DZSP0ASOU3BkYyR/I0/runhASydlRg7WlccI2cga/q5r/6ZTvuXPv61+/ajX3+10eUFdiV/82kSmTLItuyo9TfzSF98inPt8MyUiYZA/PNNflloGY7FGdigg4itNqxQd/6UIBw4Ha7feoH7ndfJD+ZAgo9CzjVj9laHZGUrQfcw29LFOhIwwg8ctodR3dIdLpXvufb1UQ238/knXLLYo9Abk3EVoD2drL1onWkurUWXXmXWzttlB/ZBmA359mB2JFrkUUzUHjbbct7Pprb+Un1t4x23VhRH29ttPjc8v4k8rBPY6e+7nvjIn/rXTftTGktGXipje26a7clHddXWntF3DYfsKO6SjrR1nZKNE9FgEQEt2tFWxt3ldvaLX0Yf/h6SRP1abo1drNr9dYnZnC0+STSkP3oMP2zVX4f6cIH6NE1emh+4rv+Zhu2sL6wC0g/MUfRr/p8uqeEA31xPuZKHyQ//ZPHM61v6Mvc0nsDlaFPNDaSqR1C5ImgjDjo2E46obNIFN8rV93/8i//MsgS7bZuedazvmOQEb3/J5C/HaPWT/pYCQwdPxaJ+vnPf3a0tSO7IlLYgb83RpJbfcrK1q7la40fnSAQ4UMnyqy9rUciHF3r2Ejf0bW2eJ6e6bdj68gUMcgn3GvnU3FSRCF78oeO7+ITrfmSo3W+Y3vpu36v/MB7MmiPucx1fTSiPuLBzk/fta71DHm1q/mMzjo1IL1rc3FFpF5zb4kn1r/KMI9qC19tF3vvquJbnmsM6whD/YQ+jHVkKyGEX3UkdSR4NtJ28rc+9D3C77LLLhufytE26xPzuqNtPdOa2vXWILWXzRoDWt835meLeW1VfOae1jKNYXzMM81p6nKNvI0R+VM7XvNn5TavKkM7G3Mqv7VO7dH+4vXi28phl4UkXNaW6mlc7NhR8urD9efiwzAC9jxj284zt8d3q8/9V1/z0s0v/MIvrOTPKYRFrU1dNfBo1MBK/jwarbq2adXASa4B5M8AXs7ctyN/LDyRP3/yJ3+yedOb3rQFxxfgukWjBWKBvgBIUF4GmWvKEDgIEiw2OyYlUMpCMaDTfb4H9pQxqC7fL7tblkWunzLsWtS24E6ujryyKA84aQEegGrR2SI6QC6AreA3AHUG1gLCyrQiT6RLgFRZnz4D08uyKmifyRTfCWza7VMwTf52/kRK1MayvS26kT++T47AvnQfYFhmmeuudYzJGafv3QG3ygnwqD3thvF8AQ09BJiftiXa3B8JE0jkHiBHgUMAkTo6P/55z3vB+DuAlGwFAAHx2oko8d6fsoqPHD0ydt9E8gV6/v8CF3Jcc801m5//+Z8fAUuZ2Xytc/ELXtUdQJjdtOcf/uEfNn/wB38wwIzAHT7/mte8ZmQmBpQKLGcAIfkiTfmT4EZg751aH/vYR3ZB2ACWj9w7bHDB4y8YwN3znve83ZGEgWNlqS79b7FFgBqZ+XfZhwizwAeysBObdvwGeduZ4r6A4QJDbQeuBCwv7+k4NPSwAE17hl84nsTxMWUhlzmrTPK2E2r24QhNZSFFZOkCBSI1tEF/zK+0MfK3AFIZgWozyZo/lAXZsxF69ZPGgXk8UIcyyQok6witdrXQUS84lh0fABF4wU4RccooW5dM5AW+GSvdh+xoPFI+n59lV6b7Ip48DwjzXefMNwbWr8vcbRyO+OmIqXawBNCojy2zXfWzue8jh/SL+rJPOmT7juxqp5H7OlosgI996Yru+BNgRxvIFmBGPvcAVwJhlvcynDOe65hQnwGK9Oh+mesAIfUGdrdDhC3SY0RkoG1AdXNEYEeZ8urVXzrGLaJgHtPbdaRMOldvR/SQqyzgfFXZ2h6Jxd+1vYzbxjD3KPtEUjHShwyRHY3H6aV7PK/cAJ55nKvtgfu1vR1/dJ/P0B9/aBdZBBbwsefpcAaVyjimv0j2fCj9t/MjvwpwIr+2uF8fbNxpbGgudh0omw9HOrU7IUC+XT9lHEdqqod+I+d9z8bu6zsAsrG4ft/7gfSjyAr6MKbzvfpXc1VjjfVOhKS5p/FWGzqKyLMAS2NpQHm7GiIaW3cFBrqvnWTGho6lopdIEvqNgO4IJTrRrjLx3ZsP944cx2v5W/l8rd1h9KrMQ4eWd1Hxi9Y1bBWR7z7lNo+006jdK2effebwqwjQjm/MDr4nE32xC18gh//ZiN47Bq1EEHVrI0BfGyN36ctvRGdrpNaAnmn9V8JRJBGdR8TTL5l8F+EWaB7Jyh/5SwB4CTz0YUwgW4B1IYRrAbDK01764D/ahDDni+qO5CkJgS9FjCUTm+j/xkf9IeA7uYHq9NH8of2N22QvMUq9dBRRbK1G/trYmLIc4/uk4Q8RjzfeeOOwLdu0SyrbeY7fS0CxG0n5kgOA8p4JJDcORIxaZ0gU0iecGoB84Of0Xt+jc7YqEUW56qYPbW/HFV/+xjeWZBU2cfxabaaX5mO6bQxtHUc/7mHDeb3XzrB8UX2Nba0tS0hI766XjOXvmYzUpghLnx1hx0+WBKnl3WHFUO6PgG5H1Dx3tXbXDnIbfwPulRPp1PjU+9jygXbVKXPZVboQJv3QrfZpD39ojPMcO7gWwUoWczZd0jVfVm+7BUt+Ims73fNdz7QuU462+s7z/EVb/FhD8mk/bEWuxlVyq9fz/m6dNJO/fEmfQyb5oV/X+aB+xabKK7GAn0Uu8cFI6+KpiLLWAp5rvilWazzKh1rfFsP1f3Ml+cnQ7kr1lliT77iXvzVHq7Ny6mfzunfEzw8eGzFWsUBjKZs+NF8vR/r5Pz205m6tPp9YUL07EnM7z+/Z6oFejB3In97NOtr9sO/8WY9923W+9Y9VA6sGHnEaWMmfR5xJVoFWDawauPk/Pzd2/pxI/ngR7x//8R+Ply5afCGDLJwt2gIKA1IEkUAEi94Wue1kKDOpc8BpvMwqC+92AwT0KDvQskWpzzLGLJAtNgM7AmRbyArwCo4tNMv4K7uqDEmL4oKuMqfKmgqw92nBG/CtvBav7p0JqEDl5JgB9wikFt/KLbgPZKAvi3btswAmryAOAUSvgfoFPeQQOO3bt7zgdV6QB3B2LMxcX+BgOj1970PAb4DuTBSpF3BrAS+Q6j0MASrIn3YEBXIFQCmnLMAylAMP6cJ9z3/+Cweosbz/5uBou2vt4OIvnv34xz8+jn770pe/tDnzjDM3R+87ujlj37LbKEJxBkD7zrMAo5/6qZ/avOpVrxqghWBQ3QJFPh1pEHBTOQXKAIk/+7M/G+d/51vKBVr8wA/8wMigLXuzl8NH1JCPr5WtTS46EDwikz71qU8u2YPHHxzHvo32HntgvOeH/WQc0g+CqUxfZZR559gNP5Gt/IMvRNQhF3pZNJ/RXoFyx0tFrGpPQGm+q62yHtnedwXLgmSBrzoeeOC+8Tf7OKYkAiR/zJYF2flKx/oJGB3fQW9XXnnlbrdYJND84t6A1oiV6igbsaMl2C+QvrZE2LF1Mkb45mOBGDNYSH7lBho8dNzFsiuMP9FHYPgM3HuWnQIdAx7VG/DoOTK5NmdQt5um8Sdwgqz0EBmb/6eDyg1cp4f52CrfNz5EtLJJOzML9JUboRwZEJDc+JTs7SQKdAzAZFv9GrDH3/7qr/5q9Gv90Y4D/QfA03stjHXAZtnd+ib/Io/6tQ/IVxYyWeiI37Qry5FydqAFuHjes5HjkSXkL7M9W0cORhIoo+zx3tuR3zW2RCgl5yBvtzuNIgD7LgBXe9KTfqi+xv1Iznw3n6ULPwHmrVroYPal5PKZDfL1AC6fzUfqA74G1rg30NN4oi3pWZ1kr89owyLf2TtyyzPN7e53T8RGx+gEcOe3R47cs0skmK/VrsbnQG4yRbb6zm9gfOuG6taWEkz4vf8DJyMvAoQDeAOoI0g68hEgFaAYEeAeR/8ABvXJjh9rLCYH+QL46BsAme/VtwF1fKxdbq5/6EMfGvptB2zAW+sgfTqQUt3+1r4A04B4Mgbkl1jS2JAczSuRv+zWEVD6U2st9zcWBAJLPuh9XZ7RFv1Ze9JHxJG20w15O9rNsUFsEHliXvRLV/pBhJP25kv0or38QJvopPnQM73bjv6V3ZqzxKESYFoflbjSGBvo2tq0ebOjHJUXAUeXfIrMQOsSViI+I64jHZSZjy3g+z07YrY+2/ojcjZykk0di8UXaqP1mDL5ubFRW3qPGxvQvfkZqe45NmAj9zleNeA24Ded0VE7Ofk3md1LF+SxNrUe1D46dg/53COZg99aO6gfqeL+dh60+8b/5LB+Mvezq/ZYs/Q+PToSX9g56l5r3gBtfuRl7+0KMhfzvXZpzAShcvin3Rrq16/Ve955y3FiveNK21qns4O62CVSdPbJCBi6alxUtraWCNF8MBNZc4wTyd2Riq0V5iScYgu+wu8jaZfxY0lOIGvzfLtp2YWOel9lR+iggEuSAAAgAElEQVTmf8s8sxz3SD4ysEE7jcjGR3yWoJbP+m4hqc7brZ9ba8xJJulBua3Leh9gu96KA9nAtZJlfM/2SHXjrLJa+5Q8Qa7itwiYiC33q4NfFH80FiRP71Grr9Mdv+kkBDruGfJH+DdGei69eZafGA/d5x5y6xN+WhN4RhvZtUQ+NijJQxnzeq/1QGW0XvV9SR7mQHGCPq+t+klEmnLvf+D+zWl7l90/kY4++yFHSUP8q+QHbYrwpMtIz4fWFcs7EvWFpT8u8Rqf5He9X6zdqY3jfGy8c2ubSLjZu3e02fjE5sifn/iJnxjlreTPzkzrH6sGVg2cZBpYyZ+TzGCruKsGTgUNzORPQeey2F/IH8e+WQA/5SlLcGdB25noQCsLP0EU0CGiRyBRMFkQE2ET0BnQUAbUnM2U3suUC4ANuCVDGXplI3umYEydFrARPBajAVsF4e4PYLLQDegP1CrAb2Ff0NuCO4AtIMHzbbVvgez/2um7gt2CiRbQZRW2A0BgQE5guk8Lae0sE9n1h7JCF8Ig4iZdBZguAP2S8UrHZXenkz3H/zdxlGzaU3ACvBVcIEH8BrINXWwDlWzGd/hJuxP4iPvKyoxIIIt7HPsmq1M7BeeRhx1/5FltA644hvATn/zE5qwzl6PaaveJpNWsD23wUnqBhKBMUFTb3FfWagBd4Ld7+ALQxI4jO2gKgtip4POVr3zlAC7cT6e1z3Vt0Cb3s3XAWcdReH/Ql750645ErN+QS13s3Rnr+hjwu50hkZ7Hjh0felBfAZzPgtveodXLbt2rHtf9FITmH74jr+ts7uW37olQ8slWASv33nt489GPfnQcxRIBlp/5bOfYDJ4E6LfTAYjETnTXOzTISP9IJXUaJwBc7kun/g78y+8bd/L5GXgtOB1k2/Y9FZGg2h1JkC8HEAfyN76VaRppQRf6en0ncKZ+G1gdMRTI7/7AjF62TPfsJ4hnu0hQ9qCPQMf8zX0njp3+r0/Ufxr/6KNjXrQ9YtineyMAI5sba2aC1TX35dfs5vnAlsgygb828CG+9La3vW3cx452tCGBgEuAuPwOgfPe9753ECLqYZPkBXz6BRABGPmEa76jB2ACAKmXLrsn8CIAO6C4nY9k71qgiLZFLAQa8dXmR7Jm05lcbI7IFxv72Swfyg50RAa6UH9zVeB+3xlDenk0G6ijMYDf8R99JjK3vp1dAw6Tc543Gyfq+yV21C8DwQPpPBt5mI2984c9amvkUmTLnJQQOUsmvwvBtJATno/Y0U7fqRfpor+3Oyrfzl/py/0BUyVn1J/bNXuiHgLUmh8rYwawyG7cVYf2qMN6QDv4Fbs4Fo2+akNzvnLYtx0XZbz7ns2VUyIEv1UmQIwcfLndEiUkNG9rl7aTW/8zxniGz7MP4Nt8aq7ruDy6DaxPf819duEFNg6Q8P77h757Hwb5G698Boy3jnriExeiR31IB+/iWNaLT9nZs51uAZ0BzcvOiuX9VO6Zd6zSTbalR74ZqFj/bGdf67eIXvJrp+fUNZOFdNG6S/ls2NqMHiN486Nkpku6NWapPxDeHNB4FOgeWUMPEeYBreRpTGWzxtv6bWBuZG3zmPEw31Au+yu7XbzKJKMyzcW+z8/oyTyqreTgJ5K1/FoPRXK7T3tLCtAO40/jS+sSn+QxvgLmje3WJuozJiFu1GMnL0DaGso84IcP0ZOyW4P0Pp3eUUMeoDlbsS3STXxB7hItjPN049g39bOHtltTWq+2G653ZtIr//TeRnrTryU1HTq07EZRZ+8KUp65hY4ln+S/7bJsDJzXT60NlNFReyXLNf5HMMyEUjolNx1qr3Z4xk+EaeR381GyWP+Rl7+Qd/af+iu/UG6kn3vo0s/XvrasvVp7ake/vksmtmoOHGD89ri1005bkkk8o880rjY+tyNJ27VFOWyifcuxdcvakt8hKcnZLht1lJgQocSu7m+nfTsR66+Nwx3R2Hxa0k7zX33d98ou9qoNrZM9T6/tJC1xRnvTb+N//twYHYFDVm1pDRz509hULBmBwrae7b2drUVaQ3Q/Hfu7HX30Zr70vzo7GrqxtXhuTg6kd20mG/vQh5/WH/puZGDEdfanG8c+N28XoyqvnX9IW75NJvelS7EtkvfefHabnMG+xljkj4S91lrrzp+ikvVz1cCqgZNJAyv5czJZa5V11cApooGHI39kxDn27S1vectYFD7zmc8YAb1FoeBGwGtxaiEv4xCAV2atheQMugbkzsBVwFKLO4vYgNgTs4MLtsocbCdFIGtnsivfItP9gQUFIxbOBdTJUbCrLS1gZ/DfAlqA4rsCzzKEk8WCWp1kElwpu0zajgMqM7Cs0ICoCKMFBFkW4QVZdPyp//zU5rxzzxvlq69Ft88yZffuPX2nt0Cq9L8Ed8sxCJFUygpUHcDEZiEtAqYDJwtsLNx7qTtQgVyB2tp3zrnn7gKbAkLAVhl1kWoFQHRTYGuR/+xnP2dzxRVXjICul0vTQRnSytQuz/PHG268YRxFoNwCvsDEumzAt++Vg/jxbp6Ce3YX0JCxrEafgiS6iLwDKPzN3/zNeAH3nV+7c/OY8x8zQIYCJfLawWBHUWCVMgM2gCEFlmQJ9OHnN9988+atb33r5qtfvX131Frge5nIBZF8Q2AHsKCzOQv8oouePGSODDuR/At4EHSRtxfkFgBGzmYnZQX6AIfK+mUfOuvdAGXQHz9+bLzrx8uAezZixWdHQUZG1Q+1LUKDnvJVetJGz0VwKpcdAwUAmexATwXlAUuBH9VXtql752O3CnjbKVPgGjGUPtis3WvZeAYeGmuU3bt4gDftOqFf4yb56R8IRncBjvl3x9v5v/5jR1Q74RpPy5zUvgCIiJkZRPB3wEfH+iW3/wNJAqJmkLQ6yWm8IFukkfvpKP3yldpdZi65Ii3t5HnRi140CKC/+Iu/2GVEG1M8y9Zszi/JRUeeIWsEa8CYvobo0XcQjgFudK2+7/qu7xp9xP92LMjy1ucjZSKrAkvU1xFBruWTM2FRRneERDp1T2SQvyNH6ad3Vrm3LPfml+poTjMWkS9ghzyeI0+2bq4MBKJvYwJfOhGMClgqY5k+/SxAzbJjIZA6kLe+w370rgw6alxpfvVsGeyRM479CWhr/FduO3aUwbZlRbOTa0vW+P7NHXd8ZZclnVwBka77iVBq3KsNkePk7vjKOamEXjuah481P/o7cn3+bC3CFukMOUme2tu81LFS2l7GOtuRUZs9o63AcQAqe3vGzzx+996UxvrIIvpnu5Io6KA6O5pMO4yd5AXE8w+7LfSDXlrOb60BJG3oC2wUyc2H/AbckjvSt501M7CpnuxPb0u/W15wD6CnC+QtPdMbfQQ6e1abskEE5uHDdw/56YmfaJu2Gh8ivudxvrlCW11n3xms7m/6VG7JDfP80xxEF5HDyosUigBhc/VFpCrT/2xCT9rfLpTWgcpDfrCdcZwO6EVZ/uarjaXqi3wit3Y2H0WmK1//CwwmQ3MHfWpXpEnrGnNxZID1CJ9AevAfsquDTyZLxAwCr3mQDpRf32NjzzWHeLb3NOYTESZsQq5Im94Bkq6aQ0pgoEf9Sh/2qx561E67QyN2O/qLLyOH2OIpT3nqeMaY4DoZercVXUWqs3U7l2Zy5ytf+fIO/I74a7cgsshawy/7mMfJkk4iZlt3ZiM+rw3q8XdrJveTowQO/2uj/+le+ZFq+le7jfmW/tg7rbLFMl4fHkB78YE6jTvqVVZrp8jqYjHlLevqA0OPvm8XmP8j/EssaceLevib9qn/9tu/uuvX9OC+dkjW94vT6jfGS37fuxDJ2dGxdFjZ7Z7xXOuVYrF2Wkd+tCbpHaVsVixW8oj2+Z5OtF1d/GV+R01zQPFPPtGY6Sg0Jw9Yi/rVv8hUYkC7fVrnudYxocWMfCliujG1mKX5UXs6LaNYrzV+ZLxnGh96VxTfZ7/mC3XTVb5Q+1qH0LUyyMaPOjqyuZyt9Gd9Qf3qbu3DZx58cEmsjBjiy+QtXhHbsZ/2tqamI2tbiQJfuvXWhXDe7pAnD1/o2De6GnHveuxbw8z6uWpg1cBJpIGV/DmJjLWKumrgVNHApz/12eMWrnu2x38FniJ/HLP1G7/xG2Nh69i3jiaw0LPAC1DuzHWLfd8HKLTIDigI9C/AbfFaNmp1B4QERlgAqrMA2X1lWVno9uJ0i1GLToGkxW5HMrl/BtRb2Psu0C+AMHBmBkMD5QNOLJa1sexC/xdYClgK8gU4ZcO38C9Q9kzZnBbFAbSdtW1BjVgjaxmu2qFtEXALMLbZnRceIdLCPnnLKi37jIzLwv3BzeG7D+wy9gI9ZzIl8D5iT90B1kOn26N++q7ssrJFA3MKbgJM04N3/lx99dWj/QJ6QaprfgM3Aly9ZPU973nPALroP/Ag3ZLRTySiOq+99trND//wD4+ghj06foAvApgCWsuC971AJRD6j/7oj0bwNrKJN8fHrqPIIbpQhp1Fsq35Z4ByuqbTdqElp08A9u/93u8N8LOgKLsFePq+rMx77r1nc+EFF25e8pKXDJDANf3orLOW9zCUodz32Tjbk4FvAdkisDwXIFHfqg8LwJA/fJkPCETpvWC4gNaZ8XZFIQbzjYBy7Wj3k89ejixQJV8vvibbGIP27Bl6LxM4oEo59OCHfTomi4718cjXdizlY41TZUjm8+rLvwJyIsEilrOfe+moDOx2bPifDjwf4eeT7O3YA9I0dgQUGSfIr5wycvlIJKHvGwu0lV0id9RV4J2v9H9+Up+vzXwkwDogqiC+fq7tjXfKbRw+EWQIeIxQjxgKTNXeALAyyxGD+gcwGJAAGA00zQ8DdspGrvxATm3Qz/wacwOr9efen+FZ13oPAD3wpUjt5qDA3uYU+o7ILGEg0pi/kqEdL9U7+7c+1PtIlKOf9B6LwP/mnvySLHyALAHw+Z97IhvYoSOEArdKBGiObGcBGcltbADsltgAKFVe8zX7ROL0noTeu8BP+E3zMfnKlG4syibNx/fcsxzTykbKpYvmxub7wCvlqoN87Ur5n/+5Zchahncgm3GntjWeB1yVKNL36lfnAImOHx+EIl80ZgOuIl3aTdrunIjb/tcm7WCfdicEdLrXHMIH6ch1tgc42/3jM+KnOb/3+NBDvqRN2d53gbXa1vud5uQZ1yOftbtd180ZMquNo+3IBbjTr+c60s8z3pVCbt/zK77ZWKr/BixqQ0eVqa8xiF4jMALal7Yc3rzgBS/YfM/3fM8Yt4B6dN44Rk/6vXKNCX60pwxv4CE7+s69CFvP03MkTGuLmRj1vJ0bfDdSjFz6R+sl5ZEpIj5yQ11sVHuUb1yiJ0lM9O/HbhM2px8Z8HbPKMOOFrr0PbsbZ3oHjbIQLZE/jXX5rut04ZMc/s7erZ1a9zTHRMLWr/LzjvtqXG6MUKesev//5E/+5DhGye5l703ULwLh2VcbZh8sUWlem6fT1i9zQpV+21qWXO5trFUW8ibyg5zNde7VHr5oHjBu8OlsrG/RvXt6X6j2RnSwle8vvPCJY9xTXklMzVvqYhcxgb8jidWDILOesf6yo6vktY7TIxP7KNcYTKdspU/xAX+3W4T/Vn5zazFKfVbdzbElAkSulbDWPErPrenqG/y8XXiRQnRz5MgSe6jPeB5pX7JRc091dpKBMcPa6f77j46+VhJICWj0rFy2A/z76V2FPvW9ZWfvbTsymf7ZzxykDexjnTvPKfkKeRq3tYf8JeSUEEH/+q///aa//J9MSJaueT7fJLf626nXGMJmxqOSVtjFvZFIjYVkSyfuKeFCn1IWv0JsSGxp96i6tJtf8S/HRPfOPbZKn42N6iBHRFsJL8p2Tzoic/Fla8F5ParNbNIOaLokZ2v0CJl8ujVjfTdCj/8YC3yyv88SI/kKH1RXRKGx79gxRwcuY7g+UQzKf40zEhHMR/zCT+s3tqWbWz73uYUs3Lt3lyijjZddfsV4R6ty2OHYg8u6tAQnBx6Mfv7gktRyySVPXDHWoYn1Z9XAqoFHkgbWgemRZI1VllUDqwaGBuz8GcHm3iVLLpBy//6zB/nzm7/5m9tszeW4IAtCIEqL9QI2C7HAM4tJ1wtmWkgXnHa9RXwLWf/3E1BmEVyGrwXukq129wiYLZKVaWFaVhzZtMf37eQoG7QgUR0toi2qA+jJQTbtLKtc3d1PJgvpAjn3FdwXFLS7xyK5TPMC2jnDm04CINqt4X+/vQgc4EA21wMxCzQDxvbsWYitAuv01yI8QKHnAhd75sA3vrYDGwOay3QlbwG6csuSVkaZ1Me3Z3lH7vhUDjv4nbPClMEm7dZQ9rXXvmJzzTXXjAAAcNS5+YH9ZdQqE6j+/ve/f4ArZa3mr+rJTuQXiAhgfvqnf3oEaZ7vRbL5liw5euw5ZRYEAqG8o8QuBD6QH1RfQDwfvO6660Z2LTuX/Z3c7lNHZUeIApuQP1447Gf2ff/PAEZglDbqf150DNBZZF1eYFsAXDZptozodC+96yuB1YGAMzFXlqZAFpDoXv4ocAQCFBwry88Xv/g/Q0e3fvHWQYxph/cx7Tt98QGyaTNAgL7VKcBke7LYwUG3Aev6tkAbWdCRWPwuv9WeebwA/kde0L1yy3ZUZkewpIfGokCuCMOIkIC2/DjisaxwwWjAtHr0fwBFOyZco5vGPuUgBstkJ5+gGZHJn2eiPB+Zx4tIgcjuxoG5v/VdspZhXRs6ei8CoLZEGBnTyv6MNCw7O3vRv/EsPbJ9IINnGuvIwhcBauxHP3bjsL0ygdRsjuj1A0AiV6B2tqYDfcsPHZSNrH767igRoHY7ISID2J0dO+aosUs7Oy4pgqM5qH6j/Jno4Pu1qYzkxuTmg8A3sgM16EN7m7saM2YSL1n6zjN+SkaYye1Aj/pexF5jsE/X9BtjHZ0CaoBcjYtkDABsTKZTuncv3/N9AHo7LJpHXIuUInP9xPhTuQEz884fYwY9Repoi+sBeThddg6AUkZzajs18/WSAiKeIinprH6kLuO+8ct140Mgmudcj9Si746M0n8j/fhXOkVqBwJGiBsDAhPpzrwFIA6A9qw2Rfi0myf/dJ82snk7SehEGQGT+qzfxqvmlbK46/PGSe2jZ+PKTBC3w4P8yAB6zJ8jNZt7ak+kaGuldlg2HtSX3Kes7/iOS4e/kUN91iz6eOsT/dwc4hrAWL81PtCP34suWnbRuJ+PedeRd365nx2Ah6016THiRp3GGH4IbAUyV08EF58mP/+ge7ouA50u1KEcbSezccS8uuxIW8B2zzb/mq/SKf2xj3qVHdmW/pTvWTKwj7FBG302h/ibzNrXfM1+EXv1s+a7jnbL7zsCiy/NiQ3tsqYfR6Bp37vf/e7NRz7ykd1uKrr2ay3RDqXqTnb6iJxKB83DfNc14Lt5nj4aK8jjb/IhVeiBHVr7tXZrjVbCQPFBYLc2GUfNk/yKHvkEv2m89M6pEkuSIRKIDADx3gnU7jjlGFvo6RnPWHY3k5WMvVOoZJhIpogN/t86vTX/TMirc56r2cqzAfCuNQ75XtvbmZJd/c/W9KPt9EZW9lJXSXiuO3azY3DzI/1pJnH9z9c8ax0Syb+M94d3x66SRfutk8mgnepnj4hxbVZ2JDPyaV4LuN7cZTya59w5hqj/KKvdXvymvhohZjxUXjrOLs2JkXX6kfqSz3gZIdEaT//nP9mULbTVs/kenWSH4gj64nPG2N5z5X+6/L7v+77dnEI2dvPrWUkB1sbt6qbTYo3Wau2IZR/+p36+SFa6aexjixKE6LQxRRvZjQ71Nc9pu7Z5hpxsauzqXUslukV6kTtCsTV0sUzkdz7Yuok/0vd///fNQ0468gz5tZ0OyCIxwLzJtr0TlP+2djxve9SkOFJ5jRPPfNazN6973evGmmYlf4rq189VA6sGTjYNrOTPyWaxVd5VA6eABj7zX58/biGO/LFoKwg966wzNu985zs3v/VbvzUW0fv2PUT+tFi3EPRspECL7ACtgLVdts6xY2NRWiAZiNWCseAzAMNnJIU6LUQFMh0JYWEooLOwDfgo0009gS2BVgEaBb7kswDux32BLIH2AU2B053DrPyyuQKH5kzksquUI3BR9xwAqjMwv2y93n0iqLBwBxAHqpYdSmb3dwTVoUP37I4liVgo4FSGhXkBfKRO5M3Q5cG7RnkFm+QqU1u7AoWyQ4F1gNzR7VEA6vSTzTrGIxKEDMoTaM3B0Itf/JLNS1/60hGkyJZjxwDo6gq8FrwAjhFAjmFDNkQSlTVIDv7BV+woes1rXrM7VmgGCSM+6IjNI+PaCWCH0Tve8Y4R7Lm39gfMaGvgq91FMrDLvMwPtJn/zHoP4Aca/e7v/u7mzjvv2L2fpbID2PNl5bDPyHI+dPfm+c97/jhujj954brAjT/QW+RjIHY7C/I/+vdbJmGZeN3Prr4DuvQOAXW7ny4iNcrUv/nm/xpg3V0H7hpHFGrD4XsOb84/7/wBEAhIA6Y7viYyE9jJx9NlAKN6y04u8zBiNt9ojBlj1xbI60W7ACnZ42QJCIvcaWwJsAhYOxG0mcmixjV+Qjfsov38TF+JWKVr92qvAFd7vA9KdmikEL265x//8R83H/zgB3c7A/lYxPJMEuQDkYGBB7XHvQH8jW8RKP0fcNI4W//3rHG1Y7lmYqd75iO/6tsBEWRmp45a4SNlm8ryNwbwTeRPx4nQ2T//8z9vbrjhhjG2JGtgLx36CehMJtc7EoccyqNj4HLZqOQhW/NIZFWgfP7FZhFk9Ns81E6DWeftjlMXGWabk5PNyBiwo/1+yt4PPI+4aExofono6HnjX2M8Gcu6LxNYH+ydJnzfdfeRg2/ZGajP6VsAU/UGBEV0l53OtsYCz9JB4CxfDUBvPmhuCTjyDP1ecMETRv307prnmt/9366i5qSysyPUrTP0d+3nS55pZ0xkc/NABN0MlEfEyS7W/xtLmjNmUj3Sv37gE9hPlnY8Ng7Ss/o7vked1huAYs90HBtAy/E15q6AT74SQUT/fCAyKWCX3f3MgHX9P3I2ENJ9bJVu1NNYH3BM/+0k9lzzdnO4tjSGqkcdytGOeT3UuFgfCCCsHO0iCzJfH3/Oc75zrL8CoNtt17gg+73MeDKzC/3Q5dKnzhjX9Qff8VvP0Bd7sqsf9mkHCJ255ldbfM9OHXEY8NuYHkgfoBnxSEclNNFBx7OV7AB41nfYr3nSs3TAj1sXRFyVEIHkIhu5PNv8EfnOjh2NVV80LjR/sKX2k7fdJfTfLtzGM89UJjlbXypTuxDB6UzCTCRkiSzabKwo2Yme/a0PN8epq90REW/s7zl9gXzpo2OqyBFh3/ysDPNMu2UD8QPoS4zSJm3JZhFxHTFH575zHx197nO3DL/hJ+RqXM3/rcn8qtd4qI8EVpufLrxwIQR8Nx/hSG7XZ/3SP90ZG5pbInGTu/HGZ2NTO57bQUR+tm7uqy+3po7soBv9qvlW3cU1rQes/xu3Z3Ko8aK1aDaPVImARb6zd+to/qI/+5/fRtQVb7QeK4HPzh++zAbqcj/bFtOwhzaov4S6CNUSxFyjx8aJiCEyIt/ro62v6ZZd/LbeLy6bif7WipFiC9l80dB77x0iX21nH+M4H1EnOfiNNZz1tut2/zVn8vurrrpqjKF8owQsuqLT3kGIBOL73ZfdG1u0gw21vzGp+YtfNS9EvNBxRzCT0fPN2cV7kULGabppp033ajOZavsS4y87HovrlVXCZYRmcR4dKfP2228bdfNZ/qdtkbolozQWit200bjhmvqObN+f6gSJiEL6vfhpTx/kj2dX8ucUAKLWJq4aeJRqYCV/HqWGXZu1auBk1gDyZyz69hwfgZPFpB8v4kX+/Nqv/dpYyAqSAjUsqstcsmgsm9oCcQb05t0HLSotNgu+y3wLsOn5ANmAZvVaUAdIKDeQBvlTkF0dniej4EKZBeknkj/aK5ixWLVwn3f8CFAsRsvSVLcFugV9O1ciBMoWswDW/jkAIVOL6gLcyDByInpcb2dFgKo67A5xL/0G4quLPSyKyX/bbbfvgrQAiTILAwHKklNfMuSzDz6wBGXzbqz0ni0LSgOwAjNG9tYWBJnb6L7In/QfACngEIDQq3ZcfPHTxsvf6WE+/iMAq6y0nhfAO8Lkli/csjl3/3IkgGtkoiN1C47sxPmxH/uxkR1c1qTrgbD5Eh1GjkXUyJD90z/900FqRFYGoqabdKIu4D7QFdlRRmqBWn47B27aJsi08+ezn/3Mbrdd4KQ2BAaRiV8ql37cYycJAJJfnHHGQjC53q9nk7csO/qhh3ZYtNsjoJpuyCWQ65iwxgM2UJe+wn+yhe/+4z8+Ngg55M85Zy8kmnvYU9YtICyAPLDcPb4DMuRjZRaSQZBenQEQAfz5qfvoCQiVLcjdUUzIH3U0JiRXRMk8ZkfeRqi4lt/SWQBVwX1gBT+O/G68iSBzZJAyEIOAA7YjEx/RNkfw3HjjjWMsCWgIRA/sDpSdiZ6Iob5L9kChxpbkV9Yc2Nfugnn+QbcRj4G8HZejXQButooo6ag9WeUIB+MvoDSgUFsjIwEer3zlK3fvDWM3YAgCyFjKH9Xd7oGOpaHXdlhlOwCgXRaVT2/JHqilP0ZcRXbUZ/MF/0f+sEXgbWNNBFQ6IXPZ7b1roP4SUNQRTAFY2SEgv3mvPhq41nFX2uq7+oTytK3+H9Bb/9WW/LLdIMAx451xdQAm2yxcz9JJhEvHkUZIarfrHafofnL6Th0nEqYROQv4tmQNK5v8wLUB6myPOQpw9l0kePP7Mv8/RL5rcySo9rFzSQMz+TTX73vAb7vLyBoxnfxlUNOH9gS+BhBny4BA7bJjyBitP6ujXYyet6vIuMY26jIn+Q1QjCCjT/0oUsC99MpOrqnHd+q498i9m717lnf4tKbiS4GAHVzXd8UAACAASURBVAXU/FmSSjudywpv3g18bq6O8B/k/OHDO3Cd7gLd8hn6zU/Na/TWGM63WiuR9f77jw2SjL3pw718v7G4XWVl5rcb2/hgDePYUEdQASjpFVhJdjrU5l42HunacWDqoDfkL1nZuASOeUx0/zyetzZSXvOpMapdivQImFSmvliGO1nbfRggqn/Si7FPef73GcGlLDK1I4AcHYPbGMOOkXLJqkw+oJx5rlVOY6J7Gq+ytfHU/comR8Cx8t0fUWwe94z2u3dOHKELc6p6ItJbOyif/GSjA3pq3GNfvtn6qnHP/dplbIjoLi5gJ76mHNdrt78bn+tLjdl0XNyg/9xxx5IsFIETkZsezLeuec78Qc7Wp+Q6/fS9u6PcyO6eCIDWi61Fi1NK8Ah4b+3b+Jq/0bFrHYNm/hevqL9kAmW0VlNuY1Y66hSAErLosHfU8K/HP/7CHeHleW1iG590ECFUXNKuaHZb3tO1HLeXnyqjHSitq7QrQirikRxLwt1CGGbDCIXe82J88Z3n9GdtzVd8x0eNEe3ybA3qXv1N/3ZPJF7zgbaXHNF4wQ/4UO+EZAe277hP/5cg0u5sz7QTXV3eFZiP0AVbfe/3fu/mR3/0R4fsklYknzkZQFn0Yg1kPe6XXMYM7WYDdSOw6LTdPCWfRJa4NuaA7RFwZFZ3SR6t5eY4Tt/Ufv7js3im9V79ybNsHUHrueJccrbWbI3VmqmEsmJn/tia2zORVY4NbD5uDIxY7EQC+tFW46mfbEumu7dH7u3bxm7uo/+nXnzJ5ud+7udGu1by52RGmFbZVw2c2hpYyZ9T2/5r61cNPCI1gPwZJMae5ci1gKCzzz5z8653vWvzhje8YQB3l1zybSNgCdSy4A6sLqvMs4KssloDkAIaLTDLwlJXoELXC5oCOKsrYK/F+1yPBWzZcRFSFqeCBPIGulemMgp2In8sVgNZyF9gMQfuFtOACAFPuzcC9HwGlmiT5/1EKsyGL5Asmw/gQcYCukBd//f+E/VGQpCvowUECwcPHtoRYa75ERDMOyLKtlZP7Q8QPW3P8VF29pz1lSwFpQWTZWUOYHALQuY3+UIASCRdgU5kjesCI8Er/0Jo+F+bBYPu1wZtjdRRvwDife973zjCpLLTaVlsbPHyl7988+M//uPD1sokqyAvP4io69nkAfp5z4+dP2xQux6u82oPEPy7v/u7x7sACtzoiI39P7ehnSLqedvb3rb5xCc+vjtmIr8kU+QPe2hPdqendo8sYOVy5J+2B5iXXd5uisCUMm/LEA7sK1sQ4FNGtmvuB8oHavHDABuBHjt94AP/d4B33knkqDc/dCkQno++mv0ycLh3JdAzAE3QVxapthWc8oUA/caN+h6bRsCwbYF8wWm+u/SVJQt7JvIi/AKCG0Maa9hLmWXHzuNN5Jh76p/qoEPgMBBCdjxy03X30Yv2vve97x3HF5KFL9ZfG1PpPABMW/Pb+ufDkT/1CZ+1JfCgcbZxwP+RpvlobWJ3Y1O7bdh4lokfOu6Q/DL19cmywLMNG1x66aWbH/zBHxxgCN1oZ8fejTPfb7llAG5kobcADr7IT4wJ2ZK/tDuyLODG6kDHABv2a5zWpua2meSOWGxeUucCCC47uyJ6XE8efkRW9ynL/xFD6otUDfxsB0hEkjYFaFZ/BKNy6cSz6usn8i7d5A8+lUcvfAvxAnRLJ+a/gOdA5MDsgKaA5zLz2Th/VK/7S4DIfwKB+JF3/ujnnmPf5ur6RPP9cu+SUKEcZbt2+PDy/qsyxgOqjUmRNRG22lLiSfMJPelT2t7cNq9RyvSnq9rW8V/u51vkCFRWvjLb6RgBwNYRhSUueAagG0kbCee+yLrWKupwPZ+O/NFuutLu9DsnaJDbmNh7E/gH2fKFXv4esU+X7WQlVzsSlKme9NBRYdrr73YDNe6lh+uvv34H3pMvkiX7sn+AornO38prvIogMxa2TusdRkDqo0eXd7j1QnEJA8ZMempc91xZ8WxnvcCX2nFlvithQZvJ1lqoNVj+FlDP7nTpOX2zJA168Lcy9StgvTLpv3ETsQ/ApEtjl7b58Uzruvp28wobur+dkf5vzCcLGcjqp6QFNlBmsirL/378zQ9nkredS9pIn66pR9nk8WyEsDLIrq3alh+1s4sOjdPKMo74JX+yRLBGvDXedawfm3bkXv4Y4J5dXad/5EjjWGNX/kh+elF3a6rWScsYsNjbDxs3DjWv8SVt9Ov+doi0cxd4bW53nzHEdbuyrW34sPKMb/TNBxsLyec3wppM7dAgS31Zu7J1Yy95yVNiTmvQ5iE6bc0bCaT92lQSDtsoz/pZXWytXLpig3aW8Qn6n2OCiEP3feUry7w+YsDNZpTfu8eUpZxOR4j0bQeU9Zpj98hGL+TXF8jBn/zSa7tZ+VnEd8cqkqXxrj5Djt6v1viafZsTG2OLMdVPn+qO5CNPhK16OupPG9vR1NpXee5h53Z8IYPYwe4e46Dvrds//OEPj13bHSlc8pX2Kld7rP/aBdt4Tdb6X3FyfaGdOa3B3UdvdNx4pD0RLI0N+WiknOciXeiCPbJFcV5ydQxc3/OhyidHO+lcbz2p/Ign8kjeUHeJSyVQRCZpe+8Ua6cXXfM35XuT55jnJxJ0HL/5tKdvXvva1+6Ozl3f+fNwEej6/aqBVQOPZA2s5M8j2TqrbKsGTlENeOfPyBo6bRmi/L0sIPdv/vZv/3bz1re+dQSHT37yRSOACKxwrwVhR1RYJAeORP74LrA/YCYwKODRM2XyWRBbSLaYbit5wXHZ0WUQqp+srgdKF0iVlXUiqVHgXMaTAJQMfgvgyugv078MTIvlXgKrbmULlCzE3eNzWRAvu1GUSeaIlgDKAlTBm4Vx9ZKtrE11RYCUTV6dBWqCFTs/ymwuIzGQzGcEmzpbwKdvn8ifGQyOQEnmOYu8DK8C81H+9v0/ZCoICCwNSA18LSDWTjbWVsGroABADlCmE0QAHZax7l5/B8rZaWJXTueBz0C4Orx/4NWvfvV4l1AZvgXhBTKBlL6fQRLHcf3+7//+5tM3f3qz/5z9u11FkQiBboH06gZGvexlLxtBYuep8yF1k70z9QN2tJvs6kH+BObmmxE5Zb0lo0xNR+TRa+9GcuZ6ux8iEvhi55v7LsAuQIZsASllt6pDMNZxWsoUhNG55wLgA1oEpTJkkT/urb+pSxl+1e25yIB2x6iTDxVo0r9A2lgyB6aBDpEXkRn1L+Vra8fjFGiWhVoGOFvp54Lp/CrApP4ZSBdwHEBNViRIR8cAIwIvA1Kza8ABX3a/DFGfwK0AfO0DzDk+RPsAoPW/pqBAELqeic/8o7E3gFX/mgme2VdnYrS2ud5Yv4why84x413Hl/i/8R5QBkRgZ20BttNxWbX0rk/yh3ye3IBzunP8UO8aCYz0jDqAKcA2Pka+PmegMhIn+RsLtHsGm8kbIRKQ1bMRqvX7yirLWVlkbhwPnHGdHQKb2Mp9jW3KYeMI/IBnOvZMY3YERgQteSI3ygRuTGl8VU9jev6p7bWz79jGM3QNqKRDNjMWRSIH2kSCBnibv+i6bN5IlYgD+mtHBt01Ryl3mYeWLHblAsuAegHDdBOJ1XgYARPZeODA8o6k6tM/9QttbA6aCU96awwmC180/jZvNnZGGLNB81ZrhOr2fOBZOnNvMmu7cvlo75PxrHu0l5yuJTs96N+IATJ7pkSGdmF4lr4jorU9X4xczVf6PqDMs+0iImN9m/+xJ3nyP/Vre+NvIKm6lWssTC/t8Oj4nsYSz2vL/2PvXn9vv6p6j6/N7m7L7r0oiDGChpwn0p4NFKxQ6pEiMaicGIMJj/ASExOf+i/41BCCimhOOIik2ICgXERBSiGUIqcgisABBMLhoqXF0tsu+/I7ec35e69OdsyJj066d78r+WX91lrf75xjjjHmnGN+PmPOr11V3ukvn6M7919xxVWjD3rxocbGssvJxR86dk7/6pkbE1y+bCQY+A6JTAa71xov6ZuuV/9kb/5B98ptJxN56hsRBMprnGxML/akK32Evjvm0Jilne7T1og5umgXC/kitYpBA31LLIi4jxAIYHWdsrXZ+Gke72i34rrmLe3R/uYu/uFe17Enm5SM0NzAX11Hnx3HSYZ2uLczrBhEOfSprIBb35HBPf7IabyPyC6mUq5rjTn0EfmQDMooyabdDa0N6IHsYhr9xueOdis+5EOB874LdC6OnoT6fJYh/SqHHK0Hiptcr4+0S6k41HVf+cp8ZqD2l2iA8Gse4wOSe5TB/hHH+rW/5pviiUjH7K397QBr/dI4RHdj7eXstcP1VHOL9+bo5C0Jhxw960ZeQ3UrV5l8i03Yy7OsGkdKrIkEU96RIwfDp6zxfM//tavdte0YWZO59MXGc+QPPyAvf41gcT3/YxNjgrroTlxI32SNkM7v6MH3fIQs2Y8Nmkfrj3xD+cr06rNryW/szf/UU7uKF/he65J2gqpDfGOnNvnFetqDyPHssUhIupHs4vlkEY7s0ZqPTPTPh+hFPdpDD/6KM5rf6L+xk6w900nZytUOf81tEdjNE5UTgaxP8QGfe+4h2dhJmfqy/z0HriP4sl/xQTF2yQPFXGRYScrTp2eSWPpex7+I8OY8uu0YN+0c6+qDg9F2z/wpXlC+Z/4gf1wzCO6zc77Jl88cHD4X9ew8bvyZz3zqhrG2gNjeNw1sGnjcaGAbmB43ptgE2TSwaSANRP5cdGwGUV6CyWuvvXr3/ve/f2Soz2c3zAWhoLkMKdcGpkZAlIFWQB8wXNkBwYJ0v1lctJhoAV2QW2bkuhhwn/qV30K/zNWAmxZOyo9QUn+LqOobQeWZM/udQJEiri0zT1n+9yrbbl2I+I5+yhwNdAjIi4BxP/m8LGDS46q3CAqLO5n25El/AbotJloMeOZLQG1AYUC8QLwyyLOSRnSt7U/aPfaAYfXTqVcLsx646Tu/aV9k1ACPDrPq1wVqpFVy1fbq9/tjC6UJKjhXG0hMrrJWI5Na3HWUhcWdI7MQQBMAmIShe+nTQ1j9lYlMB2xWRqW6A2HzS21xpJRdPx/+8If3WeLZ8T8isCIWLWiQP47IsVipfflXR3yUuakdANs3v/nNg/xZX2SLzPK/sticHZ71rGcNsCSgZS7oZpZz8tV32q1C5wF+fK6+pNzAggiigKFITH5qcViGYD7hXuTVJz7xid1Xv/rlUbd7OubCwrfjSvTVSLyAc3Ir231srX2B9PRHxnMzlyONA9uG7x4+F0H57g9YCyDTLjJ5WbDzG20IxI6AyIdWWwf2K0umt3KA24iKdgtkp8CoHjQPLCeLo81a+Jdpqh0BN9rqHn4RGR15HHhI1sjBACXtqW7/N9bWvyqrPhZ4EllV1n7EUmO+6wJtXBv4HTnnuhMnToyHhNM/fZa5Tb/InwggckcY6oeNLWXiRozTJ4CFLPzaeBopEqCiXvqPJKi/pNOevxCRqRxtyd/z73OJk0j3/Jq+ynzXfnqKpPS5ZADlR8yStYcid0yL79gg0jUbKb9+UrJBBBFZvegTQNQuuHV+WscgfkQm9nI9X6ZboI97lOd332f3/CQQX3tcp06v5oSAMZnhdm5FKgWaa3+A2aWXTuAq4BCp6Qi0bBMJ01hChghG9rLzR1sCjv2ufnVUbuBoft08T5fGQ3ImW7sM2G2SE1d8X/9SVvNwc3V9KXCpOICe+K7nkvFT/xsLAoL5jXGW/pWV77B7xzzyzealCEFt6/gv9/i9XRGV4dp2hAWERkYEEDc/lOXfbgR1K7OscmUpVzuB3HRk/smH26nc8bqNM5EPyB9lAeeVpQy6mHaY46uyimsiiCJtupee6MtLe9nvx3/8mWPHLH289a1vHW32WZvaXRMZ0rPc9Lf1WRbtHshP2KV4KbAygr3xuDHUOzmar8Rd7fDoOMPmFmVKLEH+GJvMi8pnb/cZx9LzHtw8MskJ9eajrjefs0O7HiOokq++3u4eemlcJAfd02U7/UpgKlufrkdm/eGOkY5cilSNnKRbx7xFfCg70pg93VeiSDFg42zjcju1Om6rPkam4nvy00/HFkZ4q9t15HV/40aJIsVta8zgep/p+LLLrtgTNR21lT/QM53xbzK7L8IqP7zvPkeXTds0z7W7tDUA/6cXY7L7lOv/doeyhTLW9UsyNg+SozGzuDASbx1/lN2cX78tEaH5tHGaDY2/xXK+r4+3m4tfBvyTMZ9uR2PH3km8InO+Htndzjd+1tzS+KIdz3zmj+937UVWsKWy1IVY7NU8rH2te4oztDUiTDv5AhnYLV+IzGbDYqdI2+KWxuZIqGQVV7AXnbV7LZtVhu/F8pLGyO0e5fCDdqfVvx0PZ71A9/7aSUnX2dW9xrB2a43d7ffdu7vk4kuGLrVLG0tuo6dkpO/qFGd1pGPHfCqzxJTWDN7JavekGJx9lJc/VbbPxh1kO99q3WkMXPVnTO4I5nn0+w/sdycau8hi55zd29pW0mTzK3lKrqH3nvXWuo4PXHm4/v/eYQysHm247r+e2P3Gb/zGvl9u5M/3LRO3D5sGNg2cJxrYyJ/zxFCbmJsGnkga+Pw/f+lggFnH5kOCvQTinvHzoQ99aGSoT0JgbjnvKIc1I7Ls4kDEAuIykwSUBYSBVi1YAjb7LLBXdveWjS5QL1u2rFfBrbIFtYFcgseO8vBdmYYtrgNQAmUEvgLgAHvXBRopx/WVJwDv2A46CgQuq5CMvvcKUCRjQEPAdQss10RCaLPfBchlFHdMjIVNgAZdB0rOI0Am+EAPAQctvrXFb4EzgUHaEIF27Ohc9AYwlY2Y/O5Pz2VEazcZBlh2+HDp1XdayJXhVv0rcE/vfvfAcAuqG264Yez8IVcPVA0gagfEmqHHL9/97ncfnjs+yQd6Zf9Xv/rVu1tuuWUs3CKiAhHaxUWmsrHdq473vOc9uze+8Y27e759z+7qq67eL8RWwDDCx/1jUX3ykd2111w7nu2C/CnDOoJBuWWk+p8/+qyNt9566+7uuz+xP3Iv3wt8qy4y200CZIkkIfvM6p479QIyyzztGIx2xpCXX/F7duMv2UxZfDySyveBZ2X1zSzR6Sv+PI8KSWZcYDP2jDwCzpVRTbYyictar538iY3I0kKWj9JROxfK9p1Ax9z1EHEcmNF3ZX4Hcpfpyn76kkW0dmWjjiGr35A1/bmmzGN6V4ez2/0FVNOptmqPxfZP/dRPDf8DuMgaBQ74Xxu0sczjdre0SyzyKbsHRmlPJG/jZH4XYESWiN3I8vwhICIwNvsFsNFnIBWdk0u7AUeNOQGWPe+pZzlpr0U6kEa9HUfFr10byNjxOXxEW+iUn5ERSNT4ojx101dZpz1bKNtHEkRoNk9H/uQHycy++QRfC3CKnOEL9Yf6BPkikunDZ/0mYih9lQjBVsgRv/PvsnKVve4qi7jwe2BMdnId/ZEB4KNPAFM6FqjdK82R6UM5PTMuH2A3PoE8VSbwrnlZu4wLyskHVjBJe8npfnMa4sfzDtbdeB1BSubZ1vng6AhmR+L4K6OYn65z7kqATOB8kvbm1jVruF0GtSubRjQDogKkspf7e4ZV425zsfsiIBvf0kMgdfbqCNbIcccz+iMT4J+d+PN6rCxbaFsPgw8Q9j0/bLyNOOy5K+Qja+OfMo0pZIxMJF+7RyPEyNYxe8VsEap+Kx6KGMzn+CpgUf3Nmeox7jUHRIJ599fOHMSue5C/vpvk03xWJHlXostvHR/Fp/Vl9/OTnhWjz9tRTqf8/bWvfe0Yo2XeA2ERA+QqJnQ/O5DTb+ojO91oU6SburSfDMnG1+iH/vibV+PlOt+6LnIjvx1JLuP5VJMo4XfAU7J1JJNxcJ3bjYPGUeWtuytL1IiUihQoNiNbNq6/RxA39hS/tVPLvcUbfMcYgIDVp+xYiNjSDn0cWBuBQH+SSthEudrQvFAfYhPjSbth2h3Jp7XHOFFMs+6kpL9i9QDyjvArvqBH5dUv2qnFbiW5FKMHXpfcoW7kR/1L29sBqHy+ZhwrKUT76cTL92xw/Ph8HprryUaedkkBvv0plw74qLrJxRfWttFNxxoW0692UXf+xB+86q8lj3R9SQOtg/LzxmfXZQM775qLyB2pXF+mx9YvfsuPS+Czc4POkJqua2dTyWd2DqUPY0fjfGSaZy7Zgaf97dalb/5IRvNT/X0lh7Uhu2Z7sra2KQZs93lEpnq0Qd9CxNOp/tvcVqzZGK4fRBQWTxsTW1uRmR+0M42tHeGsj7uX39O/tqxze+1tvlFGiQB86Fzf0J6SOiJuydzz0pRvzItkNNdIbKC74pSObY7k4zfmm9ZS2qk9xij3u54d7Y4tRinpStvuuuuu/bihfjptt6A2tLONnMZX8jVOsT9/sWnNeNLRl9m0GK4YrRhY+SUw0kNjcmt4v6vnOc+7Yfdrv/Zr+7XDueQPqGLEFtvOnycSXLW1ddPAeaeBjfw570y2Cbxp4MLXAPJHAHawm+CIRZrFh0WBzCAA71xUHRvBoKDQwkGgGYAu4BbIBZxGRLguwqCFbJnAkQvqjHwIqBGgtjgqg0zQGTDVwr3Fp8+CR39kF0CST4CvbGW41v1k6piNQLFAp0DXMtN8L8hvsamsFmTK0gYBqEC7Y0LKvg3sa0EU6KcMwADZLEY6Vk05Pey552DQadvky5Ssfu1UdqB8YHCARwBCuwECN9NBOjw4BLwjitJTuuioAPpvAZvtvFd+/hCgWX0ju+vKK/cgr0WQdlsA+PvhH/nRsaCwQJHx2wLKokb5rg3AUVdZxx64+jd/8ze7f/ynfxzkS9niSB+Ze65jl8Bx/7dzKFBrgAcXT8AQ0fma17xm/4DZhx5+aHfVlVcNXwnAjJAMHBskw0Vzp5Q6AaXKytb5f8AuH1GeBZ33N73pTbtPfvJ/DR+tjXTlM5CC7d37whe+cAA0kRr1KfJ74HqvyMfkZBPyeAWC02EkR8RYmfj8PnBD2RZsgDTtBwCUWYj4caQZGR95ZB7RQbcRAurymT/TgUW6az/zmc98HxmXbOpqQag+C/cWtB2doZxAhcapQHDtI3ugXWBSoEkZkBFU+kC7GyIk3UsO3/Mdi2Xt4K+ATr8D0o1/gVp0CfiyaKYb9bJBIJl+bscA0HICpY9lIZNZ3YHk6g58dr+y6ovurX9pS+SqNqsv/ZXpHMgRyVxfUBcAwv36XEd9uF65dEymgCX/W+B3FIj72IydI1H5px1R2an+GqBT1js56TNgsbG8/k6WyMjIJPXSf7pobiJT43vEYfprHI7M57f6m/LVqU2N+/yhI4Iih8no3kBg963zU+Nn4Kk+mh6rM5KSjGXsRjDWFxtDGtP8zj7e2Yhc+lDPEVCv8vhaO1GRkoBzOlIefwv0jdyJLAEytRsoGXxuzmFH+tcGMiEyHWPZcVBsUYKAskvEAPoA/wJgI7gbz1ybvSKuleM67Wksaydsu3YD+Zp7G9v4AnCrzOkyszu6rjkpsk956gr0WhNR8sniDroIIA6o5D+e76B96gCS2gnQ7j12ER+Ro11H7IjwcI1XxE79srmoNkWaNCYok03pK8JKXw8AFYfVL/SfxvNijsppfGknhDKAeO16aHdQmenKUUdzfQCmcY8e6Md3HQ/arjE69b12RVinb3WwmUx5Pqi/OEYLwRNoC+S0y/ztb3/7KCMQ0tjamMuHjL0AS+3SDu983vzCJ9RdHOi98awYYMS5y87xlYglC183RylHGyPQinvIbuwjhzGvo+3cGzl/LvHumpJY6DWyuYQTtnJ/NohUMIaQNTtrLzn4UglF9af6dclKrnGvz2yjXiC8GMu1CDT2pOvIs/zdPQHOyqFX75E6JRo1fncUnvL1SbLRT7tqm3Mb78hMd2xjjnVdyRTtYKOPyNPmEeW0ezci3rvvANwRsSURuL8EpcaAmSwzd/5FoBQ7zVhmPvOlhAYJN/O5VDNpJ3JCffRIf35vd03zFt20Q6T5pCQc95U0xjb6Ij34vXlGffykeEH8oP1s0Xf8x9/Tnvb0/S7Jdqqs40bEknbzaeU21us72uv7xuHGZPLQmz7bbyX+FTvMOfj+ESMad8nTHDhPi5jkm+/1La9iI9fxE/7Dt0t0yE983zN1Is7pVVn0FTHimWMlKJGLD5bUpQ7yt06kn47h5OPZVjvopeQNumbTdiWT3XiuTSUquLZ4xTzM/0vuIU+EI5nrl+rm+/mXdkgSYgd1uH8m9O2GTiN3m8v4R2U3H7ifbUtUom9rBfU6ilc/dx+9qqNxk27VYV3vN/f7nT9GhkVm9swm7Yj0ax2hHrp0L52wacmC3n3H592nHfmJ/+lIn7ro4knKFzO49qUvfdkgf9LH7mDGbY+9DiHVg/msqmf82Hbs2zkK2j5uGtg08DjQwEb+PA6MsImwaWDTwPdrIPJnd2QeCxbAdubMqUH+ONppAlzzIbKIiTKqXS9Q7L2FVYvslawRCAr2IogCLQXsgdUBsREafuthq+uCaAUuIzla7AdECOgDIFpQuJYMvvd/YFdkD80E0ETutPD32V8Lx7L4AkH9JtBdd0FYVCVHGcxdN4H7o2PRE0lVWQJ6QbvPq05aHKZn9xc002egTwBXgIRrvGpLADLZLjnc+eT3Mkxra7IHIESSpZvqXsGPFkQtOtNtoFAZYQFMT/2hHx5ysTNQyIKIPwSArkSF9rSAsThz9Jtzty2IXAeYk7UHEI1wSubIhHwhH3LsHYDJrp/bbrttLPLde/93798du2juTgrQqW2BE0OfR6YNHFuH/AEEarP6Ihj4XGSX8jvq68///M93H/nIHfvjYLSjhXjHQVh0yrTuoerqLgN4+utjx8StPTvbl60YgRAJG5FEDxaMkVbaRGdlj5PJtZGo+g6d+9OWY8fmOdwWafmv69kJiEd+3wOIAWtejTMWgBab9RmytpBXdrtF28fBpQAAIABJREFUfL8Ss9oWYbYetVRGLf26p2eh5K/sEuHUwjOAlG3J2Tn1yu9YM+1wr8WyP/IrJ1DDItkCGTjj2sYk9xtDA8LUGZla9rlx67EjlOYRLoEQgVdlt0a0pos+k7VxOEDb58Y75QeAqc8rEob93RPR4p4AN/Uqp77Kzo0Fymgs79irCJZIW21h48ba7uVjvdpFGPmjLvV0RF8AZmM1u5JdHe3qjKxhD/e7tgz7gPbqayckPZArsDgg1f39qSvAovHTe0R8ZEj11sfSV4ROY9ia9V//DDSPUI9wjEyLHFIHGwFvOhpOPb4Hvhgf/N4OmghSYyH/9AL4vO997xvXAMnMM/Sjr7rG/fSj/ziCE6AV8BdI27Oe7GpDAHd8kPLZsLHRO502nkV0kNnLb+xU5nUAvc/+13fJ5H/fdQST/tXzxOrvAav0TE52Xccj/cNfc3D+57P/2UJZAU09o0KcI/75whe/MGT2DDigI7CvOdU18/ibU4MUoi9xErsop2eZqcOf69jGn//TR/1MPWWJrwS164xNgcRkN26zJR2ViFJ5JaFESK3j/brjr34k3nBNY1GJAeTsGSNlv0e6k69ni/BLfqTsxgn+gGigV3EjOQHqiB/X+0x/5nxzg0SjiDr1IyvITx/sbk5EIkVWiwHUxybtgMvOZIjo0Ubl+VxMmv3Yqd/1BX7HFsoVF5CPDsjozysAVnnuSdfKaaxTbjuVG0fI0K5Pv+nbxcraTc+R83RtjmnXkGubDyMWOporwlZZ6qeDwFyf2wXlPjYuXqLbjpMrtuw+flSfKHYqFm1+0/52sLWj03cRo67P/5rTIiDo1W98uISmtV8WG6i7eIRtlK2/BcQDm/lBz/mzVkne5ih2oSt64kf8tOQWOiE7W/NVcpawxEdLdCCbe+hEn2an+rM2l7jRblZ9tfHGHBNY3zhPFn/6ghhJX4lka05UvueyGGPprSN/6UM76eBrX/v6fl1VPKIsejKHaltxv//ZOeKe7nqW4Uoq1k/IJ6YRV9Nvu5/4ab7q2E710hN5WlsUfzQmRCQXK+Y77cBJxuKYYpeOfi1u9TuZe67NlVfO50VF6iCC2Zid3Kv8/KDYkj0intmjo8b4IV8Sq0ZM0RlZI4C0z24oZbWT2Hs6MGbpO/RJruIPPskH2ZMfK7P5O1/gg8qic+2JJHKdcujXe0lOdJGvdARk8XvjFN9JD643rrTbeiYezfhdHfUr/9NFSQPporVHZdCdMcrnnjvH/yPP+ak2FWu7vmQ6+hrz7qNzbTTXMvMZa+r5uZ97+e63f/u398mFG/mzru62/zcNbBo4XzSwkT/ni6U2OTcNPIE00LFvdv4I1gTdM4Pr1O7uu+8ei+157u/RsQiJ/AmEK6sq0LGMvciICJiy5yJ2qNg1gdPua/EXUKFsC6MyzwNOyReA3MJQgBkgHLAWGBdwuGbIBgZE5rT4IFeEQYu6MujPDZ4LvJXlmgBFCwYAlQWTYLggmjyBYOoT9CozkKvMxzLpLT7Zo0Vmx14E8JTRFbhNDuUK7tvBkV4CCFqUBXhcdnhcTUAYGSN16GIlvLKPsiKIks99vSKn0lcgdeDnausrr57Z1hYRzqq20LSQoVuLpbIt8xu/8Qltt5Cy++eTn/rk7viTj+9e8YpX7K6//vpxv0WSl/fIknVhSaZxxMHDD+7e+c537v7yL/9ygHxPOjKPbxgAydkzA/Bbs8YDldw/snOPzAxTBM1LXvKSAQyyozZZeFoEBiZFNABe3e/Yune84+17ffMTdos44kd2MpXNGrAVGTB3q8xdCoGYEXF916Kq/hb56fey+AJEukYZAZD5D3nVS+eetcRHp6/NHSTpuYxVNvKgXIth7bJTy6K6OrWFH2tvoDN9qjcgOuCLXMkbORAxERDsmjJTAzw6rkSZZVQbywLelNliNQCqBX265ofu0X6gTzs5ArUt0gPoHV3oe7svAq/b6aauMiA7noj+LLh7CHK7j9r10EN09bdB1B4+VLn+F7jUWLaSk/7Xd8rub1ymJzpcj0CLLFnJcvI2JjSWNH5GPpGpbN/s0hgY8Eo3AfuNA8aMAIfAn4DLsmSBMBFTjVWNmfXn2huxGphadnr6CeBtZ00kXP7O1snIj/V/90R+r/NKOuWb2kFe8jR/1K5IZnU1PuezATTNPRElyo5sKrN4PYqr53aQVf/zIivSHOgVsBhBom7t6IgvegKy83my2EXh3dhbQoc5y7wDXKMLNi9rN4JQvfoy8ieiuz7ltwi2nvFCP+nQ9V7K0l42jgihhzKCAU7u1wbjH0AM+G7sVJfvy2BvHKFP5ZZ1DZBSZvaNJOTb2Z7PaB/faIxLNuUjJPTxwHx103njf2B7CQDGCsdDqYOdEGwRPsVX+WnzofZHGCpHn+hoItdEmqqXfjqei9zGl3V8CxSu3ZFx2hugx+a1p/EpgC7S0DXaykb0xvf8xifIWPxF576PAC3+KBscEUaGnuEmQcKusmIiejfO3XnnncM3m7+8sx9fJKPyArSLi8SiyuET2k2mYsr8snF8JX1KPIoULI4jeyC9+sx1dl3QO9JKX7TrtR1zzUsRmer3f+QhvUTW8oeIycaD4kH1RkJ0f2OB+4rZ6s/6gu/4VmQ3WbJDwGpxAnkjefymrsZ/Ol/nJfbwu/5vXGisLw7jQ16NuYHy6gqUJqcyvWs/PZdE0rFPxapIO791okDEPjnFUmKBfK1YyjjgOj7p+F/+I95wHbsFltOH+dp75EYJKXSuLWzPd/Qz87axkt/n+36PkG7nUH6WXYp91MX29NbxWWIGdidviSd8Vllk0kZjt3GDnkpGaNxtbSCuUGZjPBm04Vvf+rdhD5/JoY7Ghcb5bN3O5MhK7Y04jriMvGzMp0sEFZ+jG3ZiW//r01/72lfHb4hv9afnxjG7UNiy9aDxq36ivd3T7siIRW3KRnRRHBsprc+zuWeOFYOws+/ogH4jjuiQr5C5hIHWIPyWHHQUgaFda0JLdqc/evL7ujZJh+qmKz62kieRv8rsmZERN3yZD9CDZ8u1w5LffOWrX9k9+dI5X7KHvrQeyVtChnFEDMmH+A/7FGPQNd3SBd1m1+a6kyfnDrPqaLdRY5PyxGLu147GZPeYFyOgI0npt7mjxDmyKCdCrJhorH8vmolArTkbI3/hF16x+53f+Z09PrCRP0NN22vTwKaB80wDG/lznhlsE3fTwBNBA5E/dv4I0gRh88iJM4P4+ehHP3qYPXZkLMTKZC2IdG1H5wTKtbOm4D3gIZBiJWVa3LaYETi2aA00F3AHHlmMqLvFqKC54DtiZSUsyqpasz+rw/UtWAP11Vnme0HpClxFKpT5pu1lupbRG6BENwLkgOUA1TULN7DKPRahypJZpvyy5shIBovLFcwNQF/JmMDHwBgLjoL7dK1dvhtAyeHDan23Ejj5/gpYuj8dp89Iv8ps0ZY+12NkskUAj7IvPX75/ggOQICjXhAG2mbBFmgTcEf/Fn5l0v31X//17oMf/OAgGl71qlcNHUYmkdFiJsCRbGW1+R+Y8+UvfWH3hje8YRztg+zxMNayjSPMHv3eIeBx8SWj7L53HfKHTSzgHM9mEdwxU9pA//lTmW0dI/Z3f/d3uze/+U3DRyJQyFV2nKx9x8nxo0A4v2uXsuZifhIjEZ7Zse9cV5ZzJCK5WpCSzYKy5wJEJJDbIjd7u5f/AYxlyCpzZspPwJqdW9S7li3ZpIUnoI5PtyOrRXyZ3oHAFq7al/8GsNBPWeWuJa/62bAxSdsjTgLTyCT70CI1v2Cf+rH+p5+RoyPnyr7uYdqNNxbA2uNVRrJ3bbL4tQD3O/CX3jqqKKLUd2xP/rI6Aff07xUoGShMHgBNfVBdjXuNSQHD2T1CORAHmNBvAbPrmNeukMiiwOLGaPdG2NUXyaDe6g4IJxP79Vu7aQIM1e8aNvIKcAnwo7v8kO8BGgJw+EO7gGp785XfKts7kMy1gYDsQ6f0Se/tKuIDAfONfWWjB1gFGKmzMY7PRHLx8cDcCOoygdmLfhtrm+PSccA5/dCVz+0+icjMdwKpXNPRQUBDtgCwlc3ueiCU8Ui52UPf1TZgk7bow466VB652USf9bu6yljWF5SjTDrxzKsIjYg7/lH/L3NXGX4PlC8mYJOSJZojmt/ooDEqoo4t9RlydTSQ+9vpG/jczhi6b2xp5632RjYUW6wxiOvI1xgagcD3AvsjXgMPG4/otIeTS15ozCA3WyIPGtOU64+MEb1lxGdfckRKeE9/EZ+uC3RrbIzgYJ+y2AP32F1d9ZESWbS/OXQl7vh4cYX+ZyxrvCI3WwTkNmY1dgRMK1v/C+j3OcAY8SNRwnygnIBWAGO7LiKCm4v4NN12fKX4gJ6M65IK2vmVTSPTmgMbJ7JdBFeA5Lrjgp/xdc8fJJMdbmzEDuRVJ3naRZO/Np+qo/mGXpTHv4rzIlSMReovkUd5fMc7GwWUFjNGGJYsQAa2aa4s9vQ7fYi157FOl+x3f7hWfSVAaI8Yvx255i+25ys9N8RcyXbtdiombw5Z+25zzjqPpSu2NJaymzYGVhvD+POnP/3pESv5rfhHLNXYyfe0jY6SCTnXM/XYh69HupMzstp9gfH813jJJuyjXfTVbmGy0L36/JUooJ7Kj6gtyaq4o+Ox6Nc1/Nl9yotEY5cSashHjgiL5vl03Ly1ktbF8trpdc899+6Tm9L/6v902fPC6IEckeEdEVqyTMRBCV3F8hKyzA3u5QvkNq/N5wA+Ovq5Nmiz75tTXd8OaWW3dqEX17ne/MlP2b6xx2/FqPze/94bp7Td2CTmcuyx/0s4MAbU1+hBvexinIk8ZG9+pn469hv/UB7/In+nMbRmafej37y0ndyNA3MXzSSflFE86/fkdY21XSS6mJT/8UcxYOtrsrS7qoSBEmaah0o2LIZSp3IjViJvWvsUc7gm35mx/TxGuLG2eSb5tTECU1uMC4hhvmqc02/JqN36YDuulBcp1ZgWycb+yhz+ftHR0U/8tbYi18tf/guD/ClRYyN/WpFv75sGNg2cTxrYyJ/zyVqbrJsGniAa+NxnvnggoDzypAkit5gE6sqq+8AHPjCCtLNn5zNuypAOUCjALuBXRmCE3wTJK6DT/SvZsmZhBZBQf6BCwWokS5mAK/nh2sCIFi8CWMFo5EjAT6b1OeCy7Dh1BE5173pd5IGFREd4BOhYXAm21S8IX0mrgInA2wD8QEcLG4sPOhNUd7xFC0xtlXVnIUOf9N9rLbsgPuCjzEntDARuITBsdfLkCNLTtWsCwSo3sib9ps91IRrJ4F5tCCj1WfA/iJLlOKZkv+jiS8fvFmQWD0AXi6G5sL1nvwhTTmApPbcwd641INMC1c6bXi3iel5IhF9EDDv47p1/8bad49e+8c1v7C69ZB5ZU1vWnQe+D1hvYTP6zdGZ1U72EydOjCz8nstB3rIGu8f73El3bByd9sY3/o8BEPCbQHD3WUw9//nPH0BHi+L8v0xjC9djx+busRZJ9YO+yweVUZYw/1yB8c7yrt/SDd3zw/SuTsAv8ueeb98zdKUMSfTeO+JG/eSnf4CKxWGZwOTvLPnaQq6VUCGDOiOJIr6yufHDd/RNZ/UJbYoc4WsWqZ3HD8DtgbQtlttxRL89LyCAWpkAbm0hx+rvKznid20PoC/buQxsfq097iErfwFU+I487dpYj14JhFauvi4bNL9XjnsBSAFCZfzWF3suR/YGskb+kSvwoP7OP+sL9ZGAqgDi9b7A9srkX41RjXt0W/8MvGPTgJx2G5BFX1E+3QEa2qUDGOkZUsrSZwLx+OaahR0pGHkQ+RMIFtAHYKJ3tg18Ul8AfMRFZ++Tt50VZbTSq3ayg7Z1HONKxjU3eu84rdof+BZpHtFcn2zsLHO5nWbNT3yqPuZh7gAl7WWrmbQxiZt2Aulb2m+M6cjJPtvBV+KG39wD2Gn+JDPywi4j/aTjaHqOgjp7FkY6qw9ph/t9H+ETgFWyBv2wWf2knT7a4Df9EjhYJj7du76seW3vuWju4Uv+3JuO2Ki4JZ8tKzqAWD0rwKoefsEn+Uv+mj+wNZncz37Gi47s4aN+A/rri9oUoByp2zzCp9olWt8psSA/AFbX71cgkg7Vrd6AuubXQODaV/yykqTpgh/OcXwmvZC9+Z5s9RM29zt/1/5A8Yhhvkc/EY4RoSUJ+K2jMc1tiAv1dKRVO77oOqCXDvgtGXpmDfv6v5jS+NhcVx9rHlj9uD4bAa7dEYzee54lP/cnCYX9233Jxq4zp63JIf4v4aDYdwXAGxvbEduxZF3TLoHInkiOdawMNC2WUQ/9T/D91J7o5rf6tj9+Z+xnH/3WGNFRqh3Rpi56ecc73jH0jGBjmwBtOulZg3yo8ZQOSwqpbzQv+Uym4gZ64zPqZGt+pI+U5KOfaEtEhPvyOSRhu+fJitBWlrqN4cYmcwG/FG8ow6sxsuQV97a7SxlizI5AKw5hF9/RQz6p77lPe0pco692VnR0IRnoil7yj5Uw056IleaDdsCQPQJN34msMyb1PDYyKL9dSGSlF/7wzW/+65CnJIN2CEUasEvEfHNyZIoyi88jdlo/0AN9mg/aLcX++rAxsQSOpz1t7uwqWcCYFoHYLjNtyvfU03No6I9s+hi99ryZnolKNtd2TF2kjfIil5/xjB/b73jh763Jagc/UbZ6WzcVA7VGKXkhooa9I1H4vbKacyLo6Luj5thQ+x548IHdRUcvGnbJDhFM5jH6z1/V2djWzjHfreuTxhV+xTfaWVasG1HT3Fu7ivmbD5QZYdl8mE6OH59rntbbrXPIxH70l03dGzEcGU7nzeF8lp+XcFi8r1+RiXzGF983r/7bt+8ZNtbWdtOT+6abbt795m/+5j5xcSN/niCA1NbMTQMXmAY28ucCM+jWnE0DF4IGkD8ja+pw508LTaAu4NbuhJmtNp8V0UswGZjQLpCC6cAHwanAsYW6AK8jVSrHgiJiIhC1QFSwGehV2Sto7PfA0hX8DgB3bWc+rwTGSmqUpe59vWYFjAKSXBN4F3hCBwGDAuYWcr4L0CO7slswl33r94AgegjwRvzQeUBoi/Ey17W5TE9llxVKzrKGW/xUR4BIQFDg3KOH9ule90XGJXd6iRgJOC7DM6BKXWQht2vLKO9c6L4LqB56PTYzUy1gLGiROEAI/kUP/mpvIGJgtPotiCzEgAJAIe2PfCCLBWU7DwIwyOM7WXive+1rxnNZ/JYth//uDnaXXzZ3lZ2rh8CmQQQcm7uyyI/4QQABW8p4dH8+kw3U439HQLz+9X8wFr8BqcoGTtj1sz5bIhKBDiIO+cWRI/OZFWW85tt9F+ilDemP/t0LUAcw1D8DsJVPJgvVADWLNUQbwEWb1DfB3XkmeuBh32ufvmtxGGHSb+2AIJNrOj8/EkqfCMjuKMSAAQvFwEF9DIjYotfC0wtgITtcfXTsiCrXKpNc6gG+8Bvf8b+VBFCHhT19dMRSOzPUVVY9u9aP1Fs2I702lgE41MEflJE/kY2MK+ELrCITfbqnM+rbYRMI3I6axmC2TE72DMANzMpflMNOEezqUSZZIycjgBpntW/9vXv7nbyuWXcPRAR2vE1jLB1FNNWHGo+803tEv/GvZy64z/WuYWO/uS7AmO2yoXf6iBBq58M6b/BlfqmcADbtD6Atu57P8U12CKytDY2v6WMFlvLvyAK/kae+q54IDu0gR/01W3lXp/mLj3Q0W/MmH+i4xkDcsq9dYwxyjf5Rf/W98vQP9zju0ov+IomMofRHHt8hqI0Frln9mj61IwInwqvM6J4LEKCZ3txXUkUges+xUQ+ZvRqfyjL2XWOca9iFfOaKduoBpOiADzTuFYvkd43l2lcbIp8Ctdk2wIr/sI+2kjfiwz3a6l2/13ddk19GAtFZpNYa8zTei4n4RXNj95d40Pi7+pvy+EagYORPvhhZ2i4gICMQXju89NfA2vWB9u4rgzwSnj7JaIdNfT2AMAI0stv7CpSrqyOv+Lv7+bF5rXG0bHzX0TUdko3P65t8pYeaNw6KkwKAm7PI1Hi4JgeRKfK+8Trd1ka/00/Pc6MH9Td3K0M/onf6Se89k6edHM2DjTXq8VtjKF9c50D+1DGXyiaDOtmN3wSa+y4gnX4j1rTHNezT2NkuAvL+/d///SifjdXVfMKn2kGjHiSw+9mlI2nLzq8fF4fnhxGoPd+KzeidPSM7yef/QPvINHYV45CLDtmTbtQZqeiaCDhtiWjXL/mEsYK/+I1sPcNMWcawwHXl0kFjRn2DPlp7lADiWnaoT7pPXZGj2qN9PY/T2OMe/cuc4npjMl9GnCiLTxWTRjg2H+gfrslHfU/+4kMy9vwaeqa/jgH1G73ed9+/7+dEfsd36DSCkLz8snWXPkgXxcDqQliV5NL4yG7myObTfuejxjt1GxuOHj0y9KENkejt3OIP+XdrMrrQDnZA/DW/krfnZTa+tc5QH3sXvyuXff2dOPHcYW9lSvLJt8kkVu1Y3ogVcq5kh+v5jv7g+/p8pE9zpndtcY1+RJ/N735TDxtF3usfzff8/Lrrrhv6qv+yA/3So/q9mjuLZzo1wDXq5e+tFVpTRU76vdhP2/lg/hsJFIGVL8xxapL+reGKPeuXyur0BO3m69otvjB2rAkS2lB8G3kUsdX6ig7aCTl2xn3rm4f4wskhr7bzz2c/+/rdK1/5yj02sJE/RQ/b+6aBTQPnkwY28ud8stYm66aBJ4gGIn/a+dNCU1Avq9LCcJIR88GZFjACXMG0oLQsJMGde9edPQE2fhPQ9eDJsrBasEf+uLcMXL/5X+AZ8Nd9gTSC5UBd10Qq+L3fWryVUUWmFukB1j4H1ha0V16Z8S2Kyqrq3s4D9ztZA7fWDP61/EDW3KvrIpMijwIEA5gsllr0dn56YO6a+Rv5Q1fJ3IKnOlYQ+Mjh7ifXp/+VkItUi1QIHA5MI9O55E/gc0cTWAB0tETtLovZzp8II4skBAoCiC4tIi2SygbWTu3zinjMJ/Ib3/uzkLAYChwpu9/1vreI9Zyfv3jbbWPhpmyvFuqnTp8aR8DRf7/5P/Kg7PIHHprPmPA9QMOxNjLoIwLLsAtQ7DN7Wsi99rWvGQBG+gBEvOAFLxgLY/VGPAZyBVzlb6dPz4zGQKWIuvVzugkQCEgB9kR4BbzwgY5L0a5AcbsAjQeBsy3mrrzysWMX1ZkvuC+wI2DYd+4PxMuWvs9e2kXOFo30Re+dV9/RMMqgt0DpwC2L0Y61CYgCzJRRXV1lQpdl7J7IBHJ3lFAPmVZW40vvZGixq90WxvQCsAmo4GsdV2Pxru/2XI4AZm3Wlna6abN28fuAimzcWNL4kz8q20JdXZHuymgnRgRcY3hZo8pjh4DJ+nkEa0R1oEjjF12RP78hj3uU63v6Vm6gC50GOkR4q5Ne+XTHlrU7IvI7UFz9ykuvkT0998L99A7E0e51rqpPAB3azWA3S8dx5fMRrIAPxJzy2IVu/UXyZxPvxg5ti5DUtnTY2Om3xgP6jLwKUGuO0raOvwk4Vr6xoKOOykpWBvmygzZE6rAR+fk2+b03X2sz31e+56XJSCZfO+M6Qsf15AJiqpOt8qHASm2JaGm+rq+qIz8saSIiw7hO3ggx30f050fqbwdNQLN3bQtAq681NiovYiDCvfEk+dRbFnrjeQScayJ3eq6Pzx0P1g5Bn8lGlwBLoF/EhTLqB5Ep9Jgc5G++VrY+2zhPNvdHXBYbRJS0o868we+rv+SP5r12x0RUGJciL9odpy36TDtk9cP0EdkbUG5cQv6U8c+X+ZqX++jPX3GeciLVI0aKZ4xP5kl+R347l+iT/ZvXG4/q4z77v11fPiuPXvSLyJbGmkjC4s+y+BvTiieLZdjEEWKNbcWK2lFsoqx2b7TrkK+thHW2K9bIV5vz1F8ClP/zg8a4mWQ158fargztaT7UdvcVY2kD+4hntEv8BAxnb8St/hzwXjIO+yrPbzOB5Mh+zCZfOzEC2Nc+Rw++d1+7nvQ1/zeeGbPGMxMPnxXVPKBeNnddO/T4bM/IKTlD20pMMU7zkQje5pBi2shG47p6tUmfLKmEvD579dyXCOkIWnEQ+ZVF1/mZ/4HVkT49l6aYvB3exanaon76A+xrtz5D9gjv1k50vo6D2bxxs0Sq+hEZmidba6nPM3/I3hjSXNQYZGwK9NeeTixoLCOjPtSOpdYBdKSd7cpOz8oiK71M0uX+Mb8UjzbGF6cap+iTzdUZAVjcon7+q76SciIA6QiZ2dHB2Z6MzQF2/rBDhKwy1C3hx051ZdXPGw/8Xh9XfkRgsU6xuHf2aIxTtu/q8+K4kiz4qb9Vb+SNpCPjegSkMZlt9HnEUPOtstmevtTLr0uKUl5rjcjYfLaYsUQg10XOkNm9kb9sUAz7ve+dHHVH3JOffdnKHz3V3zu2jszK7tmI+mdHkq9ji/vm0XyTCGscavf/OArw8Ejt/JuNyIDU+5Vf+ZX9emIjf1o5b++bBjYNnE8a2Mif88lam6ybBp4gGvh/kT+O03LMk6Dx4Yfn8UCRHxYeBcYtTAWcAQiCyYBKgaZFgwAxEDVweiUuAhi/j5w4cmR/rEfgciB2x3ZELATEuj+ySd1l9SdT5E8yeA8sLONL2f4E3gFfKzhUFmlgCh0I2H3f+eiBMu4PBCF7gJ22WxySaw3sA0UtjLpWIO46gXtAE5kDPgLY6D8Qo+xm1wWiB64FxB8/zEgPBC6bdAUx3V8WXtnF7vddZ10HtpGDzF7aFMGXnVuUun8sNC6ez7PxvQy466+/fgAYFgh01rEPgd0t5gKYA3ws/NVXZhkZLE7bfQDkilByr10sv/d7vzee+ROB9cjJR3ZHdhMISfYWtS1KlEHObP35L3xpXOtF7p/5mZ8ZC9ayRbW/RQ8bBiaWbf4Hf/C63ScJu31XAAAgAElEQVQ+8YmhAwtE99r1EwmY3gK/Az2Uy68PDmb/WAGvwO7sHyBJjjJB1SOzlh0s3n3PlvrpetyE7wBLdgB6AC1CjI2VOZ9HMc/WZ5cWeYFZZYZbqPrTBmX7X/vc47sVDGJH3yu7BzErv91k5GVXn+3qCVivn+pPHb/WOzCmTERt9T8bRjQosyNItJfOgSFkDEQKwKkfa2s7F7SBz1gUeyd3xwUpW12yhDtHviO5AESyU5WlTydPGcCBoIHbgaxNTYHWPWuIDcu+bYfUCrznO41B9NAZ/hEf9XXXloFc36OX+q3v6Eb5HUnj3og7esinlUWvdKKNynVd47dykRVe5F6vjRjJFo1LEcuNB9oNiKELMqXLVWfNA+wU2JzvB4gkf0eI8SfgVABVxKU2+euh2doamVH/65oAZO9s1A4KMrtHG7TLGA2g9OLPkacRl41BPbPoOc95zuh7rtWvtD0Qno/Rt92N+WmEinGgOZKMfBtYlp3JSFfGYN8pp10R6mCvwMzK8k4G/tFzD/iU7/wWSOXexhmyktM1HXXajpTshmQwPvAn95HD9YHXPV+jZI3AzxXgbxyk57LxOzoQOEXvPVsqvzIelPUeGNzzd8hBN+5xP90pVzvpOjAxcL24JPC9sYOfKIN89BkBwzZkKoM+XWirsSRQnR6KiVZ9kK2+zn+bKwIYA+bZWJ8p25pfBZDzOX2AzJEzgdzK9zwWMuZf7RbTjuKWjhdsnOcXdKKvG8PtLA/E9d6uB8CocoClwGOyzF0Oc2xol6HvXNe807xUTEQHzTlkjVApbir+Ix9Z2C0QvljWd2yrj6lPX+gIsI5wUk+xsesjUBuDXEc/PRMjEoH96NjnSB0yua+4KTK18cB1kdj+77jBxuXIFPKzJdnWI8G0jw7pg147zpHMxkC+bE7SRu1F1DVGkqnjyCIolQf01kb+VQKUfk5O37dLjY7o0j3WDvpLv0Xe80d/kavpHFBuvtRe97ebSTv4iLrJbHyq3/ktX/R/dlvjFeXr6yVGkau1Chn0TT4UIcZejQP8yLWu0xZt7lhXdShbu+6+++6xCytCqB0O7GD8cC/ZAvDzS+WSvyQmPtRus8bAhx56ZE/EkSdQvzKab9TV7mP9n5+4NsKCrZBgdBHZp+3Nex1LSM/NW5OEemQ/F7iezPp2x4IhjUtUoDvl0QN51KP9+nskOJ0lO99tbafsEtrc1xxy2WVXDH/gd+2yVl7tUndrlpWYUrbP7Uprdw29Krv+J07Oj3yvPO2OPC8ubXewzyW+sB05WpOxY2SisVZZ7ewtfmi8ZY8Iczoo9iq2KCGBrnoek76k/oi35KAfMkcA6YONARdffNF+rtD2dazgp+TtWV2Rt8qKqOPf2uK+4tTWrOykHY0F2hNJ3dh95uDssDFb5L9sc8stP7v79V//9f1u1Y38eYIAUlszNw1cYBrYyJ8LzKBbczYNXAga+MLnvnwwgsWDM6M5ZRxfc81Vu4997GPjYbCCxvvu+/YepAroL0i3YBJoBvCUTSjAbCEfKFv2qgBSIBu4V9ZfWZ0tgFtMBqL3HplRFnm26HflljlfBlMAp2BTgOlzi23tDnwMCCRDCzpBdQG37yNDaoMAu6M6AtBdQxcBx+qM2CKTxYqgV0DcWdVkCjQPUCdjWZgBgu2wUkcgh/taJAVEudc9yurYl4DwAXQeP74/453c2mkxEZguqBf8twAIiCo7LiApwkn7IiIi0iKULATK0MvXHj45dwe4z4IA8fG85z1vfzY0cKnz1CNvlEE+rxb67fJQB3DJ9/TCT5TvRcdAeHr43d/93XHs0dnT85ksvSJq6MZfPqNOPtrCJpnv/c79+2xeerPzB2BCvrLzAmQ7akN7IkBuvfUtu3e9613j8wtf+MKREU32XvyPv6274gKVJ+B5sN8dVH1sEZjRwo8NfO+d/S3qAIn1WzIFKne/e/muHQKI4DLCW8xNUHEeexfwlg/67P98oEVr/h1I5l19EbABYxFh7OlFNvqLOOn5Q3QFLGLTMo7VoY31jQhKYwIfYCegl37nWgBEwHqLZ3oBYARcu64M8sgh/bddaS1ctZOOOzqOjcqcDPRhS3X769ijSHV9QJvoWhkRzgEy6gl8CWxXX6RuY7PrAv5WIt7/HekRYFZWL5v5Dmio3xvXZaXySfrS1sAPv7cTQBvcS2f065r6SaB0fbdM4jVzvDGF7I3bjW+NGcgxOigTNVKuI2R8r2+XfW6M5w/elRUwFAhIRu3z+cMf/vDow/TCN9i5Zx0AQ4GLfKj5rjGnXYn01cO+I8yan9pZUaZx/YOe+VZlBlC5rjnPtcglZUQITMDt0eEjyFv/tyupec01/mczftGRQcolX1m2HWMD+G6uZFP3832yBUD6PVsC8MzrfImuAKP5eHNqhF/jTwAdu0XGKN94rz4y0LV6251FTskAxRf6A137vmezBPSrPwCb3SPPiy/4eP2/o4sCschRMoT3dEc/ZDXHkRsQqJyOwzQ2Ni7TTZnQkRMRExEijSUBn4Hg7uNj9Q3XdTRO4DoZES70ze+M3WTjt64tMSRCqOO6jJPZXVmuCxxsp1E7yEp4ST46pGeyKbc5rd0rytM2/abxP7B5BSDzV8B88Qs56JTsEWb6MtvQsd8iFEsYqe3KEGspT/36Gl3w7eZ641/jiuOg2MRv+nfEWFnq6gTSBgS3K00Z2mMXTTvKSl4iW6RZJHjP59Ke5qAAdDGB5BD2QAR40Se/0edKNFKm9hcPFbsVA9audKPPeKlHeeZHeuGjSJzmfPKUYNNzysirrfoYok3/srtXzJ+9G8fbaWQ+cC2d0afy3VeyQ3EqmYpB1F18z8Z0GPBd7KBc8Y/P/FsbtFEfM/+wwUc/+tF9zKccv+k7fiuubGdZ8RVdJgt5+GVgs9/ovzmHfthZ241v5OT/7kFY+Ow5a+SJtNT21irqdv0a+7Xzil7f+973DvuzVc/tUTZdrAk3xeztAFFec6pYh930yXk84A8OAtE15BcvS4pprCaz/yMC6KyYhW3Zkf7o2vimbcr1ch3/6MhT3xcz+m7uxprHuK07BxsL9Sftcp37brzxxiEnvyQ/H2dnOmwXrnd/+gFdktH4u67z6Ns10yePjvK1zx85ivldx1dbtxk/ijVLqtLGCDVtIlNErvKMMyU38pOSwlznxV+LMbRVuRGj5iblR/oZe5RHHvdpY88Nov+ItcaP9MBfir1LMnR/ZHiktWv4ToQU25HH982XdGm80UbXPeUp82jb2jXX+vcNu7vXfXSaXrWpWD7iqRi+tWA7e+i/Y0NL0iF3RKI23/ud+/ZjIXmaW3/5l1+5+63f+q0hu+sOzj6WRDfXRlOOg7MzcfMZP/bUDWPdrxq3fzYNbBp4vGhgG5geL5bY5Ng0sGlgr4Evfv4re/Kn7DWB2tVXX7m78847d7fffvsI0GUIlSVehpAA0WJBIClIE4wJ/MrS7fgDv5d1V3Z0i9iIixZpvg8UC6wIiI9wWUkFZQe49n87D8qoLjiOoGixrpwywwSe6ivzS9sE6S0iXWtx4K+Fv3voxHVencPs94DiQPdIGeWTT5Yd4AswJ5tRUEx3ZFSm69pVpAyBdguOMuACzH1fdm1AVgtdcgnKHWN2zdVz8dZCkUxHD5/No852YViwksOioEV9hFfAXQ5EfwEM2XTNus4W7Bw4FplBT3b+RI5oh8UCIADQRQ76sUBVBzu2wIlgbAdau4R8bjHcLoGIvjKigb1/9md/trvr43ftjl8yn7cwFhiHD3f1vmbv95l8LRojuJ500cX7B+6SF4Bxww03DBnU18LU9YAFvmLxFQn6p3/6P0c/08cc99bxG/xBW8sqDhxOrkjE3W4+uyJQjw3W7M/uq4+W7UjPAAg6shgDqpblWVYkf5C16plIfDQwTf/WttkfZ3ZtxGaLSu3zewu9FnFlQwcQNB5EclRWgKU+FXGQzspQB9BEOKuL7shW3+t4DjpnN+0hD/DLtZ0trwx6oRM+Sg/kALT07IfGt7JH+VlZnhEzjS/uVXZZzuvv7KO+fqfTwM1ItcAE/bZdHYHMygoI0fcCikZfPiR6I934SAR2AAI9uz8ANL/XPrarD5T1GYDne6/A/MCfCBaghrJ9v/ptu6LoqrG9TH72ZKt8VNvI7p78pGxz13nRjftdC1QJrOFPz33uc4f92h3gnrLq9T1yBXjTlbHQd8BY/k0e9qYrvwGOgGkdEUcW9QYyB+Iks7Irvz7it8DsSJ3s7dr+b8xsTC+zOXDJ79qt3OaG5puO3SlDPLAVcKOP8zV6WPWsvMYyYFwyKptO6Us56dLvjb38sp1l/l93863ZygFtfEc7tT/fbU7nZ+TuOUy+9wJCNU8DXPmXa8hk7mxXYGB5utR326Xku8aTdoCQjy7YsiOWOvKxMcw1EcbpWxsil7SdbMUOPTOkGIbvaGs6YlM26qg2etdObWynakky2k7PxlfldRyi712rHXyyfqme+nK7EgOxI0AjSPKt+rrPZGdr7VP2ShApm87zHeWRqR187XioL5mrES2RKpIwyN9OsoDwAH9y8hF1l93u2kizYqaI1AD3Ygn2awetMr0iWZUZCCy2CcR0vWsip9wTQVOM2hjrPvqIECVXhEHEaM8tcW27WNwPoFdHD3pH/vCZO+64YyRS+J8sxQiRRb4vvoucj/QOTCZzumsu0Q/ETeohcztu+LHxyzjNnuRFJhcbuTZSs+f5Fae4x71swo5kK2mJrwUER6yRJfuVDEBnbKFuOmu8CGDnL/QAGEfeu1+dXvVBsZT2lQyhH9AJYpye1WWuDqTWxuIPZRTzRHaTycs15467kRXetUd7JQJEoheTq5NMxtaZBDNPQujI2WLa4j/+QV79nK3Jr7+106XrfV+fIKOxrF1Ole87YwCZbr75vw3d8b3Pfe5z4/hCcreDRx9sN7A5zr0RCa2P2KJjvqq7RCK6Ur++q40RpPRK9w8++N3R7tZ82qeOdKyNkUbGRf2wMbu5RV1s4Vr3K9d32kA2PkM/xant2tW2K664asTfkX/0YnxqrONbZCMDn29dx37JHBnY+pH+8u9k4g900FF/2lBcyp76ivakixJlWnuMtc5FFw3bliBR/ENe9mPP4gbl8NeeI8THXB/RXzuyZbKro3VK87tr2Jcu6LDdpvP3eVxnJHPkWzFkSSr19dZC7dAtptNebVAOH4mAKib2Wdu8WmO7FvlDjo5+LK688cYX7n71V391f2zlRv7sIZvtn00DmwbOIw1s5M95ZKxN1E0DTxQNIH8EeHb+lBE8SYDLR0a0Z/5Y/AgSBfWB/R2dYLHTwlvALsgTbApoO7JrBa4FphEZAQ0CUkFn5JOAOSAmwLnFkbILTANSI38CaAMoA6sqI+A8oNT3Fhpe7YYR+Ad6kb+FmndtFuCTU4ArYBXIBswKzn1Hny0gXOtz2VGVaeHi2TaAhQJ890YyFSCXrUbGxwD/CVjQ0ZrZTM9lnSmnBVzHDFkUJzP7DEDsu98dC50Way3kfccmFmzp13eBtZEN2SLAokVCNm8nGV3zlTLz09tlV8yHqAYus4Ps1TIs+ZsFnesDEJQViOi9M93L3GvhFDBGVvawcJOB+fu///u7T33qU7t7vn3PIH96reRivlKm/EoIrWQR+emxRb7sxptuumnsPlI/3+YrbFcWIzKLnn2+7ba3DsDM9TKDy5AN6GrRGPEXWB94euzYJfvjmrQz8DD/yF9bHCo/EIGu9ZHOpV8JQOWQ86/+6q9Gvz/56MndxcfmrgQ+RC8T2J4AawvOCOCy5idA8OD+WJNIIOVEIPEJ9/FB9nSv9kdGBdyrU/vJG/jpvo51Q54F0LIJ+f0eoO0ebew4loD5Fsf0r24gCVnaBeL/ldSKqCJjQHFka8SE7/UVelFP11kMs00gQP2F7cgVQRlBqu2NGRG79cf6/uqbyk3HASD6YMRQ4JJr/OVXAdLKBtC0+0/f6zz3duuQLVBPWyLJ9AHAXTsI2rGXL0Z0kCVyrzE8crn5IRKKjMCnxvaIF7oFVgZauObmm2/ePxtH+drUcVzsUoZx2enu0T8BZvqg79es8AAjJFNjaPbKFl2fT9TfVqCuHZyNx97ppKSB5qOIdTbis3w1wkg7/c8GAT/kVZZy/GZ8i5SgR+OtNkZO5e/Kau6lf/5O/8przqxfkUM5XnSl7kiGSI3Ip4CiQCdl1mcjf7w3zqqD7OYYZerXEaWRXuz30z/906NfOkJInS960YuGndmlo4wiQslCb75PZ+rruLd5hO08Oqwdf+2QilwzbpAl4tn9kcwdmeOe5ixkFECazOpmI/ptXGIb38v61z8Cw5sTmhd8H4iZr+iHxQURcvw+oM31EXMrAKhMf4FtjTvsp+8aZ7S/I4O0i4zFXmzDju1ui4BQR4QucJYu7T4xBmivsYK/sKfyEQvtbG6s0TbjNPnYsMx+99Wfiy/UG5nf7jL3FaeITdsRFPFYQlGJB+QQa5nH8j1+XgzbXNeuCL8F7AaGB+LWd/NVMpXxTyZtqF+wV8/G0F5t/eAHP7g/LjDCgN8Ue9N54zu52pFX8kKJCcnRPCpZxg4e9blH24wnCAE20Sb9zJ+6jM3ay1fFT+zMTv43D7IxssK4SG79r7Z2lFPzfmR+Y2HzXSSe+oqJ2y3anFRSz5rIwG7NR3yD3xjHfOclaYqcyFTJKXzgxIkTI060ZiGPdrKDcZg+G+/Ut87Zlav/soddMMnYszXpVh9nZ7tq+HnzgHapp7GjeUeb1dUR0JHOvlOnvsMXjSPGX2sAPlbyj/s6glH5AeR0r7/3/MDrrz8xYkc6Y6/GHHXozx1fqQx91XclihX38w22U7Z2ePe5WEJZjacRFxHzJ08+dgwje0fAlVhDbusO4436aiO9kYUe6d7c5XdjJBu43thEto4zqz9oe2Tm058+n8nUupMPNJ9lgxI26IK/+75kivpb6792gfWuH5BH7MCXyOQ9wp1fuZdNSuwrSaQ66ASpRWY278i0Yhw2owuvYjk6Vxc9lvhSYqXrWm+Rv3m5+J+NIpLajdgOy+zXHHXmzDxukz34Bz+NUCqZoXVn8a76e16ca0sGbcdofcM7v2ucMwYqy3XNw7snzWQk/cY47R79+lnP+i+7V7/61ftnBW3kzxMFkdrauWngwtLARv5cWPbcWrNp4ILQAPJnAJZnT49gXyA2sxCPj10/nkciWHW2c5l3ZSe2uBG4dRSOoNlCJsBSeWVRlfkkwF2zn8v0LmtJAOglgC1LvWC7oDwwMCCrgNt9As4W0C32W0AFvPre/y3kAjYzqoDaIrBsY9+3UNDuwCxyBMQX6AaiBe7RT0c+0UU7iiwiWoyV/VaA3cM5AxPL1E7+MqrUH8AWgBA5ok5/kWr0azFhMW9hOQC/w4e0a89ats/KLTs1ULGFiroCnlq0pLsIiuzcYoQsHePFjux+9Ng8ki3bR+YAMmSxkglg1pnggR7pPBDP/S2+fFfbIyRb3Lz1rW/d/cmf/Mnu2/d+e5AZB2fm+fplnJOlRUtgbCDfel3k1sGRuTAvS9XuA7t/OpZHe8kS4WkBaHGav91xx+0DxF6BGXoPXKYjbQgMDLx/jJya2XTaXzZv4L9r6nstRC3a/EVKWBySJ9A34MuCW98HVtUX+US69f8se2aM1z7XBkj5vx0MZdK2sKw/8o2yX7XN/+12aUdcO+wCuwMRAs31FQt7xwVqswUsOfkqfy9TNILJO32SRR8ATlholwGfzrQDuBT5o8yy3bUrMljb+MO680+5545N/xHBQQb1BQjn3+mHDtlIWXwmP/U50HBdbPv+XKIy8nslVNzbGEquAFXvgK4y9jsaKP+JmAhw0XbgGwCHToz9jXHGzvpQwG8EMpnosn7UeNaxKdrtOzYJ8FKW69UTORjpwn7sb0yNdOOjkXJ0Zwwh70h2OCTKlQP0RAY3BvE37W4sAqq5d911tGa09n8gSWSX+wM7XBMY1Zy2gqPZLRsF0DV2l2msbP3Ne6ATW9IRAI3+Ggf1o3Y4uJ4skX6RuOxQUkdzpu/U3xFrjSPtjKgMsqkrgtp19NlcFZHR3KkNfiNvSRXuqR3aVcZwbfz6N76+e/ZPPHu0A0lH7he/+MWjvwOJIsN6VgG7kTPCqliiZIM+q6dxUF3GiI6aNB7bnaE/e7XjRdv4Hj32kHhtdF0PsFdOO2jcGwHmOmM/cJO/aUfP7ynmakxfdyM3T/gtwFRbS6pol0YJOBFVAZzG0+ZK/tazJoCL2vDsZz97D1LTUf4l/uGz9BzRG9Bd3wk0pKt2k2gnv+sYO0kcgen1dW3qGXx0YZwmd5nhZChxoyQI3zWna3txXc/QWHdrFatoK38wvmsrmbwiT/l4gD9Qv3nf95EddFB8Shbji+8AwtmDHsixJm7wA9+vBCK/QqaQX/u9lFH8FPlX8pL6Ip/c4//8PB2o5/nPf/4Y+8TgEa/tzKAX13jX1q4Rd/p+JVl8pndyN5a5B3AdwBsZw5b+z4eVg8jomWDtDkzfjSHIK+3iAyV68EW24sPrM3PqO82jjRvq1N+MQ+YbZbExWzs+ku3Ymz7bBdLOrHa0Nu43Tth1BHzu+SV8QLuVT3b1qScijX4iBJpfi0daq6i/3WIB8+ptdwf56YBtyNdaQn3FJsbgxmG+RMcRR/rV0aMzJmvcTUf8tFghwklSFTm0KYLNEX8d62as0E66UE/gf/MUXwi45yd8/l//9ZvDL12jbn2g8Vwd4i/30ZfytI1/sTO56bM6XYfgNxe7DqnlO+V39Cc/Uw7CmdwPP3xytJNu2Lb1J52p3/cdzdcOzeY5MpGj3UnaX1/hc3yebbWHLet72u5zR9XxPXUXm5cQF5HGB61h8qWSp9ShjOZm97cjnIz0U/JGtigGbr3WTusSCSJIm4Nbu7RTkH5a26n/+PG5tihOWBMJ/E43xZeRuq1JOlq03X7ptV1P2iMpwKuks8jYTpW45MkzEca1nUphnP6RH/nR8cwfZY715Hbs2wWBN22N2DTwRNPARv480Sy+tXfTwHmgAc/8Ecwifyw4BGmCPEHhBz7wgd173vOeQ3JhHkcgGF5BrBZyAmtBsmAUaFtQK9Ds7GK/lxUeSNGCJ0BMHQEZAdqRGYLEFh8C0F4tultEB/AEgCR3APoKPrUrgA7IUCBuEWCBH0lClgicwK/AZEF6wFYytHjzWbs7XmUFTwXc6mkxGLDpXQBt8am9gbQRZoEoBdVl6ZW1FZBikWhxG6BjoeWvozC06f7vfGcsBujGfX6b5N/lY2GkjYJyixCyuz8CqCzwfYB+eHTa6vYF9t7pKBu0KDlzMBe6yqAPf+qVqSvj0kLRQsECzj3pOdumWz7S7qUyzei8bDnfve997xvEj2OeznrQ6PHLdo8+8tAeHCN3C50W9IEvfmtxv4I1Dz1il9w8Uoo+gV0/+ZM/uV+gWyBb7HUv/QVYkOlTn7p7LHj5luvKwgy4jtxrAR2InDwXXzyPwAqcD+ANXKVP33kv29sCjN/zbQBCzyAqsxzwAQxD/Hzjm9/YXXH53LkUQaEcL3Ugf8oAJgN586d0V3/Lb1tgpsdAd++1syxSfdJfz1QJIAwEiFAB3Dhip7GDv/IZC8kWyCs55jp1sDfiQF9pt1s649/u9x4Ivy6StS9SUVs67kI716zJFfjJVgEzEYcrcasu5TZeRrqzD79Mb+poV0nl5RcBvupeCaHGxvycvbQvMIH+gUR8EVAXeRKQz28CN9Tld+2mb2W0M7RxDjAQuOA+Y4cxT/3q8l36Ts6IImWwjevKfHY/AD1CTh93PQCGD6grQLU+0HgQqF5WfyS1bOFPfvKTe1BEn41g1EZkeZnG9BJ4vAIsJQMEyub7ZIkcWskDMquDjQON6JLMgc3pQxkBV65pnM8X3B+wS47A+hVAV4a+436/B1i3s6w+spJEbK3sHuje+EjGdv+QtWPTfMe27eCjq+KAsnubi9rN0bifLsnYvNocamz0P9trX1n6fIsOAlnpS19RfztzSsBwDT/1fb4cgRbZC0Q3fpsf3v/+9++z1MkUcUgfdGZ3hDGj3absSO41AUE95vB1fjfeio/UGTm4zuvkjMhwX8/aUjafUR65e3h6R2D1e3N4ZJc6SiZQbvGOObZdymvcw3/ZjL+zrfrbFaA99BCZo876Njn01ZIW6utkjSxSdnFb4xLZ+i7/D+DUX1bQuLq6rthRGcpz7XosVUQDnZBHHy9hhR3d09xCrxES5InYIjsbays/RG7wceCza4Cb4iN9wBzlWjo2b5DPq9iyo5GUpe7aV0zd3NV80f2NkdrfvY0f/FuiDAJeW/gkW5ARsE///I0u0k/6JVd9Qd+K8POddppPjal0gFRBXDWvFDv0nMtsU8zOJuqhV+3uRbf8IDA/mdtRYx5J5+5TLlkipFdSyrX+jE+uDeBuF0c7mpWn/Xw6YogM7MWGfrdDTZ9qB4ayWgNYByiz57WQiZ+t5Eage+NZ8VKEdrtFAr2NUY3lESbsUQzVHOAaOiy+bL3lHmV55mOxDPmKi9itOdzv9CSe9jt9sZ+6kK/aT+7mS/5DH427dOI+ZbJXu5nIcP/93xnf1e/XOVEbIl7WZAbl6jf0LRY2vkj04m989UMf+tC4T309q09d7EfWjrTTh//lX76yPx67NRa78lVlR+6po2cZ6aMRWuxKt3SljepV7pqYgoRyHX/ye3OZ6zpyzhjjGjLTRWNB5bSujSjhX/mQun3WB9m6XTHs0c6txnV+pZ30Qb/Jkv8VQ7fu8rm1UvFiCXE+X3rpTBaZ/8/xJcLSveQlR2Nt43k+U5zXOsXv7Vr2HV/SNxtTxZZ0xB/0yUuPz4SQyB/2Mnb+4A8+bfeqV71qtG8jf84DIGkTcdPApoH/UAMb+bM5xqaBTQOPOw18/p+/dDAC1IMz+yzVGchdMsDyt7zlLd6kXOsAACAASURBVCOoDeQVxPmzULEos8grM6/sRAFxQLygzgK1QF5Q3NEVAWwBFAWeZW6rI3C3xb1yA5hcL3Akf0ecBJgFkKbwwBEBbTK1nT5gTNCuPHUJ8mUaa0vtaxHv/rIyLSTop230Ad2BsBYcZYCSgewCanX4XlmBqGUNt4tK0EwGcpbZF0gbOUG2QD2ytoAra6z2lvkYEBO54Jk/KzhMlhYQ2svWZaqxY0epqIdMARZlrAd6BhL4PjsFLAa6DABoNzPZA8vLHLbgskDkYxYlHUkQYBahR+8RAsqIeCBzD9VVL3v+4R/+4e5d73rX0KdjzJA/p783MwdXAutceVefCmQPOD51Zi769Bmyewi748eA0REuZKFT7bAwIkuA3Gc+848DWLEQZHdtaMFDt8qMFAsUXwH+s2cfe8aP61qE51cdr6PMQJd2xQA1OuNbGyLaAFuAMs/6UV7PcyEbn6jPk8OxH+ndtckcaBc4G3Ccn9BXMvqufrdmrrOD+9UXEJQvuL4FsXZpkzFGvWU2AjY62kd97UhyHz9miwCj+hX5+7+jaFafTv5kq+8G+gTc8Zn6UuAeP89PXJefKTOCzv8BPdpNxgDlxtfGthVITR8rOFj9jQmRbOr2FxjrHjYM+LJgBzA0TrpPGcmR/X2ODMlHV6BAO/TbfN31Zdb6rT4E4Ahoat7IBmRhNz4IXAYOISUBX4FOygckaYfveqg7WdiB/vl2+qof+s1YYIw1L/Wwbu+uBcYE+NRn0ws5tTk98r/sU7aszwCr/DOSgj5XoiDfzw7kDkRTX8+ViHSlu3SbL2hjdl3HsnazabO/yGPjQiQKu3d0TH5bwoXfHB2l/ZFJkTLa2bwXGRT4qLz6uLY0x6Yjv6mLHsnF/t5rF3/0u/G/3WI++93nAKrsq830EyjVcbQr8EwXfd9RhmwC6ASM+qNDD5YHRqvbHKRsPiJu8b82uxbor/zG2Hy74yz5jnaUNNKYQUZjk3E2MJz/RKKXyOA+WfiBlWRtJ7I6lEEW/4szIp8bhyP5yBAAxw6uI0s7DkvICMBXH78NaO6ZH3zB7hVkaRnkfAJwSxft+mgOU7562V8f9XJfvh3gGGGQnAGM5FB+4xeZvdbx+NwdNvloyQP043/jBkIv4kgZEa/Gn+LDfFY57mMfvkK/dpO4lh/YDahN5nu2IzOwmY3ovyO4lNGcWfvTT3GbuvlEPu/+xgjlpsNIusht39O78c47uxqPyagMYy+/JYsxpB22+qY69YWIY7Zaj2/Mp7RZmWIBdjdm0Bv/QIonm7Y19pNPn+C/dOWaxmbX8bN05lq6tXsssL5EpEhxfUB7mo/zIbIZ941N5KEzv0U48A1ytLOmdUkxcOsG9kE8ROaWFEInyqI7+hVfRCgV37iGfkrAirArTuj5XzNWmuUZW+jFPR3fqM3aYrwp6YP8kVDuZ08xG/k7wvmRR+bODL+1zqiP811ET7FnY69ym9fcG5nVnOd+ZKL+XJKW6/g7n+EbdGp+fOpTf2CfvLXaVVvJ1LyknR0JSydsxzbFN8pFDLCRnT/e1d8OOb7F3/QH4zVZyPToo/MZZPSZfB2Bx269iiHIzkbK1wY2WMc95Au/a83T2KTeCLuSqMjffNVuzJ4Z2A4yOqfv4krXR8BH+hSP6F8dTTnbNnf4tutM/ZE/9KpOtmqHb/ENP6ALtosAd33jZwT5nDuPjH5HF/yu8bYYVBl+b95xjfqUoe7I7pKQmlfIQo+uK77gy2zMt7z0hdNnZwIVO/i+Z24+7WlP3/38z//8Puls2/nzuIOONoE2DWwa+E9oYCN//hNK2i7ZNLBp4P+vBj77T184ENAhfwJIBW0ygt773vfubr311hEUAnnbfVFGquBckFdWF8kFmS3QW0i7RmAHRAB4AC0CKwOlvLfA6WiVyJ+CWoFvgXtASQFm5E+LrwLdMpZaSAaABg6Qt4A2mVwjaJZhLlBvZw/5Aq1a3Fmwr8BvWdHKdZ+FTouLjuLw7rdAI3otK919vu/s+I9//OP7IxUiT9QXcEw3gXrqrt0C6oDZAPAADrK7z/WXHx5hEBgbUBkgFIlTVndgFTndUwYv/UbilGlW9mPkSvWXeTqyX8/MB8kHfkzfu3QAsRYC/MZCUX0WecoKHIgYichSTou5srwtHi0G//Zv/3b4sqwy15N1LGzPzl1H6U0Z6TaQKt9ZF8KuG5+fNI9bUx55nEfv6DdyWyQpqwxr78qyGHSte772ta8OoqXdE/l6IG2LNrJE+AUO+e7UqfnA7NoQoVJGoParNzAoIpMMFnU+B4YoD7jA5/i+xbN+xQ6u4S/0q6wArIceemBP/kx5Tu2PgIsUSrfVFei/jnQrABaxF5jd9XaDkaVnsLgnEJIv6jNjLDtsU5migYn8pnPH+US76ugigLpFun5Q2QHKron4JXtZlZFy+X2kQH5d/crWltrl+/pTwN4KmLsuklVb62P1pwixiBK/NxbV9/IzskXQrERB4Ds5Oo6SL0ZOBRRGardQL+OTjQPLIprVs4K9+Utkf6Qy/woQMJcop+N/AuaQwNXJvvzTc+gilTrTvmPq1N2zmwJu6KRdbY3XAAm/G98B2voJQL/dd8Zkxx72nJkyhSNC6bMjLOuPAXz1De2srzdmsa//2RBw0nGW7V6ICCWHuoyDPeMlP9NG/9MBu6X36o0E0TYy6hP0TP/sZlzq+QeRrdrX3JVuAVnmanOh61aysDG0Y5qAQ3QCqKIPIBr7Krcxp90AjWPNxcqOIGQXcnvl5/Wb+lVjUbbUJtcEprmXfOQullBWR1q5vgQT/yPrAYq+096O56H7MUedOjXGwwA+5dOftjdP8Vdyay/9K1dZ2hUxGICq/eoA9pEx/678QMXiADJ0NKf/3eu+fLhnZqiXvdtlwDcCrMkSCB8JSTfmKu9s1XitDR15RH5l0j35ykwPzEf8+HMNXy97PL8mWyRKxzXWLmWY0+mqxJpiSbJrX2NgPsSO+Qb/CbRMxgjdwEef1UdfjnztaLuVoBCXFuc03mo3WdwPrPei3/qu8slc7FVcSg7fdVQkWxS3Ru7Qf2A0PRVzNF80RzQn1IfI0q7t/FJ8Kdbgv/V7tjKe+jNe+rMTol3sfi+JxvjOh9mio8ci+sl73XXX7Y/GI5+61ElGfcL4u/ZZvm684ePZjB7VSS8lTbm/esR3jT/toAv8Rvy0e50NjTP5fQkz7EcOPuxdjFdCWXF6Y072dW9kT7Fy5DodB/SX8IRsAVx3bHI7YNmXf+Uv7XxtrUD+eWz2jDfpxLyC4GjNwj/8b/zqODTyul6/5VvNyfUXc5V46KGH5vjaCQLK6DO/JW9Eon4Wec7v/LWmUC/7RNpH3q3zOJ1oS0dcaus111w1dF4/7Li5El2Uzz5e/JCc9I7k6sjKnsunjXylZzoqq/lYOWTTlo69mwkzU+YSfeixIwqbL9bTDMiuHnLoD8rnz/TCn5GlrueH6u+YR9+RjT4iAtup5Z1u27FJHn7uWvqy5jV+e/mO3N7JEdnCFuRpfCreoyNjeMfK8Qn+ysbqM87kN8oq4axkADYzbmeP4oXIoSuuuGyMja5pzVocr036szG/52A2brXLSn9qfVn8WZ/r80oIKS+yXT/+P9/4+j45J5LL9T/xE9ftXvayl207f9ZF0vb/poFNA+edBjby57wz2SbwpoELXwOf+fTnD0am6m5mHrZN/ZJLjo0j3yyY/f7gg/P8ZoGmhVBHEAlYvQJFVyC6BZ6gOTBchp9AvewkQahFh/eyqwJ/WjAKctdMpBbDFsACyILogKyyLwNrA1nLnFrBR8FwD+cOpPVuAeLYDIG8RbRrykwNYBeAC8QtDFrotrgiW+fGB2wLlFsEtltIWRZ0ZAJ0thuohZqs6zVzn2zqCNxQTtnWyRPYHjAhsFdGO0oCa0e28eHCPEAoIoA8EQbaki0jXOgicDEwbs3QPpeoCrDJpt5d8+DDJ4fPkU2Z2kX+SEGghvPsyZOv+T8iqevphGxlkEdasJuFy+te97rdXXfdtd+1MsCOBx/YHd3NXSf9RfxYoK1EZmRMvzcynD47gcYWVRb7nqNgcRvRQAb+3YPFLTy1lW8hT4AB7GiRnG8rPwCFfgOF22kQ4H/69NzZkF+wARkDJukjwBpoqA8rrwzZgFJluJe/eWiyZ21cftkEcfR58q7jg/Zq06lTk0RMhv7PJ1dSth1s5Ov6uYCfD7kmkzr6Lh9CCPj/lltuGWOPLGSAePJE1AQWlNHOZoAgMtCfcl1Tn10BYP7ms76oXezRufjZgswRMC1sIxhajPPDxjT3lRHpf/Jmx8YE36s7MK/xwefA8fTlNzoK/G8nTkRNxHfAXn058DwSOrBRe7SxbFjlAGsb/zrTPltFgjbWa0/jYqBrAMm6G9H1kSeRue4tCaBdFEAkdiWT+42Fz3nOc/bHetEdewJpyBpYRA/aFgEBjOb/7lcOPepbkd70ZE5hJ4CUnXdIW/1We8pUtcOIPKv/50tsol8pN7BQO5v/ItqakxqzfSYX+Y3LPZNiJRC1RTa/P/okI9uvJLPy1RsYVJvIZ5xhD2W7B3jkZRxUDhuX9R/Bopz8td2sxrJ/+Id/GP4wE0AmOeJFr/l2IB550k9+WpJB5BF5mgNKAgA+1WcjZNNHvspftHElH13rM1u2A6ddLa5FrkQ4NYY2ppKh40WNKeRLzxFaPZuNXQF43pUfAB9g2xzEJ5QTuZaN1/mscb85WFn19Z5J0xGrHY3FXuIm9+orfJLPlv0ubhCjsBPf6Sgucmk38I4v+D+ijH61xX3mBSAiv9em5GHzdqE1XgVgl9lPnhMn5kPnxUuRKrL8geWBseyjzWRsFzh59FnzYff5LmC9hJSV1M5+/eZz43XxivFDORFlxgN1vP71rx/zH/02Dvnf9cDXdsYU15CJzADhxkA24DuRVJFTjckl7Wg/3eUrytGObFY8m88059FvSTWByu4rNm4XYGQXX7VrRZzUDmg+0G4UbVEm/7njjjtG2cY69fHpYvrk0t+SVf0B2toL9Da28Ee+KWnFeBDpSV++LwGj8YEt6FYd9OH6/Mf/fIde/eZFtohX+tUedbuGn9KHOsgWGYVMQXCxpfGkOKmd48WbZEjGYh6+oX+4Rtsi9cmhT/Q8KOOhdhgfmxu1vyPD2k2yxi/spr5JlFwz+m9kXDtb1E3nHV2rvcYCbS2pp0QAOhIP0TVZr7jiquG7YmP3G8vY2DXGCTYuzqldrq+P0Ld26wd0U390bccmG0dKSopcII9rJAWSiU3oUztKpvG7NgL1jYnqbQ6KNKsfF2+XIMcv+E27JtlfO9qxyb5zh+88VlX76VF57MPn3RPZUr9ST4kXdMSe+oOyJT3lQ2xAdvWT1e/qUB7STdvUw/YdN6vdJQ/QK/25XrvJrU317dacjRHF/X6ng4hysrW+LWmh9WDxXWuHkrSKwXqeUbvvil21v7jo4ounj0fi+q1EkZIR9Lv8hN+tyUP8wevcuCfyip9FgHeyxUpq33PvY8eQt+bkWy95yUt3L3/5y/dlbzt/LnwsamvhpoELUQMb+XMhWnVr06aB81wD//uz/3IwMvJOTwC3Re611169++M//uPdbbfddvg8jLnzR9aOgFTwKyhsYUwNZdUFggWICk4tAASVAREt2ANUIjMClQLnAg+UVRaaIDqQeK1TIBrglzxlx5e1LEgVTM9dF18bi7KyeMuQE4AL9MkqkA5oD8gKSPIeMBs4UmZjizb1RuS4XnCdnruHzBZfFhLaYxHT4qdFQIBMgXiLdIsTZZZJVja7Msr0XcHeMmfJ4s+xb3TSX9cGCrb49jnwvjYEPAZK+z2gYgVLItWyWYuZsUBYjrwqg53+3UN3FlY33njjWED03BeLh+o5cmTuQFL2qoeOJbCQAHy87W1v29318bt2R590dCycyer6Fi0rCUEvqx7UtRIUAfjtEgncSB833XTTeHaERRX7RMSsO7QCj9jI7gJtKKM2AmUl3NLnmjU/wfuZbe3/+pA6laXeiBHtUQe/iAy04Ax0UBcAxa4K/YI+1iy9AP90o6wWofkUe/IXfxGCERPrAtH/kUkRi+RfM6SzZc9bWEHtyFa/RRwG7Je96D0ysUX3uoMvMqgdGYFRAahlcmd310VwRPhkp3Trc2PCCvqTfQXXAvzSZfogQ6Cg69UdoKe8xpFImNocCRLQqByvMtpdXyY02Wtzu1L0LfUGsnXkZTYMEKh/1s+1A8Ch3vob8IhPZ0syagOATzntTug5BmxjbvDHXoA2gJWyjct2JgRaA838rmxjZRm9ZC9TW13GDMBNOy7aDcEO6tAvIxkAZGTRX+0Y4o98p+cA6Qva2PMdAtDIFKGkn6nfnOF+37fbRj30XFY+oF0Z+qj2uM8rENln9uhYnI5lbB6qbwWaNV+WQEGf7dZyrfLUR2cRSNrTfJi/uVY72A8BTPdAZXogv/u1qR1iPjcvlgyxEugRO2Upk7NnaKjH+NRxZmUhl0XMf9yXDRtrmuu7rvEn4lb9ymbjgCvflVzREVbtAKRn+mJjeo601bYI8sC5wE0+wo/4YeNJO7hKUlnnDmUpo7ikY1/psvG5OZwM6qFXcgEnJREkZ9n9fnetcvUbumSXxvaIjwBHnxvPswcZS26oPzS+BFwq2y7LjvnyO90F4rnONXaHRJC28yUCofB4PRLPNfkKsJS9tCkdNe4kT+NG4z47Nff6fyWnG4Pzz3zGc0TMba5HGBiPECZ8i2xl3AcO6x+upVf2RZKwbwQ+edNl8z470lWxp7KNL8aFxsP6vjLpknzspA3GLeOe67373O6CkazywAPjL2Jc+T/0Qz88xid9la9EgDVG0qEyjB9k8Twr8ip77sSYz8jSTm0ObA9oDoDXJmXwWbpTt36zHv0WwG7siEQvgaM5rvlRuxvTSiCIHCw2I2OEkDLdw06Nla0JipuMVeShT3ZqF5q2GJPJTY8B0ogYx4Z5tXukHWsdRdquJnZrTHa9710rtmwejiQvHlK/a7SHDW644YahX/blJ3P35fFhB+1E5pCTP2qLdmhbfqZ/9wzDkpuEqvy0/hURVf8gW/5L7ghlcpn3+As56bodMR1LHUEecUZGfYD+yeXv7NnTo41rogyygc473k07J1F0cr/DUJmTBJjPldG/2DbCuv5LZv7eXK5+c2g2pa9IWmMJWdg4UiKStIS/dhavvkFO+nI/HbMPWSNoyNCY146o4jHlGgMjx/QLBJfyisvpNbm9F9uSzX0lPmgH2Vtn+T8CS3sj7PT3jnmMjG7HGN0jsLSjNU3zv/LJ2xGvyvFC2quTjjuBQrn03KkFSEXXN9elY+SftkbYsrV66KGx1XuYQPFn8e33Ts+kDkQe/4In0N8v/uJ/3/3SL/3SfjzdHcy1WuuI3e4QUj1ybHz3zGc+dcNYm2y3900DmwYeNxrYBqbHjSk2QTYNbBpIA1/43JcPxmL61Dy2SlA3FwlX7d7whjeMZ/7MTOIZzAnSLJ4FrQLp+dDRM/vgLhIh8qNjBzoaIdCi4K9FWkF/WYMCynYDkUfQ2jFayuxIFwukyIJAJdcpVyArWBVsC4DLpCy7Ktn9VuAdEGXxBZQP4CrojPiw8FRHRFAZsSshFCjhO3UG9va9snxf2yIl2hni9wDsMuMCoQKVtDWCQbnaZPES8RNYmJzZt8/HDo+XyB+yW9e1gPA7G5EnoN53K2DPZoGSflNG7Wvxpo1kClw4egi25g8ROWVVW8QB3Cyg1mzFx0Dy+RDzyKAWOMpTj3rJIavv3e9+91hUR8L53SsQTBnZL31HUgQKtcOnBXl6jGRR180337x78YtfvD+OaT2WQV2ROgGpFl+Aj45fqW1kS57s4rsAlSn33BWU3ssCtCimw7Iw8w0LK77hZcEXuKOf3HnnnWNXzSMnH9k95dqnjIWfsiMTLGbpoSx8cqxHCUX+0EX9oyxB90WIrIRtQGXHfJErUN//AYDqnjsQHxx9OlIp8kfda3Zq7atOnyOmVl+vfwcwB5JWXovYCEyf8+EyarNp/qP8ylN/O3vqE5G++WxtKSvaPfy3HW6NHe6LlI0QiQx2jXHMGFjmaEAeH/CK9FE+mZMXQcr/2MX/yjSuqkufc1+Ea0BpJJv66CHyp+OoGttkyfoDvKlPu/ig56o0DkbAah8Z2NFvrkUA1EcBGjLqswHfizBrXOKzkS/KoBPl6FtkVZd5C9CjLcqjS8CccaYsVUToxz72sf1Rh/RAfvI0bgA6lNWD7rWro1E7NiYiIkBQ29xHX+4FwOW36aFs4/x/nVMaO7JhY0GgsvqM/8177cRpjqn/lsFND+wbANyRYutzXthFe9wbOBSZWXJDsgfQBPIE8rdjJkCpI5ea52sX+SPEtKljU5sby/AuJoj0Z8uOCQto4gtkZ3dZ+/yQHpTBv+nVnzY1FveciNrL7u5pR1G7cxFk6ivhxO/qVTYCTR8MaPbezofIiZI5jF/tRFBWO3mVgQRt/i37vh3DgY8IDN91ZFfkZiBg+tWv/UUIRmS0uyMilzzG2IijgN6IHzIWe/kuMjcddZwgvZJZWYHD2qKeHoYeuOxa/5OP70cyN7dqg3oioV3ruzLFS0yIhHR/f+qjy4985COjr4ldeyh784l+6099AavFq2wQ6dLO1MZS9dPXOiaTy+d2NgDrtbfdJdqo/pIaIjPW+VL7siP5lUWuEjyKcfjAtdfOh79n3+I0/VMb/EV6801xEJki8R54YB4JpZ7ITHpsPrj++uv3u6X5TOO+drKrdunTkQ3a0VyuDONLfcTYqT/zKWNfR0mRsfmC/PTtXvYJFOYXxTna1rynn0UeKVN/La6JxI0IBtKTrRjOfTfc8IK9PGIf9tZG+lRPR+aq3/9k8qe9/MoOvMbi5siOy0XI5c9zTXXNGBfoi/7nDq0rhy60t7WH+11Hft/lG65pzmtOePDBeYS07zs+jS3VC7BHWHU/nRVHFmt0lLIxhA06qrO1YKcXsJl5t5inhI0rr7x8jAfKMV7z7UB/eok8UHbEdmuxOd+fHjbTN+mFbfiDXYN8pSPH9KHigGJGumnXL/m0L+JQe9hJvE/PPpegQa7mYPf4TTl8Wdn8mm1d1/h27pjkezpAILK7PtWORfZsjCBXcZz6la2dHbO2zo8dW9xasji19U0xLHk7btR3yipJkC34MHt4IRT1Ozp3X+M7fymxaCWr6lf0oNzPfu6z4wSAEmq0mU+51+/f+tY39okh7Mbe2tTuaeVpc3Nl42Wx579/9/7hF+bV1lD84ZZbfnb30pe+dJQ1Xhv5kzts75sGNg2cRxrYyJ/zyFibqJsGniga+OLnvzLIHzt/CrQEfoJ6x2T80R/90eExIjMzE0AmABTAyn4VmJZ1HYjeIiOQrCyowEeBdOB5WUPeA5kCJgWDyp+LpKv3R81ZoAhYBdkWtAEtglyLBoG9gFKAGznkuzJk3dduALIGLAQo0IdFq+OFyvSMMFiB0BYaERauCewOVA6kjSALAC7oD+gvuy6Qp8yqFlwBvz4rOwDE93QTUK+9Bf4RKgHokU8ROxYZQusVVF5JhmQNuI/cCXDcB+aHJEV6WAmgMnoDJ/iQ77RzLFjvn8F/mYAtSl3Hz3r2hQVUgA6987npR3NxPNpyeGQB34q8YQ+Aj7pk/95+++0ju+z0mdNjUdPiL8AlMNF9yg0sjfwJBOMzXjJN82d1kMMzJF70ohftHyht0VVWcJnK624pQKKFVFmKyggoC0xll5VYTZ5jx+bOJ7LSkT4AuG2XUUSPaywM9Vv/K4+u1WmxhYACDN173727408+/n1lWLh5BWT4TH52DPTNt+hR3V6NDQEdrmW3FqquYbOIHQtD5URe0HU7/5TrT7/1e/Wkq8BGn9ut00LW55XsCKxTf322+/2WrwVWdCRHYDEb0n8ADT3kLy3cI237rb5S3wmQWcll+qJX7xGsrtPvIn3pSnsCwthRf3C9sa+jwgK8OgbHdWytbD4RQB7QpY10y1cjvsrgzAe7t3EvEJI/KIdcHQFDTm21aw9YEFHIh2Sm6ov+bwcOfQaYrpmj6iITIMt7IKo5wDjnb9VJ42bHk2TjlUgwZyB9gBL0QD7Hy+nT2sF2d9999yD/V8KTvHTc3AXsIJf+xk7GAn3Zu3bx53aZNidG0KUPQE1zX+NtOyAi2xvfVtLQ/41xM4N6Hs3Gd3v+RYCeuvmsMdiLnd1jTmy3CjnKmg7gpOOIPeMwXa0gTmNh44+yA3UiLfJNbQowjiiIUGss9TtfKxuaLdwfCMu/AuLdU8a2ujpCr6xp37GX/oUgAYL5rEyZ9h2x1hjhHeDHn9p51ZitLrpkU7LTnR0UwGLl+61jkCKTsvcK8tWnGzeru/FG2/MZ/dF4za700dzmnT4Cil0X2Q4QDMjkA2wKPGU77WfvCLyASnU3l7b72G/6B33YEdexVY0D+QQZ2qFAJ+0eKMmGDOShA37BB+gg0kB5dqs03tFzx5VpE1n5BD+McK9fk5muIn6Kixqbi0U6zkg8p8/UfxuzOqqr3bAlnSjHy86O/LFxmA3+L3v3/rvrVdZ5/Gm7u7vbcigHsTGjkgyMjhwVKlOIwTFmCMIkTsZIIoqKxjk4jP+Dv3sMicYD+Ivob0AMagxGlEgiioiUykFADYLlYLXtLm13996T172+72df/WLmV7p37yf55vk+z3Pfa13rWtda67o+n2utu36a801rl371O/vRJnWYE9id9Vk/mYO0wfyhPH1NRvWzV+/arf/y9xpTEb1r98INW78qly7Uw7/tGWbk6HkutccOKPMoHSEfjMN2jWqD77Wf/HywfI+5PrXeq5OtmEfIHKkZWN566PuItXbE8EU6Ys/1vXxHZ/RiV5n2lMyTv5DNsFHlscn6tLU4oqpd8GyncUMuMt18861bH6jfeCGTdrD5yqEH37XjtefQ5F//uQAAIABJREFUmEPoTj+2e0Y5HS34spe9bHtuieuQj8aKtnnpl5Xksnbp5iOVsEZW4zEiOXJt7ihdOlpjxP+t8dpI/nUs3JOP/pBrIpZa/9N1STUPnH/gcPO59ZwvOioZonUw397vfpMkaDzTMT05OtW7+Ey7O4JSvykvXy8i87bbnn5MwnCPNliPHdVofnf0neNXrcXKoHu2HfHjHjr3vXr1UcdIuk5/utb/JTkkR76eNhk3xiS9eynHHGROc3/zcP2tb8iIHPXStyVD0kU+f2t2BJQ+5//wE+79l3sPt96yjrwuzilZzRyij8ihf10TkZvtRmSaN3qel3vUUUKJcaoNzavswf3KLe4rIaE+8rlkEPNPc6Ey2ZSTDYwZ7RR/+L35OYJJvRHIbJhuStTxfQTtJz75t5s85uXIYXp/5Sv/8+HOO+887vzbyZ8nCiK1t3PXwLWlgZ38ubb6c2/NroFrQgOOfeO8Xby0AMdAWw+C/KVf+qXDz/zMz2yO47lzZzcH2vnunHIOJxA94mdmqfmOYxlI0dENga4F8L4v6z0QN0d7Egiuj3SJEOoc5Y4MUCfnH/gZyFEWF4dY4OlPAMQZbTcDGdpxUdZvQYTAQTsLYAv0A1vKIOSoc5i9CtTLnAuwj/wpaI788XuBmPurK6AlMCzio6y3yJ/IqcqrHp8DwQOtAxcDore6To5Y810yT8MOdPZdRJb/60vfBQ5EMgUG1gb9JygoQCsAd919Jw/JDtTSHx2TVOZipJzPAqAC5EU8LJslQ+BaxIjvfSdQ64Hwnvvz7ne/+5jhqV72QrYIgDIIJ3ESoRTgCQzwEhxVdwEjINlxVRFd2hugKmAjk7IDPwWe7Nl1BX+T7EvX6Xn24+XLizgrg7xzxgNDApECudqpo4x2G3nmkOcBfPZzn92In87bp3ey6qdAFzpvZ07fKaus6wiBsm7n8ROuL7B0fX0e8KGcSfz43XVlfpMjwiVAXNu9IlvoKIA2fdFNZE1jNkJzZh23A6CxELEVKB0wVqDbPBdQ2TiLmCFTRFhjYe4+8nsgSOM6YqGg3/UB6gHAkzCKmAvgMHelY9ezsbJjgTW+i+gBeKp3m/9PnldD3uYzetS25hTfBwooh6yBWPRZ5n5jxTUCenW008Jntg7UcV3Pl1lA0npeRMQRnblWvwfcBYjUNwGd5GBrjSXylJlvPnGf8pVDZ+2uNEaBGQBX61lHgJUNG5mvfKAUkMKLHfmuI9SaM5StjI6zAupqT9n15ppJkrX20BXb7vgcZQdgR3ZH2rr2Cvm7nonhGm3raBZ6VdcERAN33Oue5hvtmXqjJ3rpqCvjKDsu8zuCThmt1QFdkeaRNcrPxrRP/WzYeIv0i+hxrzoi0jsyp3EdwO7+jk0LnHIPHc7Mf+QCwMp3bCnyw7Xm/HYyeQegsavnPe95218Z262tEVk+f/jDH97mzNZfbZ2+S+NDGfRTkktlpqMIH/Y57ZRsAejGb4kcPbMtkjZQWB3GvnIjFgL42ZLy1E2u6YM0H+rffm8XlHdH/JLReGBT7cqTUEH/EmQkAXmxGf2EMDAXtBMj+4n0I6dXx3Y23zQHRpx4185spnLYHp20jpLPd8olA12ab/R3u7ebi9kC24kQMJ+1W4kNuCeyX7kRV/TrT9nkaGdBc3MZ/u1AyC9uxyM/QVntOqJPtupzBFagtLY0z2mPfiyJqTb63t8zn/msI/lPv3TYEVrk5DPxiRvTCKg//MM/3Mb7msPWLhpyswEydSQdv4kNakv++VyD1e9FvnyfiPjWbvNR7Zt+brpUb+R1/pq6Itr8TneuCZhXtvvV5brmoGQopqgvIjZKesiP9/v995/fdBTBydbyS0rqMXbUoZ3+8v+NM/+zc7pUjv4kv3exkmQ5cQQfq9202klWpJlj37y0hTx07a/kJ2tS85rfyRkRRdZ/+qfPr92mh8uHp932tG3ste6141x76asjQbNv3+fDKDs/ig11DF5H6uVj1gf5/U6EUE67wux2Mi/oMzbWUXbmA/qs3/Pzbr31yce1oOdHaWPPzNQ29spuI1zplhwRuuT2nbrIjVzRrnZvqVOZdGPcmjfUr2yf2SU9I3D0vXrca9y4x3clFWg3PbbeIoDaBdMzjfRzJK9+TTfN6R2ri2wsRiZHxHVrYD5DRKffS05xTeQkH8OYpd983XxRsueXub+ksJkkyNby12trZDjdtkNIPWQy99PNik2XrbKP1hL9305Z5bIPOiu5Ip9zs/mb1i7OZCgOu+OOlx2Qp0dSeN/5M8Py/f9dA7sGrhIN7OTPVdJRu5i7Bp5IGvibuz5xecvUvLR2lATkRv78wi/8wslxQRc3JxBIJlgWYHLm2tVTlmwZPwVQZS8rN4dUfRxXwFQBZJn9AbaBaQEvAZ9kCEgqE69t5crseJUy7nO8A0sK+ifpksOpnEAM7RLUCWDUnfzJkZ4CegOzOauRaGVozYztgLIA5gDxgHYOcUBYpFmBrt8KwidoXEZVmaHJW70Bz+mytmxAxsmOmann7L+2RW5MkmeSUxP0jrwKFAnAUmbBdDsxtiD83Lljlqe+K7jSzwJPQWBHEwmmBdj0wv4WeL5sNkA0/SdrYFvknz4WiDvSqWN1Os4j0IE+BZFlU5KpfonkU4/6I8QKhgEmslV7UCu5yvpj6+0yUz4ggZ12bIY+ZaeRDPWj76cNRnysdq/jRDqjvuBOsOWPHuYxRMajvgmgNx5kpXp4s3oE0fonm3J9RxGVjRhJ6HNBY3ZdW5VPn+0s8L/7JrCjTfShrwODO27IbxGc2gdEo6ceutvYLzicBMkEoAKNlRe5E0HrN0G6d/1KXwFEdOt7r8Zxc1vj7HRG/gQHG2Pt0km+yISAFu8zuCdbmeZlYCdH48w9ZVizUfqhQ4AHu3J9+s+WAvzpxrXayy7aaaiNZQkrQ936PZKhviubM7JfXQGryBF/kRtln3bEUaSivvNnDBsDgRploKpXm3yv/J67EOGT3TXXdzQPwAnwo13aTQcveclLtnlcPc1NEf8RSi9/+cu3+mTEey6GNrIDoEn2b95xbBh7cX/gcwSaPum4toCzxp/v29Glnua4SOFsjIxsXPv8lcGcjau3nVWRiIH2yi872Jg2jsgfYaT/GretYa2RxryXtvSMH+CO/qIL+ssWWxNa/9QfmTDXveZ68jY3NvZbOwJuyy6PuNHfES3INu3RvuZyv9NPgDB7izRtLLWuaoM+o0vtiFwPcOp4vNqpDbLXgZjZW+SNe5KxIwP1sfpLBsimfdfzIep7dsq221FFto5LUm8gO3vx19zRMZfmEGsh3XQsWeQBe40U4bNMEJkuAoAjWMir77StnSStac3zs9+sm9rR8XLWm+zIOtr8RkfG3B133LHJ8N73vvd43GO7N8ge8dtxea5VNv3ShX4iY88tc0/gpu97lkprv7bQWWCrucBaQdfaTof0Rl/GRUQxOdi67wIo2wVjfLS+R2DUl/U53bmv3XWBmBFajQ9lamvPSOuIKfVHVmo3/Zk/8geRB+psnol0VS5g+ty5W47PK1I23bTbk03oJ2tnRL554UMf+tA2R9L3F7/4+U0m/oq5myzmAHprnUyegP92imlrc6j2Nt/lp5K7OUbb6LC1jV7Zj7Kyo5J33K/PWiPI3C4+97emsRH9QI5A6+Ynn7U50qxkCuWWPLGSGtYua9+513XqUG4ANrttJ0z94J5iH/OKP7royFF6B5IrL98jv6S+pa9v+IZ/t9mp+0uqaS02L7ZLoh0nymptX/r5162/q7s1k+zup7cSf5Sb702H+ixbp0tl5Gt0xGpzQgkYp+M8z3zJh+oIQ7qMaOroQb585Af9RqD84z9+brNR90iakBSiXfnrxjeCufna5/xFestWxAmOYHOd3XrtvqGH9GPs00lERWMwO1Fe/rrrIn+ai+mHHdCnMWT3Trstmx8QfeYmdkBO7yVPRSBv8fbFi8dnF5UU13yvDeyseV+/0VfrRmu571uj9Ls5LHmK/RoHjVX1KhfZhbQvKab1srigdY6+yats17azkAx0/+UvrzlG/e048n+JBNrUUan0poyOkNvae91KpImwj3i8885XHF796lcfk072nT9PJFRqb+uugWtHAzv5c+305d6SXQPXjAbu/vDHN/Ln0uWLR6CPI4b8cezbW97ylpPg5f7Nie3BkmVuBWi3yyHgilPKoSzICySmuM6BDjhRX8EpRzCnVh2uqayA5QKVHFBOZRls6suZVD/HP6DMdYKCMv9cV7ZVgEcZle6TnSnjLFCrbKuCx4CBgOJJrtSGvotsosOpk0AZv9NBWVMF04HcnPLA8Mrajk27997NFsnod/WlrzIfM9YIhAJkej939uzxHHCy9Nc9ZWtGrgRWBwwViE/yyzUCmMC9WUakTCD4uVtuOWZ5B6C5Tx8HXMjeZT9AJSDsBKwjfyKoAhvSg3LSbcf3kEfw5gg4YFpBWYFUbfQ9nfaujsBX/wdud1yNAOnKWejriJuCdaDfBNnYYpnPymSXAUgRnwHs9cVpookMjmds18QEQAPYgTzGUACg/7WHXoyn3/md39kCbgGrcrQl4sfv/u+4pIC/wHpjrh0K+iyAQBkBCRFAfs/+Is20r0zmlYV7/waEdDRKRJ6MToRax2r5vsxLZSk3XZ+230kGVm+259p2NARMNXf4LZ3Vh/QfOMkuIiEC59NB8jQusyfX990cg8pqx4v62xHWeC57kn4DCgOsfAdgYFuALvqj0x4ePjPX3UvPHWVi7uh5HOQhg5c2an9EezvgjEd9of/bPRQgrO/0u98j9pXlMxkDJoAjynMt2wyc1eeNgQhBMpR5TPbm7YCJSZ7QvXKbLxsrkhVaR7pPX9NDoB4ZvTy/oR1KJSYEOgHy/EWyKStSIECto17oRlvcW98GerbrUX3tOivLvTmTfMBARJT76d3Y9Hv91Rqi7wOHsme6dC0giC2qm52X5NCaUUY78K4j79SJQFMuQA1ABpSj145n077A/ohodR+zdE+I/kC2SNFAK/fOJIhInXTUjpXm1UiRQOV26/gcuF7d2kuvxkNjie1lH81NjV1zSoC9vtev7MEYcU9EasAs2ehPOQGPrQnqVm7guGuMxdZ8criHjo1Teq+OBUQvP0hft3abR/Nv9CsZ9XfPZHJdpGC7ysoEd60+iKCt39wTyMemm18iuas7MM/vfvOu/crRNr+X9e6d/H73fCWkBXn5UMa8+gKz2UzJOJFx9VXJAq15zUFsMdDX/T0rS12Ric2z6u0ZUNZjOtBn+pqM9EQnxhibDNBWDjkioSf5pw8DyyM0W5/zffRdu1i6t90c7jeXkaWdTNoxyeA5F5sn8vnSbTKY041tx8sC/8kREU5/+n/6Xj3rjPw9f0jZ2vqZz6wdFfwqf+SdciivXUwlHNQ29ZpDsmO+VMRGcUBjP1B9Emra326LEkz0YXNkYLf62bu+ovv8X/p2bQkz+t3vkVXNF82V2tnuz6770pfu3fQQsM8u8j9c33jLRpoHInLcp83sLb+VTswfyIPmIeXQV2OtsWrnRGMk3RVPuFYbtVe91ZFd+F7/R1p03C89RbSqp2ds0X0kgH7R7hJGViLVui8SsSQJ8piDOhaUPTXviBO1s51RbHMmKJBV2XRpXnWv8ZJN3XPPF7b/S3xoF1nxhvaXJEXn+SYlKDX2lC05w/f02S6r5hP9HpEcMZv/qlx1sJt24CinHTM9KypCn96tkf7qz0h15bAf9qIe+m53j34ST5LFXJB+O5mgtZquzZn8I3WW0EU+ZTaGmocqLz+hpJ18OXaVH1zbyWkOjXztNAVl63+vdkHSsX5TLpnaFe1ax0YWd9T3ZG6uVg5SuWclRqrRiXb+9V0fPh7bPX3B7/me1x7e+MY3Hk8U2MmfawZy2huya+AJpYGd/HlCdffe2F0DV4cGPnb3Jx9z7FsZQz3z561vfevJkUkLUGpbeSBbW+vLhNPqwALBRcAKR1HA4TeOoHICqZRbphCHsKCHo8pZDmTv6JMyQHPUA+J8r46y5MgiEI4YKIAqyNnIj3HMkfsnAN6Z6wWb3ss29n9gbmBvWXOTRCnry3dlh0XOTEKsoJc+y4QOiFAGOekwYEJZHPae4RIZM8mVwLeIqClXuwhuOXk+y7TWeV3AkesLdNRdP9emMu3LPCSb/p3X0ntkkbK06aZxbBA9FszRgSBEYGRXiu8BSoIQMkXkOPYtALJ+UHbAfdmknZVOPkGSQEW5HuzOxmZAU6AUCDaD8jLS2UFZc4CpsofZdcBzJKF+CKQo+G73QAAFsJh9Zo8Rk+6bBJu+1Cb1z+ArkC9SQVkdZRThECBT9rA6f/u3f/t4JFVEaH0QIBKoOXdM6AN6oVfvgSJ057vIH9cV6M/sX2WqL3DP57JFlderMQXkEzx3xrt5Yh1HuXbDedXn2W/21O6HAE/X0qkXvfVSTrZUeZFBc05zT2Nr7uQJvA8IT/Z2zUzyqXFK1/7vSCQyaJt653iY80f3+F0fR4qrnw7Nr4A8ZQny6/9A4kBz1/dw4uaieQxM85S+pTtEimNO2LA5lv0E3CAIIkoiqfStMdvuTvL2sGN9pwz6jtQ2Jr0iIpRdVnegcwSx65QRoZPckYkBKYFIzZd0ULuUQVeBqtaKdGvuj1CgL3NGuw+USe7WwOYW4zECrTUrG4vwmIQw+dlE9unaSCntRcrqT/poHVVOJABwBogUOTDXIfOntgXUNj/QcVn92tPRTuptXgRqKUtbAObtcgpwI69XIF5rT4T7TJJo7ooY1n8RJNl382U7k9i038iGnOho18i95ofmGrJMwEs75o6M5qIATv3ZmARYdy+90GU7dvQve+0oPTpi0/rWOt2xc3TkupJR6mtjth0y7FO95jzkjzWHrRpTdNMc6fd2OeRfqM9Ya/dackQcNK4j8bQD+Klt+Wv1QzbWXOx4uzLxydH48R37ivjW9/QYQRvg31FA2qlv/a7sdue4T1u9K1sf+i0i1efsIYJXv9Khz4GV7Rwgl3VAvcYFAkTbIqHZd2Qh2dVjnHmZo9o56l525L7Igcj2SF3fkzXyrgSBdi0YW8oIVFeP/wPVyd7OC2UhBGoT+9FHzd2RCK2jjYn8gHau5N/yOV71qldtO3+U4zp1kZcN0w85s7+Iq54xBpDVT+fPryMwlR85Qv90SBb30UvrX/5UuugZLK63lkQKe69NEZwRWs0d9Oce4yQyUDnq85u+qn86Ti1iVflkan1oh4zvtd9f615zsGs79iui+cEH13qgH0oUaudh63dJOSXDFDfk3+UL6bPWVnMD0sD4dl1zGl20O9d3//APa34lT2Os+YNckTj6PeIrktHv9933wAbi65eea0MGunG9upVPP9NXyf+JJK0PssctIfDSpSNwTz7JEcZy15Dpmc98+pFQS0bzTzGdculTeWzOuOukBrJdvnzdtsbw69xPB43n1ozW5GLTSGptdL3f9St9t8u2IyqRFV5001rfrn56scY0r9HFafJH2Z1I4P/GmPHSPON+7WM/HXVZskb9apzQi9029VV+Fbkjppqn6Yj9NzdFHLaOz2SSSV4Xb5r7sv8SIIstvBsLyjZf05W2d/KFuYWM1qn5/NjmADoqzjF/0IM+bi70e0kWyilWS0eNB/r4wpe+eNwZXEIXOV796tcc3vSmNx399J38OYYp+z+7BnYNXEUa2Mmfq6izdlF3DTxRNPCJj356I38evbgy6AMZI3/s/lnZtets50Co00GzAKlAVWC7Asvzx3PwC5A4r529XCZTTjCddwwQZ91LsJpjGRiXs6+eQOMCB4FBwbn7BcYFipzdgkJtdm/AY7sdAnDK4Ozs48A8DmxONLlzsAOuZlZkIEaA3yRKCqID0gIYcswLgFeAtLLy/ZG5DEwyk6tjJwKMC1rJxjEP0I4Em+TI2ZOs3ggi90wQfWau9v0kICIU3CcgCPwsoHB/OlI/Gf1F8D16QioFxgW4yOQD+NCxY9oEFoCc9C9AWbsb1nEikUzpNVnL8I5wjMCMfGRfCCCBLZkjTwIMfK7vGxvubTeMoyZ6FhHZ6Zvdl0EX4TkJoOynrDu6EGSx20n2BGxkN8qKuCyj0ANXvbI77dZG5fkLWA5ga0eVoNjRd56BNLMXkzPCR8AeGKJN7dCLvIigDGBwX+BE/Z4M6iEHu1VPOwm0yffKCKAt0HSNIBQA2xhRPnCrY5SyqUBoY5ce6bnjftRBZ4HPdPRvkT1knuMlm218+C0SuuC/gDzyZ46h7CiwtbGTziN71AMACDTouQ2BNHN8+q4/5eufCCnXmRfNn3TpN3poTgZSZxeNNbqN0FFvgJO52PXkcnRHRwIGMNAzMGOBUPdt742rdgLpI2NZf0WWqN+1xjZ7Ubf263/v5AlwMX/TSSCwtkQ4RbZEPhon7QZq7g2YUR9baNdIBJW62wnTWNVX6TQQJeDSb2Wpk6NnbEXizF1xyovIilCOmAzoi4hqDOhPc4vrtJ3eIgaUFaFjTDgOR/v83o6RwPqeY6YeMuprWfZAtnRehm4gmuvoQrmur3+VTU/0q5+9yug+vUtiEh8R/PTgTzl0xw7ot3UxkFn7/NGl8vkJ7A7giJDqmTwlQmRDyu3h5u6NzIkgoMuyk5tzI/bpIPIF6KQ9xkogurIAudYJZZgPAyMjv8qQDnSNYPQ5H6MjhtgyuSJmmsdb78nq/7lu0re2N6aylWzN7+okZ3Peeh7IAj6V5Z7mohI0tLux1xwdQO5+Y7+s/eQkh2utv2wEoaJtkQCRF+ojk7/IxoBNuziRNmTVt9rVbq+OTqQ3ZdE7Xfm+5/axY/3oqDLH83lFVkWElGzBnthh62ogeHOWuW0mC+X3R8bPBBZtCuBWTj5HY0Xfshc6M9e041Y7yMCfaY1nr2xaPcpRtj/2F1HQXMomIsbZIF2p65WvfOXhyU9+6nEe1QdsJ32Sg72WHOX797///Vt/2CWxEmEWCaVOfdxOy46FardG824+SHMwGdstrJ7A+0l8ttZHrkR20HVrUURRtpLNk9HLfNac7bsSKcjh/453poPW1MZn81u+UYQWeZA/kdaun+uz75Xfzol8gXxX17LLiIBih8a/38jNTlvD2DJ/vUSuL3xhEVzFAZF+6qATem9uSI52y6nnC1/40mY/HffVPNNusekXa0/EZr6cMo3zdjupX32dzsC/9QxLdvq+971v88VdcyWhY8UL/iKa2zlG/tb8duaQh927ht088MCVnVr0Rxf6kgx01lxLznzL4ptIfHWQib7pIVstkbBEjnygEq/8rkzzZvNUtkA/7aRSdn5DyVutKdbT1ql8VfO777SHXt1b4oj5spjMXKoeiWP0U1yhDcXPyvIXgVOSZHGgz/7I45oIv3w4xBp757t1jKt7SzBEHCq/ZD3lICy962tytBPVPKEs8Y62rl2E/3w8Ktl16vFbesy28wX0Z0kW9PrIoyv5pTVKHxof3/3d/+XwUz/1U8cEy538aWXa33cN7Bq4mjSwkz9XU2/tsu4aeIJowM4fTueFR9cRJ/15EOmb3/zm7W8BX7Z437YFM14RNx0JFEgZoBR5wjEtqOVsB850vFmAThmNZUhyspVdplTd0W4BTmRZ7xzMwFHv7WzonPpA3rIfBRKuEaj7rawqdUcCdYRPgUJZdwXpkQyce20sW9L1BSkTpArAJ4P/C5jIwlnOeS8wdY2y9Y1yyp4id8E0GfUJINDDYyO5CiQDpcke6BF4XxB46eQ4k4DPZC4IneROAGZ9HaA97SaAR3llSHY8geuqR1lb9tqFRw5f+6yv3QK3dAxYEqjpX4EAPfgTIAgwtBkRZFfBhQsXt8Bv2lbZt/o2+2M3/vdbANsiNS9tgagHeANGBHPZUkF92fgBgQDYMpH1j77U1nbbuL/66oPKaHdNJIP+LECcQDDZyKtMf3QV8VMG3cpWXUBIAbGAjC30AFj1BnQGotA94uf3fu/3Dvfdf9/hlpsXoVm7/V4wRteRawVwgZzqLDu3jOYyFQMwAx8Cu91D3kBJ84m21cYAmMgN9wkWA5aSM1CgjOEJuAYql6mbLTcGA0Hp3rWnyRT92TjPtpRfH6bT3skXaRV45De2HinXfBEIOwnLSC36Dbhm+4Cc5AtAp7/mq0DP6gqU7xpzBjvoYcjq1F/pypxgnJWxbqxpSzoGDJBDsO/ZK74H1rnfd4Chv/zLv3zMg+rZdwQoedhq4Gr6cn9Ahfr1sXsCaQAhxjndtfsg8LaM3kDYxnQgu/fWpI5Va+dH7W5tUkbzRgRv85/PzTnNd2UFk9Wr567ojwhDMmcrbFsf6gfzRHbZvBmY1xFj2hppqbyytj/wgQ9sujHvtNOW3GVLB/j5LVAuwBsIpZ1ztxDZIwj1fWAUnZMBYFSbAr3YVDv6SohQl+ub67O7dBDJG/FM7yVslKigHREQ2ps9dEwQXTmi8yMf+cjxmDFyIoWsE+Y69QAogYrtLGHr9NuaTzb16N++bywGipKl9jb/qYd9TrLW/a6NCNPeQO+yl9VDLyVDZAc9wwjBFpA2x0fru/WwdU6ZxibSIwIwEFm7fBcJGflmnCJWtC3Zm3Ob91yrna3ZxhL9K7NxQb/k8D152ynY7iRtTGcB9ZHirRP0RdfWJr9913d910b+9ADwdguxCddYWwHm7uHbdMRb6yydklW97aAhc8+4ArD6jV6U2fUljlhLjAd6YWcRCPTQ3BXJq+2tWQGudGM8ut5vAfnKVUdjCqiev6Kukpjayee+khPyjZpfy64nJz3m42a/rjcffNM3/cfjzhX6J0NEO5v8tm/7tk1O9+m7jnD02/Kz1jwbEW++INef/MmfHN75znduc7z+6Bir1nNyK6/1Xvn5U82N5rV2Pmi/NYOM7Y7oCOaei8IeOjpK/zVvsde585HsXu3yCmzO79WHHZ2qfr9rk+9LPIo4eOqbJmLKAAAgAElEQVRTn3Y8LSCyoOMwW/ub/+kp/8T9ka/KzKfPh8pXiEx+0YtetNmncY9Yywd94IH7tvkrUN98qgzl5zdrr98bX5GFrjl/fu2UiizOl8lfyOezVvkuok9Z+pRuO+6SrHRajKZ89otAdD+7MgexyZIqPDOqhAN93NpOxoh1/+s/7acrNtjzbM6cWUdVp+OSg1yLoNR3xj/biGyL/Ko/IpwjtPxeApJyI9vIoP5iMDZC3tY6v7WG5c8X7yq7OZ+9mm8neWReN2a1jax0x47YMTnpXr2tFcV1HckYyeiejgskO333TCh6ao1v3i3hTrnmJPW1gy9fLGK95y8pJz0o37rpnsghbVaPtuTD6W9rjvs6Fs5vf//3n97sgqzkNqfkqzVfFuNE9NI5O99IvnMrnp04get+8AffsB/79gTBoPZm7hq4ljWwkz/Xcu/ubds1cJVq4ON/86ntmT+PXFjHDPnjAN9yy7nDL/7iLx5+5Vd+ZXP27AQqo54T2/nTBTvuOU2MRBYEgnKgAx7Kkp8ACiee0z0zbwuGqLeMO/J6dZxEYEOgbRmGZa6X6Zqj33FR6ipjXXkF4JEoZJ0gkvID7QPqA1B8HwBeBqD2lrVXoFJw5rNXoHAgVaCf3wuc/a+sQIOCGwEGmQRvOdYRBD0wNcAlHQVqBRJ9+fz54/N5AjPoIcA8wCXgqECtayMeIoDST+30fWBsmbMFWO49c5KZXnY6W+kBq/qv455mZqE2RMAI3gVjvivDNTCyjM/IDNcEnHtXZmApOxAEARplG7cLQUDnGvJ1HFD617eBIdlJmfD1qz6qvezJ3wzUC0QDkdJ9gZPyZrAfcB2oB7xpLLABAZtgNwIqkqQMXe0CQNjt5Fq/t5NFOZEXExhtTpgkX98VeEeiNoYqh87K0m38JJM+KLikJ9+zlWw10jhwuoDePbU/oL3dGD63I0//dKxQc1B2Wf/Uh1Omxoi2NMe4LoA3sCeAkE6bD+b16STiS995aU87pdQbSHokZE9AxYijCMRJxEYk+C4A13cB3OrqaKPGjt/b+VC2aKRLGZr0VfsCspvXAzGUZw4FDAVo+q1s+UCfwI5soixgOojw6/kbymmX5jz6UlklGlR/5fmezgLG2ECEiboD/bKz7DA7Dog5TVZFRgVQNS4at+Yk/VYCQ4T6BEDpjH4ibesvZWfXERXmMi/gDZnKgmfHAHwADf0or+O1AqrJQR5tM8aVXzubawICsyd6AsQCetlrGfV+R/yoszW2nQnqi7huV5rf2pXU+pCOyOUedXmfR8JEnkQS9Syc7JdtBY4B/pBcALVkUG9AVs+QQhY4Jk/bO9JGPc2NbAE4RR52ptySK5qzyc425k7C5n9rUuBmbXZtgDLdBLZt69rJ+qJ+/eA6ZQFS/Y9UoXfkUrtk1UuGMtg7uo4dlJkegcr21de8E2Fb3drUs3/oyg4Z7fc9Pamf/flugpIBoc2jraFslN7pjk+Wj6NtbDPfLb8i8lFb6V47/cZ2EAo+AxP1g/XKNfqdLui151W5nq3SHbtUP6AVIdHzufIRmieV0TGqiGSylQwRIRyBG+icX9C1AfB8Cy991RrNbjqCL3Ivm/HZPWShQ3JMsr7+6rtIbP3SOkFPJUi09qfXxr376P7rv/4bN73pj/yskpr0izGuzh5A3w5G5bCzc+fWGuna5fffstmIpCsPtNdOcrFF80/zQv7fXC8aa83JrjduyUAXylWnPiE7P6vkBPUj+vQLGelT37tu6qKyfR9hle83YwnytWb7nf5aq/LLl+/xpONpB/myxpJ7SyQotvE5ckL5jY3+d9+MS5SR/2f8RIb1rDttfeihBze9sH/tLnlMXZHRxTXJ3Vzj88MPr0Sa4ot0Vd2uiURTn/4rsaLdrSVFuI4OW9/Jrn/MxcVCrS3V6divfOC5rhfH5F9HUkTwlhhw/fXrOUhzXGSbiARl55uw8daMdotqi/E4iTK67Hk9HfHWHF/SQeRf+sofKdYiQ3MBWY2xdkdnx/msdOov/4xM5pnGanMqWZrfyBfBFbnb7k66Upe+M/7Mj+YRn9kQWepTdZgLjXljkazt+nGN+V1/tk6ZV82n2mD+FfNIBPO7NZTc+czu65m3ysxfcX8+4cc//tFtnFoTWu+N8YhRbdQfdNnzRyNKNz/n0QvHZIzWIbL8+I//xOHHfuzH9mPfttG9v3YN7Bq4WjWwkz9Xa8/tcu8auIY1gPzhqEX+BJTdfPNNh5/7uZ87vO1tb9u2gQOZOYycS852gBynN5CTMxfQUzZYQavfyhYtOC+7T3Dl+kB7jq/gRXASYFiWZqCla3M2C+QDnjim7us8+p4TQ+6ACOVzWAHgBTQB3smh2wOsc3a1R9llGfqe/AXsAYrJ0nttnMSKMgooA/kDtQOgA+zc5/+C2sgdQb17CxIChXpo9dyZEYChDmVtYOoA/2ZWXCYfOB6BERkUWF7G/CQG3OtzgfD5B88fbrj+huN5+L4v+HrW7bcfd2H5vt0/tSkws4eisgl1sgM28Zzn/IcNTBIQaTubCtAMeAsUKiCNDNTvHTEleGIfAA9Z5h0/EvjXQ8TVOYGYgsfIvIJidWUL9X3A3ekscjote7MgPvInkqIdbz4HrLoGSVsWLpkbL+SihwkokkP7BHvsIsBQ3QWo5A+4DOBJbrIV4Base1dP49P9+oCMyu2lDG0gM5nKtnZ/wECguN/V3RyS3Vae38wn7ov8EeT6DCgHKGaPBb7kniRG42r2Z+AeWRv36irL1+8BsbXH75HK1RWA37zg2naU+K3MZGWZj7LlAIjAJLL5LvCFnt3b2FO+uiNV1SPYjggLrHV9R2o1hwdiGU89Fy3Svf53H+Ch/tIPZbSWqQzoCPSZpJ17lG3clj0fIBuB6Zp2vZi/ynpnJx0zZc0wLgNpI9fokf7UEaAZiRkg2a68+nrOtdlX2erZdfNv61jrWyRt2dGuQ8T4ixTJJhv7kVLJzn7LWu45Nj7PZAdtCgwCziA35k6FMuDX2F9HRrUbyn0RjHN8BOY0x7hOvwCNgPDmAvMCO9AP7GquK81t2al+snaWjKF9bLC6Wx+VE4jlf7+X0d4xVuRPVu9shVyuZ3uI6kmAt3axucgi9SM36KrxUp/7TF73Aa2Ur43tjjBmAj8nCet6n9m0ayKeXcvmvAJrIwmNO78HYOtb9dNBY8e67P8eth3QXdZ5c2HrozaRl27aeeWzub4jurLNCAjX0t/caWIHyCte8YqtLX/+53++HemjDOsaeUvKKZudbueuLLpTn35HHKmznQjaHGk/SRJ1KVv7+ZDsRZ/qA/alLMQeO/cdUkcbskF94M/9JRHoN3bc8z3aQVjWe/O2stUFdA/I14f1SWTH9PWaywOm6dvYZKOBy5MA9H/PPorMV1fEJP3o59bk1pVATve7VpvJ6vt2XvmODTTnt5aTt13pi3xcO5vI2I6MkmHayaLcdg1GWGsrvT744HoejLIam/qjI57yw9mHco0ruvWZLZOrBBBjQrlkLAlJ/7AbekD2qMNz46wbCKaO/3IdHbgvAopNaVu7gSIByO2PLPPh9GSeJELzFZsobpnJLsuPWARqvrX2RKCSNTIksm76/3SWT+La1op82EizCIeO3tIedr/09tDWd437uc4ZB2TPLrMJfdiOZ898InP2UV+yo46RjWxGrikLqWLd0mbta+7W7kjSdlN1ekJ+UARX8dfDD69j97Lp9FgM0LwfIeG6YoZF2q2dN14+t0OWfbUT1e8+ey9BJp85cjCfX/1k1D62YV5xX35O8YH7yaSdET0zySQfzVhod7zyGo/urQ+0J79K3eaxSbqUrBKZp53tHtJePg552G9H0KYTttHOULJG9JCvccGulKN8388kFLYi4WDGR3TdsZ7mDMkA1llyvfjFL950Z443Xv1PZyVFqIcMrYmOnVaGdYqujDN68acN7Xpm69qX/1ZywOH6ddyvP78pVx/+xE/8z33nzzWMO+1N2zXwRNHATv48UXp6b+eugatIA575swWZJzt/Iisc8/azP/uzh3e9613b8VpPf/ptG4jCgeOocfK8yrJ1X444R09AwVHslfPfbpwylHwfYOCdIx042LE7ZccLBsrKLhjn1AZwVz8HuOxeTmjZnpxj1xT4tCtGvRFYnNwZzER6BAz5rR0mE4gK8CtQ2YiVE4KqMvxGLwGLEQc5xGWFp7tAo4LeHOaOUOi5M8oTNHDWBdDkKnu67PgAosD9gPCbTo59KXgJeO/3Aq4A6QDtguyCvvo5ooMMgdOPAccf+vJGBOmDLdtxO3f9wSNZlG4DlMscf+5zn7sBxWXHkY99OPakM9XLPnZvAUWAWSSF/u+YoY6GEbQXrBRUeddm7Yv8UG5Z9AXpAfEBVYFPUx+TiEivfRfBMknB+plc2V3AbgSMd2Xde++Xtj5v1wQbUib5y/T0XcTW3XffvV0buFm/kre2aG/BZ/Yyg9HGi9+UPbMp/UavrmeDAaUBDOpla2WLs+EAuNo9SZ7ApMZX2bnmAgF0x9EANPStnVsCV2XQUaSeOgOfJ0DReIxQqz/aqRG4717tBIYIuqfeIqAmkByZVrbqBEMCyZRRsKv+5qDGnHL1ezs6GqPZVqCkOiK3IhICx+mZHQH/zLXm33YKeg9UKbNVfY05bWUv9UdA/cwAzwbY7ySW0me7gQKTtUmd9Q/9stOAkebCrnEfmczh/m/9qX/KlJ5kvH5Sf9m49VVEsjnRNQGN6dd3ygsIba1RVqRb5Ctdmo/ownfu0weB9hGA7ULVz4EizdfmbHUF5pq/yOYe7QHW0YcyA63U21zekYwdHVXfteaVeU9nE+yOMDT/GjftFMgWjVFtkvXbEUU+u45OyRgwGZGtv1p/Ix2Us3YXrAeQd83caaCt5A8074gxugAO07vfspfAt9bExqd2BH6pi47U53qglDoj8APrFvj44HHnI50H3LbLdj57K7JjkmnNx/VtIGTJG8ZQ44kOzVnka1dOxKZxiyBhU+Rwn9/oxrXKQMC4rh2eHeWkznyK+tZn/RTwSU8ve9nLNsBeBjbb0jbt1B5rYgBkO6tK8qFHJKEyyAXIj9yffkDEePOrPtDeSAky9bwa4KgXG9M/6tA+44E8ra/mrch8/5OxOQ0BxLYbf8ru3tZuwGdkgfHA3lxHBxHU2UNJHd7pbZKB9VPJR42HCL/anl7U1a6ECEH95NX4ihwlX3MyPbB55elr7Zm7091PT/608dOf/vvj81r0ZQQsW21tzcZLUCpxwZh55jPXDoXIP3rpmUrpjQ2SWfl0rz/ogW5bl+mjMdrYdM/cwdfxUPk16urYSO1q94v+0WYyRWq1nhgb7V7RDveou91zycMGm+9bvybJm59k5wl965vGcvEE2WeiT/5+86/Pyai8yHi20lo5E2fakaJt+ttvPUtVOT67T/363V87Y5VpvGprCUtrjbf7Z5EP/tyjHcYKG/F/8U8AfQQRXbETchfHsZVkjgRVd/4F+Rpjxsflyxcfc6QZ+YqhsoPWDfX1XQkFdi617kSWpWc60Y58bnWXCFBCTQRcdt/a35rqeGhzakkSJd9okzFujEZsREBoa8kZxRslNLk2nWkr2SJKG0PGrWQEJAl56LuElEinEnropESX5oaI+9bt/ERroz9ltAa7Z9nRmu/Vo2xj21yvTT2zkf2VUMEWyG7cmIvdbxcQeSXTaUPPwOtY495LsmGHX/d1t2++j2vpSnmRv8Wh2pMNhQkY42ztKbct/79kDWXrqx/5kTceXv/61+87f64iLGkXddfAroGv1MBO/uxWsWtg18DjTgMd+/bwI+tZNYG8dv78/M///OEP/uAPNmfQDoMeDhlAVqYWxzFQux0Hyinw41D6nhMsAOQoCjgCzwLtA3YiENwXwFGgV+Zl2WOcxsgFwUMZfhxVjq46yoRPjoCBMtUjZyYxExDLMY3YUvcEYH3f7p061jX06PsyoJVb5mBZYGUYKiOwMWChQJgDTsayhAXbL33pSzfH3v0c6D/90z89AiZlzreTI9BSWwqea2sA/y0nz3op6KQj1xcAkj1Aq37JUQ/gDuzp+66L/KGLrv3yQ18+3HrLrVvAoW//7h/+4XiEiuApvdNFoI7vAGMCwR5OSscCjWc96/bDC1/4wi3QCfD23pFxAY6T/OmYlEinMvfpIJC2bNFIzmxmZu0G9gfmpOdJmESoRPacflduwW4Adjsf6EAdZTlGnBSkKutzn/vHY1Zy+ip7W1Ap4KOLu+66a3um0T2fv+dw7qZFKASKR1BErKQz30/gKTvueu0tk7p2FpwLqvVXZGm7+GYfuacjIQIkys4mg/YJgCNRyRtgwX78kYU+AjiQFeaXwMwyJ9l1ILLv6qPkyT4iP+nd9R1B5j3gXVtqj+vVHwihvQFQjf/Ai+oK6Km/+l3/1ufupXv6AbIEUEzCaGbQRqBPOV2rrYJ0AIDrzSXtnvOu3UBCQEVkCbm8AAkylCew4vuI/OaMdrTQGZl7Tk+AUkDunANbL8g1QVftCFxzX0CveVw95nT2PG2RTPSVbiqvnRt+j/hTdsBDRHY7hwKkyNm4C0yL2Onhx8ruf/eZe9t12bEn7TDM1qqHnOydzK2l2qYuc1ogoiPYvCI4yeA3OirDV1nsr6SJSAh2439tjUho7an/s7877rjjgFwnX8Sm+7XJ8ZDqUGf9nF2RBeCjnMiO+q82R6ypuz7TzkBG41afKpudRoLTi7m+tbe1Vruz+4C0iPDGl7I6AiryV7nm/X5r7veuXm0JcI2oIm/1+b9EFb5FWcrk1D/ss37Lj6D7iAvXk7dsdH1ZfyvD+vUd3/Ed2zrnPqSINgDIfc7/CQzWT9pjfkwfrfetVRGJ+qh2IkzaWaZt+sd7BKDytMe4dA85yGwuV66+iuxWn/5rbXd9u0ACpF/wghcc29L4Uh59uc/Oa/aorEDFwOBsmq7o3Gft1wYv7fNHD2SmY6Cma7WLzBKX2lWofPOcdrSjas7NEZnq0Q7v6ZYMfu85KSWR5Bu1NjV3taug+StCrzVPG5VNNjsFvIxjtqMP9Jk68iO1R5l0aN7pGYmf/7yHrq+j2dJp/Q78d387gCLZlcFWAdTPetYzt7qNj/xz+ouMjfx0Dz27r/m0tZuck0Bnm+qkC7K6Lh8w8sC7eYl9pdeeCdQxj3Rh/DTvqScCp/rateZ7febVfFV/Bq4HxOerLzJhEb7+Ny70i1fkQmMl3yg/IcA6AkDf0I/f9UcxifuMrcpsh4axv8i5Re4nKzlaFyJximvoS3na066TL31pPXuqNpcUV3KMa+mNfJEGbN/c2hxMJmPSe3Mqe+jIt565mD/fGqFMxwa2jjYPR164LxImUP/0/ODYvfxJ7WQr7vcij3mIPbOn/FW/F2voB9e1U0n5bKLY1LXmi5JJ/O/6krqSOeI/3zACrtjLWlh8lb2a+8jVcxTzm0qqMFeRI/InH0Xb1Jv/XJwcgUpm82zPH/U9+dvJRtbWUHrV5uad+vR5z3veFivqg4jUjmvruUT02TpoDqJ/CYTs0g4g7Xjve9+7le039hfRRSbzjePg8z/I5X/XZP/KinBzD7t0XevaTTev3cqNvcabZ/687nWvO9rC4fI6rSLdHQ4nkOp1a7w++9nP2jHWJrb9fdfAroHHjQb2ielx0xW7ILsGdg2kgY/d/cnLmzP86CPHo5I4n0960i2HN7/5zdtD4dcxLJe3gIEjyUHmyHHUyqoL+A4EDkDjnHIaOc5lPym/M945tIGQAg/3l0WnTP+X2RpgGLkQyCIYyfkt+zfQOcc/ALVs1oLRsmMDr9zXb2QXBKgvMDBwq6y/HGOfA8XI7fsAQ7ooMHD/BAwiO9RVcB8QInCjt45BAQw9//nP34I/DrYgDtjtVfsDywKXkitAOqKCPFugd0K4lFUXuRFQF0jhd9cXmM3s1QKZQN5JcATquz7yTaDJpvTtXXfffXAs3PXXLeA7EJ1NkkHfKl8QqN0RHwGXMh9f8pKXbA+HdX/Zp2XiqpP+s89JIgZECEjKuA0k3HbDnRwBkq70XaBWQeIk/+rz+nSSg+kuXaUjn9vV45oJOhT0Ze/62Rgyntjtyla9sish4pYcBfFleSN//O8VCF0f05nrIy6SwTv7izhszEdY1k466BrlK69nwnSsomCQvLWpPmEzBfMBKsrXl4HRkWJdF9A1nyXgemVpI1naJUh+NsQOG4MBtxFX9Y32R35GFLnHddrTERbtLNAm10eQ1d/q98cGe2YZXUWuK7NxpG3NPQW3gSnk8WIf2hYRuTJu17Fn7g1YcR/yJ3AjIAlIYfwoD6AQMF75ympXRHN0JII5n74CbQIoAsECjY0f7aNv81JAN9nafVjmqjKarxDa6VWZAV+Br0CQyEx1NP5cS3fJQ0/6hTyB4PShnmyu/tHGgBj905pFVnrw3rEvyosID1AL7I6gVHe779hhR91F5JE5co5evCJDIoEiArw3FgE3kaHNX43VstUDbSNF9X1jSz3uDxxqHqOTiEkAFZCcDvS1dUU7JXyQ2c6fEg0C45VPR2ztSgb7IrQiiZKhNZt89UOAe6CnNgdQ6mt9ol3Nwc1/ravLP3nSBlL5Y3N2+9V/dBBoF1kSoR2hqM7W8sgGn13XbqVk9rnjDc0vyg50tGsloq05kA3l1wQ4txuguaQx3Y4P7XE0m/Ggb7Sp8Zq/oAzX6S/lAPNka9eWSMHWmPSqnPpGvdqjHP3h+4BQ9RirZG9HkDLU5/oePN7cTJ520Wafkf/5B+00aheqclrbS6RhK/lFEQl0qXzjirwd1UcWflBkqf4gqzGnbWQ0/6hDckD+p+/0p35UX6SOtrRrgl1lt63lraXNNfko2SA5m7eVr6zWkHwUICnZAu/bsU3XHU3XXFVShv7P91Sm9jbvk9H/KwFmPauntb+xlQ9NJvNIvnr+oHYZv3aetPPDOIg4rz7jyv3GZcf36VPl6pN83JmsY73VNnasb+y+iAgPVI+o4x/Qj3HacXnKpBdlOJ7QPe0eIQe7aC3V3gDjAOfW1nTQTlXzYMRM68iFC2ut1lfa4K9knPq1dXLuzmlMNreTrwSF/LPmq+b8fPNsZPnWi3itzhLMahe9aAcZIuJaO8zv999/fpPdd81nvm++01fGXmuBd3ponpZgEPGeH0yfXvRProB69RQPaMPyTc4ed401Z6t7kgCN+cZWY33FTsuXYU8RHOo0RjrKl8/iTzvYUbtmlNcOHm0oqaLx4rpiObKyXyRHzxDLZ9Gu/DjvxXrsgs4jhtTfcZLa5PhCbW7XS0dsd9weOdoZrH722Y734im6bvea34u/zLvq1t5e+b+N0fyWYqzmRJ/pDgGkbRFlxdf63xhtPRFDshMxFPnIZJ7V/8a/z2I2vxmX7iOrtsEJ2hUZOeuaSNmZ8DLjee3TnoceuZKUVUxN3z/0Qz98+P7v//6jz76TPztmtWtg18DVqIGd/Lkae22XedfANa6Bj37kby9vx4tdvHB0wjlht932lMMv//IvH975zneeAGorUzWCI2e9gCCwk4OXUz0dWY5kQFyBqHvdF7gXKCAA6/lAHEuvApvIgRkszYAuIogjHGlT0EXmsnuV6XsOesFzoOsMRArkA6ByvNWvDr9zcAOEfXZ/gHJgQ4BepESgd4D4zDYnm+tXcL+O3AiQcR3HOgc8smM6+O4PWNEXET+1MxB8CxJPjgzQrgDZyur6wHd1Bx4EYNYPPk/wut/po/oiYgTJ5NqOEfznf950GNgeGF4AGsGXPspyrD8effTSBpgJ6AK5A1BWcLx2N0zSRTvUly4FX4E69Wv1ki0ANrCMvUUo1P7kigCr/QGIZXZ2Xb/TQ0B72YkFsvpwZv03xjoWRX85npHOyr6LRPRZMIr0AVb23IhAmABcZaq/LONAMTIYHxEb2UQAcoCGIDBb967fAqmU5QiZsvoCbCKMyR9QE5hfQFv9ZfOSxXd+L0DXz/qG/OqI8FRmY7JdOrUrQk+fA1YCZQNus6vZpkC9QNJAf5/JYE6JhNAXje1JwDZPZi9+ixBQnv4ISAwwZyPKKsuXrAHUfgvU0dbKYy/alp019rTVXARQYBfqok9BfjtBlBforEz3ZleBoM0BAVART60LARjN4RGs7rfOBFwrF2iCZAiQcS07bbeFPiOPbNSeMdM8EMFDHwGPASlkiXAKcGitaS5M3kWgLmKOns0h+qPn0pVxX9mRANkCPbieXpEnrqPrxlQ7SiLu6v8JpNE/gC1SLnDMtWVCBw6Ttez7njUTMafu5rGISYSbtmYf2VYg7Ld+67duthdJ6rrIjo6GoesA3YA6tkMXAXXkKzGk+be1K2Ay4r0xP5MdyNMY1P/qqe31USSN+wHXEgjUxZY8syiQkUx2FNBjMkaA0EXJGK156qsdkTL5DpF5PRsH2dPDt9kz22zMR6i1006ZrRmn28Zm/Mau2/lCVvf6zfURIGRWRzsBtds1rjWW860aE83V2YC+aj1bgO062lEZ6u431ysjkpReXZMPw75dz77pfR6JN0lYZbSuee/IJPW2A0F/NI+TJYC1tTn/hW37rnVGP0Rg2QGt38nUvBgA7B72Ezjs99aW5t2eGxO5XR2tKXNeVofrIlm8Gyf5jMkbKRChpG1slcz0sNbsmzafVtv0XQlOPkdgsp2Iufyy/ANl+3+tXw9u/9Nlu6MiVfO/m5daJ/MjyH/27NIT/wkAHJGSXxo5yc7oTcKFa5XhN3aQb5Xv0xrdHOnIwNpjTsjf65kl7aYiB9B6PYvowU1fH/jAB7Z6lE1P9GWNaI3N31Cm/osIad73u/LcS58R4REwFy9e3vo0f6YxG3Gjzfn0034bz8phY8pv92w7VZqzF8mxSJLW+OZESXV0mN2oI3tkC6037mt3U/PMmsvWkZj5/MVf3iO4lN8OLO1rPqUrc5lrS8zI/7Dowe8AACAASURBVPFbY2Y+i0YbXJ8f5Zkv7Ughg7rahdczvSL9tcfc8thY4YZjWcUA+gPB++3f/u0bceiZNAiKnimjvLXr6NyRrKRjf+SiF78lSz5NOxr1U+tCu260qcTB1uZC/+af5nnl+Z8vo56ILmsOXZWYoM/abdralQ0mp7Lz79i77/VRflOkfXNW/lzxcHNDflF9Tj8lYDWm8lHYTzFk61xH4yFjyUQ/riNTa73/W2t6NhTyz6t4qvFArmIMOm4sNDfQt3ZfuPjodn9zR0kJb3jDjxy+7/u+bz/27RrHn/bm7Rq41jWwkz/Xeg/v7ds1cBVqIPLn4qUFWnLOOJLPeMbTDr/6q796ePvb335CbKzjwMpCK9AqC5Ezynn2KgufU8xhLLO9gK0AOoCDI8k5nDs/OIEFxQXLM6MysCCApICiY3oEkoHoEUE5vYEABe4+e00iQ52Bqv3u+oCYiBH1cW6TtSysMp781k6JsskDbSMECp4LksrALBCITJqERIRM76cB4wDNglSf1RegEYgnDz2guMA0EicQKQIjwKqg8N8iewL2eldm2WfaQx8ABEG4h4xeJ8i8+Ojh7I1r94myC9z0CbCnPo48KlBYQN0i8bRNMCbbDTiRbgP3u0f52XHBqO9c3/EgBSiBg4LGnqWiDe1kC4wvKIw4qh3VFbGX/UwAQJ2RGDP4VQ/b6rkBAfS+DxTSDg9sBgIKtmTpkakdO7L2BaMFZxEiPgfWGROCxAnAkTt7MjYjfLL95gjfd6REtqU96levbM124KiTjDNQVF67uTrWI9InwFobA41dq+6e7ZD96W86bLeIa7QhAqfMeHUHcOpP9wXaBc4XxNbWyOHGUTttAkAimwOhJqGjvsBV+gl0rm0B7c1d7OM0wOT+jheb4IRrjYfAxECFgMt0o1+Rf+ZDR3upW2YmWYCH9KAM/cVe6LZz5YH/ytHPyg1sCbwzLgKT6GEeGaY+dTS3BIABXtiretgrANeOB1mnrulYqchAfer5JMDH+Ur/+jaiOCBFX5Glvguw0seBY65t3EbuNh+QOfAxAKMxHPHSOhdBS/9l2Hf0XkBNmdbNU9mnMgL1gS7K0F8Bx/rdtQGxAT4986HjU9VLn14lXijLX89RCchp/CmTjui/IxNbX+hBO4FtxrAx0f1lL0e6aZM69HdEvzZos/v9HxAZwRbYo9/UTZZ26kxAzXXsvKSTEhnopPHru2RVV2ssuctYrox20LYzRzmtxdYkSQTk/uu//uuNjKvsdgKlg9YKbVZPOw58X1/5jW56gHfJLIHpzcGeOdIYunDh4YMHuEu8CSwne2X6n37a+Uuv/m/u9Ln5zf/a1hhUnvbkiwQWuqYM+UiFiLzIn8iEsrU7OknbIgjZSH5fZDgdkC9gvvUw4pi9RaC33vmtse9/f/mc3nv2F32aM/QpAsgcoT+NjY6bDBA+vfYkT37WBFTVHWHQThA6QqCkjwgagGnPuMjXjVzUVvf1jCcyNK6bx1wLSNYu/RHBZNxHara70+/aRSY2pCxkzXXXrQQq9bufviL2WgOa7+v7vnf/I4+sZ3fSq3FMFjqlI3rwnf40/5KVrsgX6W+tUHekTolWzW3kJHfkczuWe3C9dkUiKhdRFCmsfvaFYG1+U5cy8ue856fne9N9vnNxhXGQHx8BsXyp9YzR5UutHTHqpQff0XfH2DV3Zi/KVjf9KsucRPfGoM/qbGdQflDtaMyJs9SvTeSPTDC3q8fnfPz6L+JlzY/rSLDiodZAn4urIn/pmrztNMmXdG0nMaQj7W7c0QvbKrGjdVP9wP8Ic20lS8+i09b8K/1UHJj/q33PeMbXbPbVXJUPbTf/q171qs22jD1rSTuQyNG8oD6fk62yyV4ilLVF3cardrbLORvxuaMJ2Sm5ilHJQxdslJzmPuUaD9ltvqPfEUD0xb47YrN5r/VfvSWQaUf21/oZUdlxe5G4+YbuoRd/+enFKj63+zefNX+hvtBvfiN3BCNb7zl06WDGe2RSX/NjyTXIv4hFv7l3xpPZRP50PjidqPvsuWW79UVEuZ0/3/u937uOcry8dktfiUubQa83AETu+7Fvj/GO9w+7BnYNPF40sJM/j5ee2OXYNbBr4KiBj3/s05eXA7mAd84uJ/XcTTcefuM3fuPwW7/1Wys4PSxiyG8djcBhu3QC0FRg4C1nPrCSsyoAXMdMXHrMQ7s5zIE8Od1lxRWAAjw445zhAA+Oq8AwcqmMp+p3PTlzvCO2IloCFrQhJ7lgq8xXdcwsXHIG4NZe5c+M2RlkBrAH2iXLJFcCTALGC1gCN8kW8FhAXXAZiNjvATqTZCgwO93+dO49kHw66JVZFnZ2EVAReaSPp06UEWDsHu0iQ4Ff9/dMJsfO9YpsUl79qO/LmC2rU5mBWY88uo5aESQI4mSyA4XaRabsdkn5vzaqSz2CV30QwRiplw26PnBYG6YelScIKmMvnU0bC5xXXpnYjaH6pmzoGeyXjV7bvRdkBuiVXdcRgD1Piy7Kjqx/J4FToJhtaRNZlEdXkUEC1LIQIwCrOwANwCC4BMaRr+xj97m2jPkItgBmcvlfOxv3Zd3Wz40B+vrmb/7mrQ5An8DbtZ1XTl793XgI1PU7uck3wbVIlnYWmEe8ygRXXwG4cukl3XdEmfZEdqsnUiEgV3mB5n4TIPtrniqLW10AowgtoAE5yopWdgQqOegroNX3bJNsZUOXiU2+QK6emwDcBq559Ywa4L/jSxz/AmQjV2BP8319Hajj3nkEHv0FRDTvksOLzNoX8dhc0LEmxjcQUv+6JwDMfXaNua9y2uHiN7rvWJKOntrWo5NdLvpYeXQTUBg44T0QzJhxXdm36vJ/OmrHmH6lP2tY65Jr5s685kTfB9SUjNC6QB79R8/awZaRYHS9ZcKe7IZzfcTEBPfIsTL213Go+th7hG3EcyBMz0nr2SruZWNl+HcszUyEyCbppefWtHujtqtnPcD9sJGIzUXAYi/9U1JERIb2BPK3jvfMiMBSbY1ElLGsz4F+5gSf2TuZmuMCoyOzIj3oo2P6gLP1Z7vEZJYHYNO1fgEOAl3/+I//eCuf/IHuzVv03jq8gLYnb201Huiafpo3lW8+DMjVtvpMOe678cb1bDM2CohfOxHWrmJy0fECb9fRs+ZT7SKfdkUuBCzWj3RNlp6n1LoWQaU+7SMDueZ6Vxnuj3Aw1rSjI9aa54Cy7dyIjJ5rhD4zZ5ObjOzEPKLeNectOcvSb+1URvO/caFebTZeXGuNN284Notc7QrInwogVrb7JxCvfeRg0x44H/mZrzJ3aFg71Ku9XoHU7mmnGTtgo4Bf47j7lWesNaabsyICydz8qE/JtYGdJ0Bn6wtbpjP26X/zrftaU4yX/GAyRWqxNa/5OT/Ob8rXPvprzHe98rXpRS960XFnLVsy99O7MT+Jq/x486Oy+CQdqVnCxLLxtZvZdQHXEWXsvOfmNG9aV6wDEd1soueOLJt4YJsT8gHpPpJYWyJW2IM5zz2RmcUUjedIBHKWiJP/4zd977c5PoqF8r1b15UZ2N5aUOJKCTPaetNN69SA+tp36jLuZ1yS31lZdBYZqZ78D3IH7OvDyJz8P9flT+SfRPTkK6ojf9gcRp52TOXjFvccDus4z9a0fORiFOOvdUw96vcbfZUYEJmXPZgzeg5dMRzbM4/wU/IRVrLG2k3V3BP5rw18G/WxY3J7xpW5w3jxO18o4l4Z+ayNm+Y+unePuTyflqxs1GfjUHnW8Q9/+MObLMaV9hVbkMu4baeV+4oJvLdDSJ+SoyQdspT0qLyeV5o8+iz/pvjd3KQ/Ii2RUHZQ+UyPxZ/Kam5QBxucBE+xaLHHipcWMZo92bkWyZ+/qfxi3pJ5im8bOxGYT3rKeiZQ9tIO9R9+w48eXvOa15wQn6fh0zUXz9c3Pvv2HWP9Cq3sX+wa2DXw1dbAPjF9tXtgr3/XwK6Br9DAJH84wJyzyJ+3vvWth3e84x3L2bvuyjMWNqf7hjPblm1Oo90bOaGniYqOi+BocrYFfpx9wQ2HOGezbKEc0z53lnugXqAjp1K2Z9vs1VtmW85kAGCycUi1saDK94F7BTCcW/+7hoPq/zJIC5xnBmUOfAH+zH7y2+nXJH4KtAt6kiHyqcDJ5+pMrgI75U3SJ1IrAEFfRXiUFeeaCB96O01OTZnpI5kD6b1X/tb/Jxm6gZ+ROAWTkUEF3QUaAsoz16/nCAX6dA+5/AEJZqZhwWtgFvInwJNtAJGBtD2cOHB0ZgcWLKnr5puvPGw0vWhf/RiYnR6UE3hcdm7kj/vqJ2VVjvrc106hshIDXALeAj+0V5BYkNvvBeGCOOPHNQK2+sd9ZFGPOgO8JqkSiFUfR74UiLOrSBGkgfEXqVIfZU8ROgEF6g4oa4cZGQr8Iv58jghN59OGs83GMbAJGEBfHkD78Y9/fAtC6Zcu2IhgO3Axkk09ytCeQOEIFGObPNrCHv0v2A9cmbsM6Kr7XB/ARHb3tbOovtc2v00Qij0qv2A+sEQbyBcw6DpjNqJjkg++aydBAKMyldFRMxPgco35t2eo0KN+ZjcAEXqyUw4QXuAfWOYe4Kz5Wv93hFdAXdnD2tG5+LWfDB314TegZeRgR4NF8CkbeEIOoI9+YjN0QFeB3zMbm1yIKmBL83/zcORz5HDzRXN4YFj2NokhbbJGAU+sL+oIFPLueDrjQX/TkzY2VrIPtgLwCVSJPG+ede8EmYBFdKJ9kT/NC2Tzf0C+stXruwCW1uwJevqtZAv6cWyO97Ke3U/GgNbIzcapsgKtyB05GjmXrehbZIVrG2sdsaSOnm0S8cqW25Fbm3rmRWCm++gYicRu9PGf/dmfbePJEYHsgu24ng2zywhauvB/Y5pOSx5g6/oUGG++8H1kFPnVw+b1T8QVPUamal/zdjakLXYOKDvdaqP514ucbFj/tnb6nU4jWc/euMhNO68DxNbasdaPxv8ttyz78IooU6dySiIIyIzI1D5tngRyxH8EMn2rI3Lfu/vyZ5SvH3xGVtBJa0U7LZTRWpcPFqEUkUzvymaHEUf0cM896yi5CV53PJk6jTl97aUsY999rlGOnRO+7yim5o36QJ3sMOC5Naz1+KGHFhlB5/TaDsfWpcjjdqKXjKHNravbscknx/LltzaWss36Unmupx/21tGNM6Eqn9PvylN346r5LRtqZ0jrab6ZPm28tZ5mixE12YB7m7PzRclPh8a++RAJZFwaJ9YUczaglo8QGEz3zSnm7XY3uLbvI7ndo9+0u+Qc16ijuS3dWfM/8pGPbGMs8j0/w84DfeFzxHS+B3mU0U5tv/tNPe1A1Z6IxzmO5hiIWGKnkSCN7+bffF7lzzkqXyDymO5bAxdJuuaJ5vrIy8Zs/nV2m80pt90SESnapQ1kn7ujW+Omnx2QX3nNma2/25x08eI2NqbPHbkV4eKZUZUxY5TAfO1o7S5OaL5QR7vMWo+9G/OveMUrDt/yLd9y3NnMRqyVH/zgB7c5TZlrfVnHyEVoeW8uiCiX+KANyB/9XpJIPoo2qTefXz8rR19YJ/RPiU3ubWes7zsuT1nGBYIq8t8YYs/KUR65XdMc0hybP8G2S+poN10xK/m0uTjEPf7oNEKSHvzOzzNW/K7tykWERYzNtVa75pyR3bdeNS/n0zT/NF84drrvyK7e/AH1X1nn13MPizUbL9fdsJ6Hy04ioZXxk//7TYcf+IEfOFy8KL10vr6S+PHrTv6cRhr2z7sGdg08HjSwkz+Ph17YZdg1sGvgMRqI/DlzZgEqkT83nT1zQP68613vWkDrdeucZ07blhl249nDpcPl5eieOXN0wN2fkxrgNR+ECUhwDeeWY8jpyynMic3xdP8kYlTC4edoA56AEQXpHbsRwDzbEgmT45nzHykxiZ8JrBVQC8DcU9vUUQaT/8s6K2gN3Cav/yNvyugqGCvgKMs3wiAgJXndX6bYJH8miaGuSTb1f/f1OYImIihwPn2RpQyuCIQIM3UEXAYoRMwUAGRcBasFTq4XFHgBPAo6bjghjgpMp24KagMXCoRq6xaUXl5Hb3hpC0DCn6CMrfiNPXoVuE/ZgWrZ2bS7AkFytXMhciUAo2PICnQjB5WTniJKCoICx9TpVSa4/+mdbZfVXXZ7QExgiuCU/fdQZfJpqzKNg7n7pjFVcD3bGhE0AUSyd2Z7wMgcn3PyCBRQBxnLUGz8B/D7LXAj255EZP057bfvAjSbN2QBa6MA0SvQPMBzHofB3rK5gtrsjw16BXDQ++kjUQIrO9ZCOzq2JluZRE1BdIBQ2ZcRPAHJATqRQz3UmTzqCoykjwACfaX/zXmRVeQTYHc+e8Bqx1RFHJh/6TFgFAihTzuSCdCeDTQnBbxFDgIB1U+eCFG6ILuyt4SBk3EWMaI9jfM5ngLFyyh13wte8ILDC1/4wq1s35O1I60a9wGexgzgn0ztAot8OQ1eBdq3jjTXuy5gnZ7ZAxt68YtfvIGdsvgd6aUvtYceOn6vI8UQRXRH/mxDWRFyxm8gZbv7lBMAT38SGJpjIkn6TFZ67UilxnlrlOsAJuk4W2cX2gAEUj+y1HXtkCMreQBTdEmmQO4roM56DhUbpmOyaL++6YHOiyhY5EdraYRoxKr7AqiVh+Bjn8qkx3vu+dwGTkWikhvw1zGAv/mbv7kdD0rPwDugcuNke2bcF794BO7V0y4/8wA9Kxfgp+7mM3OH9mtLGdeIPmOreao+D0Sjo8Bk7fVauxofPu5AjECIvMvmsjPykMt15Nl2QTzl6QtcvbSAsdZTGdWBqsvvWLvF3OOa+jfST1voNPKefO0moKOO98nnSrbGm7o6Ls36oY10RzZgrDYZb+18yQ9hE2SKJG1NaS2MVAq0Z4fNxXTrmTX0U1uVox8DwdXt98Bm9pyvsLLkl9/j99bPCDjfq6v+7r7WXWUhf4yryo/8b+xNok/5dErXrXlssMz/fKvGeOtPc2brYTvi1K9v9GfzLtkCgNm6uozjdiyow7jtKLXTZJbP6tXf2huQTXa2EmngGn2inwN2IzfJ4Dq20Q6DjllkYx/72Me2sq3J+bzuOU2G0x2bcR0d5dtlc9quryKKtKmdbOQ3bh1V+p73vOfwoQ996LibuZ0k64jZlajTd/qytbkdtSVcaKu+yMcx9t1nPgLymzvmzjGyldBSfNGO3JJFsgVt1b7WvkXsXNp8sebE1ntlRDSfPbt8U+1VZr4DeyBr9+u/xmPJLa6tnghR5bTWts60fk77b732XTbRGDIGGlP+L4aYJEM6PdkQd4zDsp2IbDbBR1AOW1RX65TPxo9ytc1Lu/X5K1/5yi0hhN7bfWStZAfFfautV6C1ZKVf/apudmst57uwQf0c2UMHzQ2RKvnWzUl+L+GQfurv1mK6LmZyb89TZGPKaHcgfepL7c1Pdm+7gfQp2y+5JB+ttaY4t9giP5zuIl2bN+dzFR1h6vv858hpY6/xWZn58BHXkTIlNkRi5b9qtyNKS0rTdz1niG7zXf2uP1p70u2WAPHQOl6SXPwhtqY9/+cn/+/hDW94w+GBB9bJIFdeO/lzSiH7x10DuwYexxrYyZ/Hcefsou0aeKJqYJI/BR4byHb2zOEtb3nLkfw5c/068oJDt2V/nbnxcLh+kTiXT3a4cGY5gGW/BdrLPhLscMY5pmVhFkyUIeT+gtQIEf0S+F0gG+ARYMG55ODLQuQk59xzXgv2/F/AXpaysjm2yVwAUmATEKT8nPAy3wK+C/hzqicgXiCk3MqOSInooeuIgAmSR2KV5Rto7hrfBbiQpyyqCayn2wK69On7AD/v7i/oSvdltZ4OIgveC64DuyOpKqcgM0Co9wKCdspsgM/JLqTAj/SpjHTUUR3arqxAlI2cu26dcZ2s6TogKEJIEFamZMfUrPavzMHqqn9nJmABoOvKMA1EFrjMPo1k6T3wKPtIdwXmZeQr2/iim45v810ZvD3omMxegS7kJV8AliC3YzTK7mxui1xJt/VToH2AH2CRbgWygjkynAZ4AyrJX5sCiydZ6bfIscZ3wbLftDniMFJu2rNrC5gDCNvVpS8igbSl7EzvgJwyIAMZAhbL5FW/XWJ0R2eCc/p0HQCBHPRJHx0NNOeq5hT6CcCja/cHhjd+tYOdKr8+7X6yriNgVhZ/IIb20k22ZA41z0XkBBCRTfvbgWScNF81Zwes+YxA015BNlmMh0AKOiWLnVbK/Yu/+Ivtuh50rx09lN4RLGSIfGiO25IDToDGAMR1xNWNGxBk/qdXBE6gC3Df8XORad6tFQBA7Q4onEQl3QIie+ZNoEJkQ7uVlKHe7L2kBG3VRnVZO9gZsEj/kc17JJlrI8+0W3meVaSffa/M5qZ2zfgt8E7fk4vM9NUzsQJfO96GngJ0AmNbFwL4yq5Nt4Fbgcr6WL+0463z+fVxu0da67NBdlt93gP/vEc2aqf1vqNrVj/et2UXa6u+0R7vytVGbaZT9tcxbHRKh2u9XuCZtmSLdhm4/6/+6q82gog+7OgEjHkuFWCMLM2p6afdTu0EaOx1FJ2yvNwbgeZIHHYChAtM1QeRns3t+T3teqFf4+bzn1/gfX6K631fYkDzf2Qj/bTWkP/MDWu+uXR5PXfQd6tv1rO2lL2ezfW0TUfqza9qLQ80ZqNec+cZXWm3Ma2t7bKoryKmIj3oTP9GunuPnC4BJtvIxsw7ZM4XmbsO9NsEl8lKl2Rda/XawakO/UJe618Ecz6Fz2QJICQv2f/1X+899mcZ+a5rh90kf68Qa1ee3ejYt8rS52TKfgPy3VdCjHIDfL2z436LiClpwzxZe7XR+GyM0legqffmmsib5g5zn6x9MtKN6/Rj63LrnzrpRp+UrKBO3+lzfdf4bg6lL2O3HYd0rVz9y7aUrW7rBZvIT1VXOvC7/mrcRxTkx7G9khEmodYumo44Nd8qN/8r0uClL33ptuMDcZtcxqvr1jF461gsfyUM6K/k6YivyLBA6HxScuYn0UNza/63Oawxs8juBWIrr2OsiyuaP/RV5OraHbnGdr5pJMJam6+sMfqu3V7ZZIlqtY0O6tPWm/yrkiOmDxxZXHvzBfPVSkpyHZnzdZsfi4Ga3yqvGEnyVP5zfmlzmHc6pafWKvUp22/ZZX6h+11nh+edd965kc61v11/7LD5ZfnCiwyIeGuNVibb8pkfa63JbyKPP231XbEC3Sq7Y0UjLZo7ewZfuwrNs82fyqDj7DB/vH4nX8Sxfo7ss3YbP5IPzFWddKC9ymAPzZ8l6NXP3rWTnysxgnzKNna8a8ddd921yaUNrienfs43Un/ryCLD11zUtZH57LFxvObdddRk8RPZyec6PlXPSDWv5zMX8zSf0t9nPvu54w7X5i/2+z9+4n8dXv/61+87fxqw+/uugV0DV6UGdvLnquy2XehdA9e2BiJ/brzxygNRt8DgxhuO5A9H1TN/OIccbg6kY9/s/NmCggF2br+dOJgcx85i53AKhjueaQM8Tp410hFDyprAp/sFl5xNTj+ARjClLI4u5z6AVPDYQ8H9XpDi98Bo5U9g1nVlygXmF+Dl1HNQI382sOZkN5L/c8oD0znip18Fl5OYKdghl/LL3gtEThayc7J9jmiJ/CmbL+KjewKZyrryWTkBRwWqZeYFxEeYTVJLWwLDqy9QO9JK/ZFRBScFYxFQ9WnXKaPg8fLJWdu1LyKggFKZ7eAJ7Iuc2oC5y9cdj1WI3KmNgWdAQ3IqS3+zKUHJCtCvPKA0PaWTgIzAkgDedKf+jo4ImIi4iGipjAKsAKhsJ7sQAAJKvJfxGwjrmsoPDCuQInNH1ZArAsC9gRAzOE+HjYPa4D3wpcDVZ0GcMjueMaDLb+3coNN2R9XedMkOIyMCEshVHxpbkbHTRrPngFKfs/30EbFRoEr3Zfx3dBQ99NwS90ccBS4CGZRz9913b7swIlqMxeppTBcIT+K2LG/XZMMTyJuAj//NWZFU7gkEaB5ovmBz6mEL6RJ4AAD0fc+N6L15jo7Ng+0CIpO2AsrsuvA7IK2z37NXcrBlAXg7YPQT8EAd5l99Tq8IM7/RF/DAPXQbOdcRSdpJ98kQ+Oe67B8AEzBJxoAi3yN/AAnZWmBXdtL64qgV8z+9lP2q/7SRvoFJxry2k6edLoG91pKe2aFPOlKFrTR2Ol7MZ31CVmSV//UVHQWwuEZ/+q5dFBP4JJv6gKraFBnhvvpDO+iAnryTPWBQH9BLa9F8JgYb0x/qMMYaD/o20FhZfm9+Jn+7FJTZPJJ+9GeEivawQ7pemdVfs63L2kDmgHttdx1w2ZpvvvUdOwGY+17bn/KUteuiuY4s2ude5I/dYBGiAd09nyqgTZmu6dijxqlylaUdZTprS8+fyV7Nu34vG15f+4swJROb6JmDk/x48MGHNj30/IT6Xj92/JC2+dxuCvW0Ptz3r+cXwHl5JTXko3iWRn0BBH3uc//9Jrc+69hP9hA4qsxIyIgpY8muL4SZ+tpJ53e/BdBHSNBnD55vnZnJJrWTXtVbv7TDqP5pV6rykT/KNBYjf9PH8iXWM6sQtP7MXXZ6kUV5+i7/qp102eoiJddzKJpj6Kz1yv9knuvKljBy+fKRZNN/k5DPVwyg9V6mfmuu+hvr2kr+xhlZ252kvyKEfK89PdtHH7qndS3gmL6bP5XDhoyfSPE1Zp5yfEaZ7/Mh2Ebr/iQqtJkeydmOn3bKmsPd31Fk7dLQ/+pBnLq3nfreG/+Bwe2+NNaUW0KRa43VCGT90Hyvnf5Xn3dlAugjGPOx7K70vT5Vtv7wv9c6kmztpus5OmQmb8kbJQQUJ+S/RjjTR35p/n1EaONv7iJUr+ub8/O/849bq/P3mje1L0JVO9RLBjvP6nOyGSfFRc3RJXK4R/nsQhubU/K7yVQsMQmnyGn97P5iguKkCC1ty19pDm1cUJLu2gAAIABJREFUtWaTLb9IObfeunaYtXblX3r36pjG5Wtf3Nrq3T3NvxFTrSnW1ec///nbfOe34q/iq8bbIpLWkW2z7/KhjDXjs2fd6IPICTZHpnaA+9x6mY/emKATdopk0QfNLxFY5N5i5Ouv32wjckZbI+LpYsaRzWn6TH+a8zpmNh+gHeDsQFvrxxlfkcUY4eOwq2KcEnvyzyKn1JtdazP9kLMxXvyQHXdUcWtKdeQHnD9//3Hdyp81X5kLlD/9kWlbEdE33rTmbvXCCvLPkD9vfOMbD488cuFUSH1658+ys2989tftGOspTe0fdw3sGvjqa2CfmL76fbBLsGtg18ApDSB/FpC/nPOAzRvPXL+RP7/7u7+7MiGvW0crcC43MuK667dn/mwBxEnma6B5wYB3zqd3TmPHceUk52R3BMLcrVHQ0UOUy/4OkAos5cwrr4fec8h9DlQOcNbGAhS/l53u+4KsACifAxojKiKTCuY34uFEXxNcqP7qCkShg+7VNjqNKIssK3uqLlIWpziiJQKguguGamNEVrtTJiCcrgssArl9T5bIn8D6gjd6Oh3YFRhohz6lG/qOvJoEjvLLRMt+tMf3WxbtCflTsHma/HnkwiOHm88tYDGZN/s7AcouXFzHEAa4l30cYKO8QCkyskPHSrTjwwODC5SVP4Oy+mgShgF3BbKnAe0C8doDJCJDWb6B5HSqDOUBTAHYANFsoCCyPqy97gt8LJCOTEkmv2dT2egkKMnj++wmAMPnaUMF3oENZAhsKiBV9zGQO3kWybTHsoTr12w+4CKy0nvZtgXvyq7/AqiUF/jYTilBMqCgbNl2KrSbhS4j1Lq2LOyCb2B8AFLBcSBMJFPAmj7QzwGJARnNA9liGY50FklUtqngmS4cbzUfeKxPfR/pCthXvrqVp/1kB2yoryBfneZEegIgCaLpA8gb8NjupeZSNhlIpj6/Z1M+A906hi4gRFDv4cFAAaA50KJjHANBetixfvA7uQJhs9FJcmgHWc31/gJC3ReAql2BB/WDtuu3973vfRsBQbeREPoOcKospBe5ta3nZLEJv9EnfZdRHHAZoaCuAKTATe1E/pCv8dwzMPwGLNQmY1+f+dy62dzJHuonusiutTPiUd+x13YjaaNyALI9i6BjiALOWjOU09FQ7tPXPqvLPfQEzOr5Nj2TitxkYz+1g07YjP52rza7X9+cP//lTQ+O7SMne1VmwJUyJlgNKEYoKs81wCN1Rh6XUV9SQTZurfAbAkufO/4nEk+bOw62LOMA8Ul40Bk9N1/q23b5NKe0K1kdXmydLB3pE/hZ3efOrSO21J//4HP2577GqL7r2S36YwPzLq+dkY9eXMcp6scF8q3nPbUj5vbbF+FHbwB745FcZc+7lv0392gr0sj1+l+febnPqx1g/p/AZ+MhQohM7UTNh1OWeiNKAsdboyMa2Lp79Ak56LZ+ZivLNzqz2ZV7rcnkR07PLPB0xXazD/+vZJ8rR0blM7ZeBfBPMD9Q3hjTjvvvX8/vaj2MdG8uCyDPD3Sf8rRDWepQjjqzjTL8/UaPHXPls3GmrnaUtC5GMim/ZA7t7sg+9ak3/zyfzf2tQ8nlt9qZndT3vu9oJvIAnAPTXcPGAsb97nM7INxLHvbnf/blmnb+mQO1t+PTzCGt8z3js7FAZ2xbu5VD5p6Vwuby5/2vjogP15iPfW/MeTZWJBk9NCeXrGLOjvzSjubJCO10V/9P/5M+yEU/+Set/ewi3yffPt8/oqSdJvVFPoD2bDHVDTccnvSkNSf7znXZkbHlc9/5Ph8+3zx/te+bP2pLNpxP2nidMYD21L/5niXjtOYWO2Xf+jD5ka/Fe9li9Ss70lCdjTN6IDtb8VKfe5XD3noOIXmLGfLRq6O4yvyRrvJ7I0nYsXXd/NOO2nyknnvYWMlncS87zu47plId5tSSxop3+EgRcfktjcP8ruafSG/3tk7lG/nOfEYudZY04t5/i1iMSFKnuZSdZ5va0lGnyjT2sqPmUmW2c03fJHtEYH2SjZUgwiayS79duPDwMT7Uvnb3dvStuaE+yH/Lv2dHX/+Nz95kNSdps7WATn/4DT+6kT/33vsvpxCLnfw5pZD9466BXQOPYw3s5M/juHN20XYNPFE1EPkzd/5sgPaZ6w+//uu/fnj7299+JH/WNvv1bJLDpcuHhx5Z2cUXT45OCPwIcA6wzIHn6HLIOY2BJ2X6cCjLiAsMLGju+h4sXjYVB7ZAteNN1F2QTFZOdplqOa2RTBFIZeUVHBVo+DzP9I4YyRkvaNNOdUyHWd3KCYSK+CnbTRuT63TQVnZegWjkTxlutaP2kSeQrO/IMkmpCIwyvyIH9EPlz4y+5C3gi8yYgWMAY4GDwKJAOZCCHJO06n7lbnZy+fJjgsfk1I7uK1go4Jxg+yOPrnPWC1wjJwJlA1vpqGDcLgB/K0t02YcyCsADdQICA4rTsevqX/L2OfIrwEK5giHft0sm/avD9z1LBeBlLJS9qVyyZ4vkj6Ss7wqAJ2iY3gNdCoSb3wrU02/y0Je6BWGBdeQ3NtKta9NTNlrbJ5lIZjJOcLz6A+7Jp9yCYPqIgOx+4EBZ0EAEQbG2lq0LEDEn9NDdxmAEhnL0cYRLD9dWpmsjjQOzF5i0jlpiKwG32bB6A4PIPQm6xvWca5RTQFy2aLIrU5AO8JTx2O6X5hD3BgA0zzQeyB/4OAGV+rLjO8yD9BVZVECuXBnZbA8AEMHruggR8wIgHzlFfx3tpF7EB+KArI7kiYDwWfu1q10ewMXmkPTns/LIST/txpDBClwBVnS0l4c+Z8PaSlbl9BBxx769+93v3q4PmIksi6Bs7lJO81MEMtsJaIxgUH7jk9121JQ2L8DuSVu/tXuRjulIWepSTjtHA4+rz+9lfWt/mfQ9l0lfs3PvSB4yN7/1/ANkVsBpoDB9KzdyLZ363POR6Eifqgu49ZznPGfrg0hd9lHbtdlfbQHIsJsF+Ky1BeD0mc98diPXXv7yl2/EDLBH+TOhIOCWvgJ4Ip3uvfdLx92T2hxB0JiOkE1v9GyelFSijJ4B1HMO2DT9NVYCZJE4+oy9Vo82NO9pu7a2i+STn/zk8UjK9WyR9Uwr44W+AFqLtF3rfPOhso2jfIdIxAiSnjlBD5v937iePYT8yY9Y5a1d0I690sYHHrhvswX3tdPCOGtOyydqd3YkbWRQYyEAuvk4grq5orW1sabPIgPd0xGTrQu+K9HmNBidv9KOHXrMV2Ezi5C8betLeurh6NUZ0Z29tROL7fe8rM9+9jPHY9dax9vJoQ1k1zZ94nPJBoGgdv7wGWa7800CPOvfSAT9pH+VUV9Pv0Uf6TNy0BdwM1JXXa5lw37X9/TUPF7igu9a89TXzsLI6UmKdBwy/URCks996vB/BHN2mK9L1i0J54SAiGhRvvax9+aBdjkDaMlnbtYXxkoJAPStzWQxryJ2jFlrnLmhxIrmMnYbCK0+87o/bXK/74yZgHx1GXv0sHYlrGO71Jvu9GV9VuJPPlj+Wr5Gfal/As8jhHyefno+WL5lpEjrS+SD7yN83NPOzubmCIw196wjQ4spIjIaJ+12WkTl/ducoa/yAd3bGuKa4rNIR3VF5pR4k69Wm8mVbMpSh1f+9vR13RM5udq7/KjGeu2Y/l7JD5P8yN8jW7u8fMd2JBKYq7PZ/M9ICmW3U9kzf3yv/yuTDM3rxn5xWz4ae2eL/tJ3JDt7s87bSeN6z8xJ78oiH92mV+O45MXiXtd0wkV+trazRf1Zf5NzJulEgFqvrdUl6SR/9lhc4P526tVOMhgvkUHGSru8jYF2UXvvGLt8YeWry3XFMvRB3hmXpGd2YOducSa59It20pFy+X/mwsj8bEl525z29Gds/gOd60fzkfXgv33vfz+87nWv23f+PFGBqb3duwauEQ3s5M810pF7M3YNXEsa+P+RP7/2a792eNvb3rbO5L/+CpmxOfEXLx0efOjLWwB23UlWNkc6x7usR7rqjGYOatnHnFJ/gsZA0hxG93AsO+6rjFagBycyAJkTKrAoA5aTyeGc5QgsAmYChcuSLXAnR1nOBcoBiIKKAPMcY2WWfcdhDTCq/BlUFdRP8mUC8O4NqO/IC/dsBNsJgTQD0AK16g/s0cZA3Jk9yHknjzIKGAtWs2NlBpKdJowKONyb3OQt4CvrcQZxBaDuCQz1e2UEpmvno6eeYcMWaluATEBqZF2yuv/hC4t8KWDZbPXkLOzssWw17XRPZ36vXS6LLGSXZSJmjwK1doFFfATcamNBfKRRO0QCmyJAfC+A1L+RgT4bF3ZG0FFkaASGeuv32hMoMYPtSfyQJ5Ay8Dp9RiSSu2AvQFVdjSPBZKBqdh0wkH0HVjVWAufTc+AIXc+sUHYzs+R9RkK064EeC2wjaLXPPEA/kT+RFOoRLLarpHGZnScXEF05nZ+ujjInAXPaq6/bJZA8QAJzzyTdAjkaF7V1EpKBQulNHRFVdFrwDBgDZvXsGwFw5KX2ArLZW0BQthOYFDga+EXeQO/k6hi1gJPGvnkXuEY39Bso0MOSldkOkY6q02Z9xEZk5wLokQkdk9WumoAZMrCrxmugkc8zOz8CCOADtDDPawsywd8ElyOq9bm+0Ybf//3f39aS9QyIRZJG8AFheo5IQDw5yl7WBsRrz/ihi3TienJ4pwP2jGxiZ/qutaikhuYQfeA+eokgbPdjAGUkov7omTNkj1jQTsSbF1ugL9eW1avt6vH9XCub0yNRyFH/2XHzwQ9+8HhUXdnvzXFss3Ijf/RFczuwSP3GEX3TlWfeKN8zB9iaOS3StPVVPWRt3o9YXWvZhW38Bt6qo3Us4FMb/a8+92gTMsoOhNZt5I57e4B28wg9uMYYZF92DJXZfXp3qHoCbs1LkXoBWsYn22dzdEmGpz71aVu7In0bq/qBnHTi/o74Yjfaks/xuc9+fh0Zdmk9LyEy/cyZRRJ+53d+59amv/u7T231RqRm53ax0r869BlbVnaEAVsmm34pAzxiwD2BtfpA27S5YwP9rzy/RR61i6tsevNK63Xkj899574SfICi7cigS2Pu9tu/bvt9gvIl/UT8GSsBqj0/ii7slr3nnvXMiIDX074AOSJKWkcnmIy8a87tOjJP0iRfsLmVPvQVO6bL7JQu/RkfbIM9uUcfua6dLc1/fmP3AeqNkXyAnr10BEpvu+24u7P1hiz6Qvk9T41c6dPclxytk3M+VXakNz1EtOlLa2vPd0uPZNM+enakn/vNEa0vynIPOym5wLgjh/7Kp+nIwkgu441+zP/mfN/rA+XQtf+VF6lWnIE8dk87JCK13K8u9we2N5dH6gX8z/iguVA78x8jr9lu8Upkfj5u/UGO5q98r+xu7iBqLffMH7qMTDX/uo+sEVPtas5nbJ1QJ3l93w7AbDWiIfI+kjf/uHhAvya7vu+ZkfmGje/micjB5inPfJnxSWN/lhnRml8WuVrco9520pjjJ/nDjs0D2XDJR2zVn2eGGUPGCv1GUGbHM+aJkFNWx1s2ZktWWXPS7duxc/qxIyxLxGmOIFd+IZ0pp75vF6prtEvfeCd7R6B2JJr+YdNszG8R19msceOaduIqM9t0TaS9/iiO6yjgCNmONM1etF15ZPB/8WHjYPYP/c3YdSYxqtOz6IrTa6tySrri30aOFReTwxqMpPr2/3TnNta9IgG1+TXf818Pr33taw9feZL6vvPnWsKf9rbsGrjWNbCTP9d6D+/t2zVwFWrgYx/91OWVEbnOcg5cuOnsmcNP//RPH97xjnesY1JuWIFGQfEt524+nD1303oY8MlxFAH8BcMFmWVyKjtAiEPI0Q4UiegoC1mdnELll+0YYJjDHjjnnoDfsjjVFSg/HeYyYTnbgqqAtUAbzu1psNF3vVyXkxrxE2BU4KjeMgu1Y2XuPnB8vkdBw6bXcbzDBE0CaAI2yloLhInk6siGgJcyA5XNyY5wCJwis/8LLAMnI5UCEn0WPHRci+sjH5JNnQVlM5CLYKhtc1gUTBZEnDk5g7zApfdJAJ0GmApWtvez61iEAOZImWTw28yIDzwO6BS8sgEABTAjYKasR9dH+imnY9zaMVXbIqgi8+i+TPp2MhSIB7S7R5abe9gtfQZqKLc+z94L1P0W2EKOGVTXv5FyETQFcD6rS7t8l30qE4jiPsFXwIsgTf1kDqBI/+l4BoeN48CXxkrk5CR36LPn7JgXGs8APuM+4rJjLZQlgzjdd702A4zKwtR3AXOR0NoZ+KZefVEfC4KVmQxsPvKDTgALdE8O5QmYy4isnWRJrnblRPgBOtv1kE0ECDSHZIPk7Kg3fdQRUtm4+pvjfMce3RsYU7vIC4AMOMoOIgHJE/itbyOLyON/r4CWCK+uaccSnQPtymBny+qn3+yQ/UTm0C85AyeVD5R3jzYE/JVp7rO6WiO0Vxkdp6YsZf/RH/3RVl/Pp9JG17jf8wMCY12vL9nQyhpf5/PTkbLJxe7sQGqHKl27p/kKkEI+c6MMeG1Vj/vUq4zAv0AXbVzPp1i61R7vge/etaOjxpRDPtnHc4dR5FuADPnn8VvGbuCfMgNEO/pIPyOv3v/+9x/BRXXVX62ZrYHetZVu9BW7NtaNI/IvguFpx6zggMjGRmAY3WRjbCYiTN/aeRlp1C6eSEz9oI097B0opw7ZxIBgNuOedvV0XA65slV6Jy8Z8iWMR/K85z3v2ezL9fk19EmH+gJRQ16ZyRFY6jc+2fqah9cug8gQ9/bMA+3Uhsg3dZLB765nH+cfeGgbp5/+u09tfRk4C1TTLruzzLef+MTHNhthdzLWW1+QsNqqTOMUufX/2LvX39uvqt7ja9+620JbCnIRNDUG6wEJyKUFNaIYwQiGkBg9x8ScRPTExHiOOR6NchH1kf+D8bE+0UeKBpXEhqa0aKGSgKUgnngr9AIH293d3X35nbzm/L3XnvxC7EP27v6u5Jf1W2t9v3OOOeaYc47x+Yw5v57xU0IDnbGXQDiEou9KEGndXEFd5anH/NVcRA9k7xg5da3EQz4QPbIX8gV6txPLPfqMLZFP+Z4Z1TwUoJp/EUnje3Lbrduxg8qYYPhXhkwldrQ2st18wojifMpA4ElqXtivn43x1k5lRuT7rsSKkhr8XgY9+9Bu7fOnL/Vxa3bzs2vyS/Ot8pMau/TR+sV2IrYi1fMJ80XV03FZ2qrPjBntNw+uRPsK1HY8Y76h8kt46XhA9dN764c+ZK/aZ1yYo8jaLh3ld4zgSM45d27Mj/43jwLR8+1KdmKzf/d3fzfsOyIsUJtda5M6Iznoydh07blzU9+RXc2xazmVpb52+WtH5A7ZyFSiQr7Y3Jk2j2UrwcKcr752N+jLiI4VRPedF9nV61X/+T/7QP5ks2Qqdogc8ltJE+2GSvYIE21vPc/e8sfzDVafj2zk0rb1qFvl5dskS4kUjV3lpy929YIXTPssWYfcjf8IUvUp2/X1C/naraN97MfYNjebM9ltiTclRpUI1C5XZXlm0jr+WwO9F9MVl7k/guOof23O7Jk7+kD97Dv/S7srx3eRkWvynXXM3FqyouutU/nYbD+7oa8SSiKByUa39ECn5txOtogYNtbzi1u3zGPNEcr1ikRanweIhNbvbJhc7ilRQPvySeg3G20e1Uf+tLd+pP9bbpnPI4xQjcjRNvroeMt8OnUoh27NKzfd8oKhYz6ZNTdi670/9wu7H/zBH9wdPz535F1+fSPy52B323e8YsNYj2hq+7hpYNPAN18D28T0ze+DTYJNA5sGjmjg2cifP/qjP9rv/CkYH0Hwdad3J6+b2YbXH2ZSlw0XiVQWJMc1UqmsSQ49Z7gAIGeVeDmw7hfUcnILeCMpCiYERAVx6uFYei8gKQBRfwBFWXARUWUEJvfR7L8IiQK6MqNqU4B2TjmwT/Ya4IbzC0wHknJuXZN82hyxFdBfIJ4u0x29dN/q6GtL2bSuUX7AzAyO5mf/ew+sLlvP/T1zRLABcPKboEFARL6yGwuC6S0ABLBW8FrfrMRNAX5B2dEBiPzp/vS6kh0rOab+NdAe7To1z2Svf9fsstqvjGyX3AWBgo6XvnTudBGIyPZzT9nkri3L0rv6yoxXp89sxz0Rn4LGCUrMs7DLkh9A3+FRYQVQrgkgnQTswbgv4DK9p4+VhMwmAzuSp4xPdStL33acYuCWuurDyE/Xz51QE/B1b5nvAQmRltlOgeEK+GWjfqMfuiWTOiOJfB9wbXybQ8qGN0YK8skkiFRv2cT0qUz1REYrD8AECO7h8+rTF67r2JECT9cLeiMA2Y6AW9Drt54poJ8iSbMbMmlH4zHizXXuDQDXPjrwvbYFwEVEqk+9dky4R53tbGMrgYTZmzrJX5mBTgGSHce07kaJcFZ+fbcCm+poV1XjNCJHXdlxO0T6Tl2RSu1qAyi4t2e9NF4i2gJSs0m6aseC9+Yneqar5v76sN0A2WiAp/rt/AlQ1WZlIJ1+9Ed/dOjXZ9/7+8xnPrN76KGH9mB+Z/3rT3UGkkVeRXzRM9mba83pjhBji+ow59M9+3MvG9aOiMyxQ/aQjPd9xCsbTCds2wvhY+1wj/oDdyKXWkMC0LPF5vnWKXIY5/qKfl1vfH3sYx/b77ij30hQ5agj8oXskUtHs99bYy4cHrvZHBs4FfgPDIuAsVZYY7RP2WzbcWb1D102l9KP9q9kr9+UAST2HomoTKCh8d+ztLJnZWgD4AtR0njRV3ZBRfq0rvi+7Hv9Sv78gvS7ZuA/+ujjwwbc17xkDUU6tuuHLTY/dOzPXk+7uSP3y498aRDh2kXXr3jFtw6ArJ1bjzzypUH6IHEQT2Xuky/SWRvMHemg3W9ss7lRmYBzddA7Xarf/81xxoF62anx4nf1mKfZYm3V3tbk7nGfl/LZnt/NdeQNNG7umjt+5vMmIr0icQJdgf7KBgiTQVn6gU6V/fjjj+5tpHuaa0r0UHbzeAC93+jLzrX6pvU1gLj1SpuNC+WzZeOI3dBP/mo2kh25J/sMSG9uTd/GvTLycf1eEkFjd93lSp52GZaUQj+B+c2V5pFIMn2mrDVBIx8pP60di5EMrefqNm58T1b3dYQboNxnAK3r2AT7ZBPaG5FEB/rN+pxfX3/QHZn5xvfdd9/ub//2b8f81NwRCe467czHo392rP6HH55Hpmpf/dM8YY0nW8B1JEQ7UZQbOZIfrQ7jRln50+4jp3rz4SJn9Fd/ERt01DrinpX08L8xpz56P3v23NcdmVZfsu+OumveMY91NLB7veg8G8xXL5Ehn9Bnr4B5/0f+mCvIuBI6xUPshrzaQof6LQJVP895ZpI9XpG663tj0Tu9e5V4lB+cb+g3dmK3oj7I19JHERM9B6+4AHmmHGXPZIRbhhyT2J1jVHual0qKULZr8oes5+bVdtpMYuOWsa60KzwfRb+4t7GXXWef2qc+Y5Ce+RhsUTylPuM93z590iEd5XM13tQficUGtV9fRPzqg2LE2tsu2vxaY8r/xoy6yaWdkVPqpLv8+XWeaW62xqrf3GJNbof4DTfM47KzPe/05a/+iFQskaSEmeGznpjJdXwyPiS9+P7//Oqv737sx35s9/TTM466/FrJn0vSL8ZPG/lzRE3bx00DmwauCA1s5M8V0Q2bEJsGNg2sGng28ueP//iPR9Bw7GBml+Wgnjx+YndwbB4DdHJ5sG0BRlvSBSsF1wUpZSx1tEEZk5xETmqAts8c8IL4iJEVgODct8uF47gewRHgUNZxoH+ZaWWYBhRFxKzZXIG4gdnuKaO1bLDkKggSvPzQD/3QeA4CfXDGHe919913D/DGfYFsZV0HotTWofPDTO6c+8imSKwCHHoMcAw0DviJhFBGwEd9VHBX4CRIF3Qql5PPWQ9QiTypXwt+A0Prt4CGyIkCrECRCKjah/xZwcqyGAM8q6fyC2L3Ol+euRB4tZJQwA+fy3Rez1Ang8w1wJgA7Y1vfOMI9gKGyEUO9hXIrd6yYAMqC8SzI4Fxz/I5GvisRAq5Al8rc233UeIrG6GDdZwoJ0CM7XWGvr7Rj4ERyg50LNjUxp6f4v92NTQWs5vqDJhZSR66ZWddWxZhYLX6ywbuu44XAcgiSgV8dNbD6QtIC1ABmADxAJCAnOxMH2irvtRfBezaHOkagOce5QpogVsAFABUQTzZmiuMiYA2ZamHrP5vp0KkQTuIALDk0w+RNuT2aveE+iO1I/cCiSIJev5SAJb7m4eyf+V1lIi+BWC0+8S17Jleqj8yISLJvRFK2h841TEqyjIHVJ/292ydMtvp1TFY5mqAue8D2QMUslf2BbDwvbmP7enb6s6+WivUrc4A9LKE6V7WORDDzh91r+uHPnz3u9+9e8c73rHvB+NSX0fQBPwFfESOdiSM78v+Jp/7vfS/8pEHygP263tgUOCl6yPDAh/pMHuoneknoNz3SGhgt7YFnjUX9Hwl9bWjp8SJxkIklb5kv9oR0cwWHnjggWEPkZ/Nze1a1Pdskm2Q2f/6LxDS/2Vj73Zz/taOyFj/RyYg4PzfUZJ0gWjX3gkszt0BJYGoQzsCsBrPkUuR4xEwbI0u2Ihr8xmSl523S0E/Kaej5fSXe9gYXWqrsRsxZS5VX8f3aSddrITHE0+c2T+bi0z+zCt2kZZc0pFlgfxsR9sHAXPd3IH82OOPjmOx9CV57Ghhp3Zw+GyHg3t8F6FOtnZIRsTkT/iNLo2tN7/5zaP/Pv7xj+93qwEC6cP1+TGRivlr2qo+c0zPVCIDfQCw6a+1h547/tF97mnOj0wM6MyWyYw81Ob8HuOrOYYcHQfWjr9A4Mjuxx57ZLQp+w4UjWCIZCVL5Lr2RoacOTOfeRjhs653geh+O+qD5r8kewDomgQQaJ0P1PqbD+HeCJXWxcjm/E6/R9aQTTsCj11jJx97pu/qjNqaAAAgAElEQVTmEnI3ptr55V7ylNjR/EwPbKRdrcp0jbLUw49lF2xWHWzbmPEsFN/9wA/8wNCrvgcKrwkuylK/8Y4MZXP0EzDOlhDBZDAv8ZGRQNYSZacbuleWegLHlTPH9jy2SvvMMz2TxTi2FrqP7XQUF/1mI947FtV1a2JJ4Hw+XT5U46qx3ViOCGytJrMXXZGzV6SJzzOxYx5T3TjUR3RvDBT7lEiR/ZTcQAd+s56WTFLMUxKQ8dtO00hX/dmab26JGCVTdlOyiPb73XURWs0Xc92ZyWwRiSUWFZPl5zR30n/jnxztBCsBgR74ZOabkgGSqbFML9m8Z4al53y6yEifI4/zUUsKIp/y6Mb12ma9tQstQi1C2lrMTtO3utv1mH/Aps1V7aYrZiCDvvS78kuaiEiKWNaG1tnWYX1KH66hM2sUWdis/mMrEcnK05bI/2wmHVjTi93yc9zrOrrRPyVKKqexbjwVW2i/NvBxipH/9V//eYy7YnZl0I+y6cb9Xv7PL9W3zTdnzs7vkcnt/HHP+37zA7t3vvOduyefnMkEl1/fgPw5dml3223fvmGsG7S1aWDTwBWngW1iuuK6ZBNo08CmgWcjfzxMewD652f2OIfZ69KFi7tnLpyfx1QdHo8RSMgR7dkEZWIHFgc0cfjKTM/x9Z2AQiAxyj3cIp6jXBkFsYEKBSWc0DXD2n0BY8qMuFFfQUhgjnvLyu+5BYHYBQErCBCBUpAasKENnGzAJGAbCFTGNfIH8JbTHki2guXuLcuuYCyyh+4L2rWL/vRJTnVHFbmezAGNAa8RL+m7wHHNbAuIDqAIjFsBxjJkI3oiEgLF6if1R+ys5M/an+38GTZ1SIqt5E39U51rOQMkvzDPLC/oDCigY/fWp/4HpgO8OtbAtc6MLxMTSKHf2G5gFp26nq11tn1Zbdqhb/3eETkCGAFYO306dmUl4WpfAHi6Ti/NSgGqPtdu74GtfieXOoAsgJlAurKMA7YK2F0vEASYCeTIL6D0p6+BBdpA3siQyDBlBI7V98YeO6Tvxkd1rQEoPXaWfwAmGxXoeah5D/FuXgAK0FPZ/IJvfz2guqM3IlfJFahEX5GGvg+Y6XgY7VGfej20WuBZwK/dHXtHvo75CzzQ153N7jqvgFeAQMRNGZ+NzwjasqvJQL+yQdUjYAY+ac/cEfHkCJD1T6SB7yKyA/qBakABctFNx3w0lsw/5ihyRG5HblQXmSMoIn61Kf1HSJKF3sgVmKhMn++9994hK4BPnxkjdKA/AzjcQ44yi7VLea5rPtWOxmdgNN101AvddOyX/nNNO3DoxrXKB6TTzc/8zM+MnQ6RDR23QwfrMWFl3UeOBcyymeShX33Vc1TYcUdaAT4BsWy+/lCWewIMA7hah1qT6v+yZ8uSL2OXDbJ3bQ0Qc81K/kTGkNt12avx1ZFU9I9M+OQnPznWqI4jDAwKsFeHdpGP3lo/yO2zfgvEvPHG54/+be2OXDEfqZvc2SrdsBG/aStw66ab5q4Bvym3tT+yyHcdJVVGsf41bozZfBK6ZufK167WHbYY0RIgqf+M4cYBnwEB7XdzvDb2R0bXNRc2N7YTDXirfO2he7+TRZ/5HFCozeZYfe0aOgO6P+/Gm8d4/+r/m8fgaqOy/v7vPzXIGv1FJiC3cdb673+yBbxZb+h5PbpTn5DjLW95y5ADuF72OZLW+PDqCMOIS/0WGF3Wf4Ajecr8zn9zDbnaza1/6KAs8IDk1q7IjDnGJgCpjNri/8he1wDxlU0m9VTfBBTn8zvYMJtWl/ICm9mTftXH+UfNyX47eXI+IzB7IVvJPflCR/2mANzRb2P3w6mv251e/a1NrQ+uU0/EQPNVD17v2SGNR/e3k7Okg0gebYiYbI3Id27taw5TbyTuula7j6zGi/GQLUTiqMv6ESjNXtmNNvT8PGtgu0bIy761qx0U2bPy+Sbt6IikYJ/6lW+gXEcxOm1AklQJHR0h1dGG9Bk55plh6bXvmsMj3xoz2Vj+aSRQdkWfESWRfWysddJ3fm/d0v/00NyXH5dfZhxYI0oEOPPUmd3p6yZB5TXnlbkL2x952EDJE3TVOGyntmvouB2EPYOoNhYzkNm9dMXfU6b+poN86Qj11t7mce+Ng9aAkpRKgkoO+lcPndKD7yPO1kSH/JE1NmmdivCmf/UiHF//+tcPufN91WsuN0e5nk2Q6ZWvvH3ogj9rLPLvzVWuJ5PvWoMaX+5rt7E6yGmN8c5/6js6M985chIhpQ30rf/M5crVXnapHvO1sdMRo66vvPwIdef/J1dHLOqX1qrIpRKC8hfbUWfM6TdtzU4is4pBm0+1g3wdu1hCz7qDiW4aH/klfudjleSj/E6JaMzce+89++MuI/rI7lX/Rpq5n67MIXQ4CO9npq3RT3/a9Sv/63/vfuRHfuRZnvlzuPNnI382IGvTwKaBK1QDG/lzhXbMJtamgWtZA89G/gjGvhH5c+GZ87tz52fm4pNPPbU/F7vgVjDHQS67uoA0MDoCp50VBcqc3UiDQO4Cc472GjAU2HNaA547JiPgsKNYCmbKEixg57AGHHRcQAGY75WtzDLF1sDe75zhsrPLFF+PHuLoajMHWoBSJhrnWdkB1d7Lxsux9rldCH6vnoCmAtWCFw51wEXgvzIKvAIxfBe5VnZWDju9+BPkCLQi9NyrnEDSCLSIqzVTNTBFPe4r2FxJDN8PQmMhfcoe7DrvlVs7GqvZxO74BG4if7wHMqkjgkw59AMIFtRM4Ofk7lu+5YXDpgBsAvkyjH0nWAIUAi3UTyd00wNVfZe9ASs++9nP7p8rU7/qSzZ2GayYO+jKBg1UI2vBecD6GgytAFTgUHUYZ+xMYOnVLi120XcFnN61LeBbQM1uA+DZW0F3GamBA43LxhAd+m3d+ePzSjqSJ3A0ULtM+oJfwXXZzPrG9QXN2ZA+UK8xRD/tWKGz9EnPPSQ7YEtbax9bIJs69Osdd9yxP+at7OyAK+XUD+sxMOpSRv2hf9tNxZ7orJ0kyszO3VNWr/LYURmtdKQcui/rXb9ob8dWAdPajbOS2F3vfm0lS/amf4DOvlN/QXhHAkVqNxYisJtnlAn8qJ/LHA5YaveJOuy+Mdd2zjtdmGMCBNwbMEUvgUCNZ+3QxxEGEZ8R5MZ1GchIFiCLHQ3ASXqxTgHa2Jjy9SM9v/a1r9193/d93yAOtZsNkJMd+Uw36o5M12Z9GIlSW5Wpf9hER/JECPjeMytkrPsOSKodypUNTC73Z0cBouyhXSsRJJEtJT5oP1tXrjGrXQHB9BHw7f76nU5b38jaA9F953iVj370o4OcNv70bSCW/9s5UhY8G9Qvjd2AzuR1bBdZ1wx5Y4u+2QX7Ycv5ASVZsDX1IX/8lszNHYGWZDPfBgBnk3QN0AK06VO25p0+1+dIlS1vHmwez5791jE6b3jDGw533MyHd7fekIedkJf+jEPyBqzZueLaFUwMePROb35Xv3la/7ZjULLBsd3J+WyLZ+bzNrRvEmNfHf2NxHQc1he+8NCwqQhE/VqCAzuI4PW99unfiDF1t7uzHTB02rF+2odI07aISDowrtQZOMv2ETHGXuOiNav5Vr8ZU/lJ5M0noYcVeFeGZ+54qWcFRiO8yRuBlw+pfa1nx44d7HdDkpNOIlfIol/U697mL/f7TDb9FxmV79pcFQhewkPrnvuMSX9l6WtvNkvvJT+Rh11qa8A7O2oXi7bb0cou6NV4McbpA5HOL0k/fGoymE/oRJ2I70Dd1ud0475AbfeVJBWp5XdtMYYC98mu/Hav3nnnnaP+dNgc3toUSRLx4X62RL7mx8Z3u1HoV/vNgx3FaK4gAz/KMZ7aRf90qpzsI58h39fOQf2uXnozJwSm6xtzwep/kbP+jqSJ4Oxz4HkJJvTV7pD8tmwk35qNRLKRpwSyynKfP23Uj67VthtueN7eX3JtO7PUTV/6ITI5wrm5nVz5rJHMvqOHfBFzsbUuQm/Echcv7pP4XJdd5z/kK0SWK5vMnQpgnlDvTCg5tSdVya5f0kW+YOM1X85nNkHO/Ch22uf3vOc94zhBdsgOIr7otf4tscixb+YxMrE5cyoyU//Qn/a11rT7OcIxn0wySaRL84TflMeWe+Zk9uF+degP+mW7+vuuu+4ax2QWi2ST5vB2lLaOKl95ysjXax7XtvUEi8jd7DgZmw/9no7YxrrGtkOy+Uld6y4xfdZuHvpVTqdGkDE7zUds3PesPDtU1zFX7NdcGnlKv/5KwCsZ5+LBPIKw+IN81o//+cu/snvb2962O3Fi7qC7/Np2/hxRyPZx08CmgStYAxv5cwV3zibapoFrVQPPRv78+Z//+QTTDy5+3ZEndv4gf0Y29+GzKMou5CgGtgR4FSwFhpal736OXwRJwGQkxHq00NHMtILIdrlwpvdZdodnz3OYC1ADsXNMfR9QTnZOtFdAcJ+TLzA+8L3MwXYUlPFWprvyOfsdceX6NVgum6udPgFqZKHDwJsVbCdfBJpr2n4v0OnMd058x+KQPfKlQCtSLXKr42g46mXrtosgGSNVCmgKBpRRYBuo1j0Ff+krcidyxvulwyOFCoa0z33avAaPK+CzEkHHTpzaH8PDDpJfwCZYTfc9x0WQqR/aNfamN71hXAdAkRkd2BBIxX7LVA+QZRcz63geS6gsQaIyAo8DWFbbrD1l6KojANb/AWnaGkhd9m6AVnrwTg+dkd5xde0MUW9Br/8D0+jX94GZ2izIBjKpq/FZAOn6FXTzeyCH+suuzXYbE4FFPgciBCpkk9qoHeyvo5G0x3VIUgGzuiImfUdOOtZnyRLIRE6ghH6iD/UCD3wfqB4RpAygWyBEwX5Z2vq0caicwKdIwILaCJP01DMh2EI7EwK61GV+I4M/dSiXHnxPBjIBicnhen2jT32OKA+gjzyK4NN/a19HkqmnOSqgbAUj08/aL81VvuvIHGX0sG91RnKwFVmvxpr+C4QtgzZgyv31T7tMgA/uR172EG/tbP4nW/NxcyKSlV5e97rXDfLHGPrLv/zLsSOIbrSNHJFFrgMKaZN5QZmOd0FuuyaAvp0M2lxfteNImwLmlEPmMriVEYCiD/WVPjMn0wm5tEFZrgVIk9l1PptfAhHpxffsi34DDPVlAH/rhd8iVbTZ53YZqdufjGX36gu2qwwA1Xq0W0QCkJDckfxlcSNNjCfl0UOkmbZ+5SuTEGuN0W9sg07bkUg3tZXuI+Rde9tt3z7ujRgY/sS5c3sdGl/mvpJCyNZOzY4ta2zon3YUsA9zPpCKvPpfFrP6Aeza0e4SejPuyqZut09jgK7UG8Hj/8uJKXOdWhNUImW0D7AeMUYWfRc4rX+RP4Ms3s1khGzEo/DYiDnk/vvv391338f35K77kyVytHmXHOv/JYooly2os3nNtRHV7QjJtuiInfg9AJpt6gfto7t2QEbYRcLXl/SiL42n9BPp3e6gg4O5Y7P1Jh9hJZrd29qpr/WP79ijnQfZHrmU5V71+Nz66rP/00/kD/Iy2dIHWVY/EMDLfpTRMVXmK7tGA2lLgui4V7bvvhKWIsB6OL0x1TOU9Ik62Rnb1kZtQ/60k0k9Pb/HeCKHV2u3/itBybzWUaeR2vqo3Zj5P8rW3+5Tf7uj6FCf58fmU9GZ/vciM/mMc9eTuZd7O2aqXVb6KOLRdeTxaty1RnrXNjtJP/GJT+yfIZe+8sUkh9DVpUsXhj0kl/qMD7KzAzZKvsiiFTjX360X+VeuVVbztHFDx+3GiSxp11U77bIh7WqN9V6MEfk2fN7D5wrNxJ+5Y4a8+dL5fPqldqy71pThe3qiD6+Io0gMZI3fzJGRYiU/eI9ADMRn25Ey2tYc1xGZEcjGkLoigDzzJyK8XbXazJbYm+si3NY4hg1GVs4kgPkcHW374R/+4bETs2ec5Vvpq/qrhIOHH/7ysBHjquc9JnNxm/Kby+m840zND2RqzKlHH0QceWfHEcqRMPn4rjcPqN91jixE9JgL6i/6sq5mQ8romUbslC4bu82vvieXerSz2Csbyd9lJyX2kJveS1b0nm+Tj57fWRzYu35oZ5By9J1r1Uc37Ke5UbmdMuB/SQrant+cj6Zs+qcHuld+u4s6Ntg9Tz41+0Cd5Odf0slv/sb7xzN/tmPfrlVkamv3poHnhgY28ue50Y9bKzYNPKc08Gzkz5/+6Z/O49KOz4CtwH536WB3/uKFeVb/IWAfcFPQU2aUwKHjKgLFOZQF/YHDnOACtwKGNZAKJNIBHOK2qXMaXads9/k/h/Uo4VAAEoEQiM7Z7SiFAgDyl0Wn7DWALGtsDWQLLAskC3gFWwXHa/Yl57oMv8AKgVeBZIFfBlcQox5OtaCjDMOVSAgUVG/H4K3El2sjVwRKrvE7GbWzHUkBPepfsxrTQ6BMwGX2oexIrn7rfQX53P/M4fnj9YO6KrdAeSWPui7A59Ju7kjqe+3Qj8AJgEEZ7IKPspUDzSd5eP0IBtlxz9iobMELfdBPgWEZaoHz/RYZoG56YMdrxnRgdqSSdzoqGzEiw3cF4cpM92R1TeRPMq7BXmPGd+RwTwFuYJb3SCZ1CUrJKuPOuzq0qSBbO8vmU2dy1jdluVd+R5MFdgR6+xy5yG59r87aISjXXwW6ygvEJEvAWCAh3fpLr65vFxUdAT+ULRjv6Bz3+gvUErjr+8Bmz3DRXrbTvKHt+pNOexZIwE9AY4RLY5BMxmWEmjLMgertORnGHZ0IpJUno979iB+AUrtPegaSsRiAoa30rA7lmgvI3bFkyRNg6Fq/BZKv459s9EsPyahflK3dQJiO25E93Ln16iwDmWzapX2dEU/n9OO1kvvZIxskZ+fa2/0FTBzryWHyAJ37U37zIxns+iCH/iM7ewJWk8Er4CFiLqDcb47AAoghf1yv/IiiiBN2EwAWqV6fB6YmI12y2wh5OgCay2DXbjonm75Ov+Qit998r909mydwusxm+gikUWdgUYCOcrQhotfv5A8oswPHHEhnAfHKoU/9q94ICfrQH65rjW2u6Cgb37Nr4PJcr5/czw+RfsrvPmPGi1zpWr3qoNtXveq7x/3Np+QqG1k7mk8BgZEQ7jdG7egqozigis25r+cStFuCjjuyKmBavyuTvXfEImDOvcaderSjsce2e55a66Rjm1yzzvfGTrv4kAatx61r7VQaO7huffEEfneXBrhv/NOBY95aB/TLPffcPcBQetT3+UwRka1DPd8rm8kutBW52g5LOgqAjyDRJ5FBCFa72bK55s6uoSdluledxqN26ct2SWiH37wHUgbysrPpx9yyf/h4AHRktM+tGZEn+oJuvcyhBwcXR9klnJCh3RYRx615bEkfrMk6ji3s5TftTLcRr3anfO/3fu9YFzvq0Zh3RGzJRRG62jVJiUtjXtIP6cX/7d7zWzu5Av1Lesm/osey79P/UT/APbWXDOTpaL52UkQaN+e6hs60z70lF7QLiOwdV9nOQnPEtMu5e7bjOekg35i+kcTalZ9PlkgHspoD/bEb1yNx2ER6Z1fa7WhKhD7ZlWcdYm/Gs36UtAJU/5d/mURu86Uy89W862u/a+fRa/weCZkfVV/43HNljLuOwcxvi+QPyI6QaV7OB24dpzttLClLG+jKM6eas/3emI94z06swcVX5CYP3elz9wWw68t8JGOiHWoR3ZFR7TIzFyZrpHBrjPeOgFRm1+lH7Zzr17H9TiI68aeOdrSau7Jdcrc2kEvZ6tCO1jl6QlKbr/W99SmdRYqVZKesW2+dR2G6v6OWi21ax5vnIjjzR1pfislcl6+kzHaKmtsiRfSBv4jM5gp6tKu2XZHaVgJG8WgkkN/0vTLdl19fbNoc1lxMFv2rb91Dfr8Vg7LhkiTJ0w4797m2owGNu9a5xltJYGSkb3NCCRfKZ/vF1cXMJf5MMn0m/7UuNc7YABmV5TtlaxeZwgJGAugT8+jy/Jh2SX/wAx8az2v8ylcmyX35te38OaKQ7eOmgU0DV7AGNvLnCu6cTbRNA9eqBp6N/Pmrv/qrmUl56OQHiiJ/LlyazvKxw6MUyvrhDHoFeHHge05EmYxlbhU8u7cMvZx1TnYBZ4HsIKJOntwHFH1ul4zfOKsBeWWYKZOTXRCTwxpot2ZzBUBGeLg3BztQu4A3oK2ssDIDy4YNuAzUC0AP2M4ZVm5Bf7IUqLk2x7vdGQITgbDASNAT+ZDu0mfyBNavoLbfAij016p319VHBc3sICCPfmtLxFLBX1lo6XYlgI6SP08fZpI2/iJ6IgXU7VXQ1XvfOfatYD+isKBXYC5AKaCL1NMn5PebB9a63nfZa0Cv37OBACOBDz0U5AT4F8CRV59osyCs9pZ157NrAhEiV6qnfojMCjQoIHNfuvF/Gbr6yrUBlGUB+y5bjzxwX9m62hXpEjC1niFexqv21RZ6qh3VGwgV+JhdBxYGUJdVTd/tACiTHJDRDhjgQMAv3QFk2RdgQBmO03LtODLp8IHxgNOO8HIP4MFYElCu5GhHujlXvqNBtMPxSmQBEpMP8OU+Zakze64PJvgwj1kKYPL/agtA6rJxXfP5z39+6B64wT571ohncajbSz+5T32ujZyjL2XrW6/mAm0G1vXAXG32XQ/7dh87idDRfwHw7Flfrc/aWec/c0zkG0Ijgops6gMuKDfgsnmuXTSRle1+6LipAKQyg4F+HTHVbjtyaQf9+U6ZyDy7ubQHgNKOLvrwnVcEgnsiUNmKfn/jG984jhoCakTqdeRRNt1aQ1bt1E/K6TjEdjioO9DXd2yErQCBkHls2K4fduha9bRrweeIUuMP+aVf/V6yBP2yz+QxhuiardAbXfc8nMg4bYrcCUwkGxCWzgGo2bJ+9n/rWyBPa2Y7zLRR/7STkh10dNnTT8/dZoHqkSD6QHvYZdn8+sb4jTRgW695zatHf9ER/fpf24zviPzGfzte9BNd0Jl37YhAbWyXtNEzBoynMqXzH8ij/UA5MtKhYwLZBh2rJ9IqAlffGJN0pN+QX+ml3UTmG/LrG+C4ckaW8+Ez+iK6tMszZ5Slz1760hfvvvM7X7m7/vq5K1C/aIdykT9AUnJGkDc3+6x/6Ns1PYtMuZHbZEF6Ns78pg/pxX3017GG9KL9nk8Y6KmNZfy73hyp/e4HeKpXu/wW8ElnxiT5XaMt7Zaji5nx/YL9c7May4H55uQA6f5nH+v6/fzn37g/+qqHxLOldf1dyZ78mpJ9nve8m/b+Q3NryS/qtFuM76q91hd2Tm8984ZeIgJrG5svsYe82XUAfnNSPkA+WaB0xEtkU8B9Pot2kl//Kys/mb5LZGitJ1MJVfm+a6KU69irecq97IQ8PcumOUq/doQeu1Snd20yD9Odeowhn829XsqKoGVL+TGRB+ohl/sbY64xBhGQiHQ2a85u3mUT7HPuZrw4xoSXetTXbibfdSyz/vCX391um0jSdqK6v0St1o98GDovfonsaQ3xm7JbO7Wh5KEIqUiVyptjZe5MjLRWRj6VdvgNgW/e7Diu1l66YSsdQ9y8lCzaQc52aPmeTO0uNU6y1UjG/EX1+tNnCOzWQN/VD97NVbW5pJPWn0kOzBgun5MO2LNdc+Zv9uXIVvZXIpx1QZ+7jw6KK9tZpF9LLnBsnj6szXSgLjonV2uaz/nmEcrsWbsi0Hpne+Zv5ZCDjUZIl0BDp8h0n1s/2/1bUgfZ7WzL9zTO7rnnnqFzc0n+mbZ0dGNj2DV0X2IKmfkDyi6pR1+qs0RKetEGY9Kc1Xyi3e7xvfJbo4tJGsvaEcHn/+Kpxr7v2rnoO3q387KdnWRj2yvZpx36oV1OkUKtbY59068lM2qPtv76r/3G7q1vfeuQYbc7Cp9GAG3P/LlWcaut3ZsGrhYNbOTP1dJTm5ybBq4hDfzDZ79wMI/74UhNAmAAN6dP7X7nd35n97GPfWw46yeOHeyzFkf24e7Y7uy5mTV4cHgsR/ePTNZll4DgRPDMqffioJctWvZ/magFlu1i4Eh2FIN7OaoBfH4jewEZh7QAKXC5wITT6bey5JTpvsicgLKVRCqgqPyCuEgSeloBcXX4W51pjm1kSMF34FpAaQBHpEBZ22W4eS/oUn4Bs+cUOLYEeNXZ32Xpc7Y547U38iuyLDJpt5vn55MlUGnNlKy/IhZcV8BYZmpkxJpxV4BY8FeAvxJEBefpLfsR7LlPcLECFWW70ZO62aV76cv1dNBuC3oQOAmClMMm2USkDbsIPNG2yJfIpwJI32crERrVR84y8gp4taHsz5VsLMNO+8lQfyirz6v9pj/laQv9aYN3AGTgnQxYeidb2avt+omwUVaElDoig9wHSCpjv3Hb2HO/+5TbTiDX+quPysYsM5jddVQEmfRTwB25lBVxqt3tpOrcdoBEO2zUMQHSOab0J7DRWGDzXgE66upagaT/25XkerahbwO76UHby3rvuSSCfYAAG++cfOWUhWk8j4z9w2dhKM/v2lLmJhBVXcoBEAjavfzesxoE/hEHHdtW8F02MlnKAo3c6QiqjtRQB72qA1hLH695zWsG4BOQVMZ5O9vIot8iO4wj+kvfZWyWSV6WuPv81i4DwC756LLyyhRu16DPkW/WgZVECIwJqKSHjpjTpkhIspmDAcyf/vSnBzBIVr+7ft2pqE0rgBVIGiga+OVz60HzTsRJbWRHgK91Xcv2m7NcE9BMFvWzN+ARgFKZ7CPyh14iWSP1yU+nHbfS3KeOxn+givKQL+2cCITxmRx0GMkReKiP2AP5kFLsQZ+XkW+8TZBljifXu5Y8xj/bBlalC0QSErM5kx7d37rQekCP7jcGygwum9pnY8BOLLpxL734K1O5YwMjX+nL2Ip40SbkkxeZXd8uiMBZ9gaM9tIedUXizXly7r70Z27pd5/bOetebXI9vTV+8g/W9T29sXm7y9rV5eHPZjcAACAASURBVDO9KTdAeu4KmSSz/r399lfuvvVbX7G7cAGoOsG1EhPMG/6aS10fOa3N9W+ktTGrLfqofuF/8cPowb10TTeRQuzH3E1WOlIWHbiG3dG79rVzJJJH3+sX5U1AeD5Y3nzns/qMWfNpZHO7TCeAeHEPeLfeuo/87UbOR4rU0xfpR71e7ezxP73VL8ooMz7/sTHGf4p0cj9bXXd8a7s5lq1af5TbLtlIs/w6961HcJI5UL/5LH/ReyRWO7nYX4RD62pAtboiJiJp+AWPPTbXtdaO6vRZX/mcD93YiAwz7s+dm8Rp5Ij2ldBgvfA5gFuf5k+SL/810jNfvF2ykT0RbspxbUdisTHzUYlTJRSpM8DfGMp3JHdzFlvM11qJKfqO2Esv7a6gi55Vw3Zci7zwvbr1cUd4lcCmDDK73u/sQx8bU3wQa256iYRuN30kTz6qctpdSXZtbPeL+kpY6zlk5GtHDBLBGCdP+rPGPPTQF/bzVztb8ud8LsbJN3E//bBp9uOZLcY7vZK75+U0H7e2dTS079lFhKdndkWwRPawM7bNBsmqPdYOdfNX9QdCy5GtHUHHDlp/lWNOMheUrFAyFF2qL5/B/M0P6VhA5RUbdLSp+Sc7bq4t+Qn5RkeuMf68s2vl8KmyOe2gM9fSr77QJ83D+c6tG805zcvtrmUvkoz0jeSjNRGh+cy9+qTEMDrwW0fHmSPoJr+TPD6zS/XoX/K2uzziKjLSfa4v8YksHY+d71TSQzFHiXD0Xgw1x9/cdZmvpp/8ngwR2Z1QUazSen3m7FxjXF8SFXv51V/9td3b3/72OX9emjF/fsWxY5P80U/hFrd9xys2jHVoZXttGtg0cCVpYJuYrqTe2GTZNLBpYGjgPyN/fvu3f3v34Q9/eDqJxyfAkqOJ/PHMnxE0HmYb56AF8JcFL6ACSHL2fQcE6PgMgXQBufvL4iqLmmNZ9mEZkhEKHEaOZvUEfrunXSsBsQH3yg0cKwNT8BjYoqw1kA6YCFBQd3IUpEZ6dG/kUATCGvC3S8G1gewFumRWJic9IqbApGBXm8u+AuR4YPG6rb/MTUFOJET1r5leyp2B4XxGQERFwRVZtEM5vivAjQDLEQ/0zRlfbaCgX9n1cfd1PRmU324J5a0EYOC+egPgfVdwEQBVBniAdDILiNbAt2C+4FawVLZb1zU1kFk9BbLqiCyg24Bg8mirOtNP7XO/ciIwsj33ZOsBUZFQPgeWBhxEYBXgK19gBIAIhFV3BJLvyt6LcFJu2fy+U5Zg33gUKHcvHRXMru2qnPqcTPQbyEZWeqHb5glyBnI1bl1HLxGRrtWPZTAKsiNjXeN3NlqmJjk6iz0QTb/00OiAR9c1/gOrmk/orvEXSEk3MvUFzQCOSNVA5cAsICr5O6KCDdNTWc3aoa3K0S4y1Ec98yYyzXvkS3OU8iLGAonIn34KvskDlFcHvX/uc58bemkXj999njvcLhOA2WPkRxnJdBPw1PgyngJbsvPIT+BEhGwEGRAmwo/s7AOwo236laz6JWARGOaadno1lzYns0/yut6OH4BX446egEjuCejLtiIx2GLZ8QHTZamXKFDGapnH2heY0Rhtrm+ujBANAE5frS8ymWVmmz9XYlZbIp0neHJ21NU85jvyBoRqn/u1r35GgJUZTHcB/mUE91k7Giv1KwIiMsq66ncECbn8NT+1o8hnumejgE/lIAhkMLP/APfI19rq/nbTyPAOUDdO9DliTDtf9apX7XenBCy1W6SdcCVkRGbTERtTx9e+NndZtibTk3I7dlCb7K4zNwDiyFuCwOzv5+2PvdI2/Ue3zXXGujLKXF6Bt+a4NcGBnowBsiPpAtHoytF7Ebu+j/hwrb+OzIrYjMBa1yM6CqxvjdHfZV+XqKIfAKjaY87pORIlEfSdvqFH4Kw/9hwxRMbk70HhHdtmzDROtEO9/JB2qRkPxiV5lUmnAbPGUu1v7KWXdnFEQjTvRWS7Ll/Md64PJG2XAL3p2/yKdplEepC3eWa3m7sGzBdA1jvvvHMkKeVvtZulOdW1Ach0HvHserrt2Mt2oTR3ttapu+QM15SUQXZzYABt5IP2RwK7vnWvtdDOh8YN21f+SMg6OBj9mi8beRc463d1IhrJRvb8xHY8WreaawOm6T6Qnp7rv3V+pAPylRjAZrRLeR0jlR+lH7RVOWwk+yGPMpvva0fzlN/J3/PEap++0Ub1Nze7psQG7clHdS3yR5/63jzor7IihID15DY+xDDkygbaMZUPqR76rB/yXdad+tZD9k/+SLfW+XUNpj/jjnzW+Y53NcewUfc++ujj4xplGl/q9aLfdutEOLN/fey3jl17/PFH94ll2dRK8Klb3+lT+tSH/MWOXjx+fJIxXtrdnJUP77NdS3bcut/ahQBaibHm2nwzOqRrckT80VWJIfm+2oX80S5jt2doqcf15go2ZV7PT20XWv1y6dLcMUyXrVftpHKt+q1V9Gr9yxdRR+tmftaUZ+4AawdSBJ8x7zttd6Sh+szPyoz066g8dZFbv1qr6J99aWfkt++aVyO2yc023N+a0tGSvu+35ir1Rbx2vbaQR1tWUq+jGYtV83kfe2wSxPlr+maNDyLGi0X8XlsGwfbIfMZZCT7GBTl/6Zd+eff93//9exJ/dzBPHrgcZ05/ZSN/8g62900DmwauRA1s5M+V2CubTJsGrnENPPgP/3gwA9jpWAX2nr7u5O5DH/rQ7i/+4i+GA9yxbzn1BxcvjWf+DCDi8KznyI4yAtesfAEAYJVzB4ASxHIS3V8w5p3jyhHkTJaBnsMeyVPwzukMDCj4KuAvQI2IigwITA6QLmhRV0E2JzNHc90NUVBHjgD7ACD3RhS5NzAsACudlK2lDe3CqP2uoWvfe6k7QNjnwAVtpr+Z4TizeMvmSg4y0EnggvvLoFZPAPPJk8f3wVs6cO8KfpRBWhZixyRpu7qTPxAuEKJAXVkrYKDtBanZW0FjhFUZYmWDJX96iZgpy7NsSO3St8kfyVYQ23X0IoCl0+wu8mYGFdMG2GvHgAhKym4NSAp4DuQJWFfmClhUtusKjgqaIqQCxCKkst0Cp4CLbLx+Yi/pLxA6QI7sEUdkDbj3HV0IDgEY7KmzwtWzkjdNkbUx+yZHOw0am65J/xFeAsmyftVrvlEvuwJCsmdgBPBBeWWfRvi5t/7qSA1lR2ioT7uAuz1vgM5cQ9ayxLUjgAEAzXY7nsw4I0/EzvqMnLI91UcmsgaECM71m/roXvsC7NQbKEY+/wcKksV9HU3Y2AdUkCVSu7mmsaSeFcxsjvQ9mQO/VpI2oK2AXd30rK2AnMiGvos41EbAiLKUH9AXSRo4EJlRhm9zbIQX29J+YyfCnt4qp+cW+Ww8GmdlpZLZ/UBAAFygkTb4fwKY89gs7XSv8iLzPTQ80qf1ybxKZoCc+5Srbfqio+TIqTz6LBGh9bExpn8DegLV1K2d2ufYIvr1ud2rgcVkUi69lqm8lhc5rI/auTGfEXFmkAqBsUgNfUR+bdcGNt2zViLByMX+7NgBhtIbHXmWCaAtADmgMNCmI64ia8mvrdoXSOoe5Rt79Y+x2A4+ZQVgaQsZEKuu1Qeuo+fWXHU2P5V5HegVmX45GWASVoG7jasV6Aecuk9dxm5jhH3eeut8/hi9agMbIaP66YRu6ApQpS991/jof3Vmy/qw+YvdsoHmKrsYIhnU0frcnBHAFhDZHNaYaCdeIK/P6gtA7qguutJeO4P9mes6frBjeFoXeyczIo6OIlqUwVfzWX/RUc846dgz9uA6r3b7tVYHhPqsjMiF5jLtjjCyFpMlUpyOs9nWDvoIKFWGeYvOIvIDECun+SfZIjOy5ZmcMo8Nc61kGg+bB+rSk3K10zjRB5EYAccRn/lc2Wyfe29+0k/k1q4A3nQVmRzY3VzTWkC32putu27usHnx0C17z5dqniffSgayN+UoIyLVMztW8oeOlevdOKSDlQhffaXIy3zbjhZNT+0+s64ad+pFUhh/dF6CR/NIpG2kdPpr3W09DajWXqB//oHxhmR1ffNEY2LEMIeJJPTQPIb88T2ZzEPilNXu2Ky1R2JFa1bti7hiV2SNvCuOoPt2+kbY6CvjkYzKUe6aYFOSBBnYiwSCdmJqa8e5tkPRsZFs1Thdjz3VFnMwWdKPOkuKazxq/0reNGbct/5FdNI9PZTEgvzRf83d2pLf6356R3CYW9gLIqX1NlssUSCimjztUOxYM/W3g6fnz6nriSe+tk9eK/lmjR/1K7uhTzYRcd54/ud//tf9Tr5ivWzTtfRIHjZeTJq/3ljU78ULZGT3dg2Rrx172bDr9H9JGO0k7Wh0v+fTKaejeouXfG4nW/N/iWLssd3kvjO3eldmsUZ9QmZ67NjK5httLV7o/pIqI4iLHbUJeRiRXvKZ65oTGmvqLaFQ+XPuPb+7+QVzJ6k2ay9bp/+f/un/No4FLFbayJ+isO1908CmgatJAxv5czX11ibrpoFrRAORP2XQBOyeOnl891u/9Vu7u+66ax4dcerEHkwdQcS5Zwb5IxjwzJ81oM+5C/Tn5BUwccY5lStITtU+9+Iolim5OuyuKTjp+hxKAccKwmhHGbQFw9oRkFnAklO9ytC9kRkrsRQx0PXqD9j3XXIUOHUcT8FR9Rag+D1gtOBFOWV5cd7LeOOsAwPL8hfo3n77fxkBQkdzrMFXJFJghbaWUVnAferUPPJiDUBrd/ps50BHTgH5BFTaxFn3iogoqKz/CpALlOqD7skOvLtmJQ4ioyKEVjIpgol+spfIuQKZstR8dk1HIZQlre/KsO+aleBzf8fZuLZ+qA8DkQIDAxx9jjhK5mSs3QEuylBPBGckhOvLwFNuckYENRbYTtnSrnG/ALDMU/alrAL8AjPflRnMdtodEcBWOQVfq02s45ON1T/qrB+rr4z/dk8VIJJRfygfeBHxU0ZqgbPPkSpA7/vvv3/IKph3zczenZmendkeGVMmp+/LLg18B2AAFgScETMRjq7VlrKXA+8iIlebZf9lXro/+w9sCjTwmQ2lZ2X5P1BFGzpaxHuA3koCrXNIgC9Z2ah+bu5W5zp3ZYuBG+5RB5DTmA5wJEPApPr1M/CKzsrOjlSuryMX2LXygOXKb8dgx+1FmnZ/pHHAfN87ekUZ+tw1991338iWNdcFAAVQdESStkaS17/pCmjt+sa87yPVAVLAHTuKADLZYLolgzk3XTbmVqC2DFntD7AGoNOButk9u1AHIqB7I33KvF3BSX3uHjK7LqIFQN8Oi3ZgtPMhWwpMIldAn7K0g3zAN2Am3QEH3/Wud40+18/sKGKxOaljW7TPNcYrnVkDeo4O+SJzAXtkAfgBK4FgjuvTPvWRC4miH7QhsIuuAp7dDwxzrI769b06tL35NPJH8kPrpt/bocN29V8kNtl7xlYk/iQn5vGHzSnsuqx296pPO+iDHJEUJR34vrUvYpd+6FdbP/WpT435ha7YsTLbbals97C7bLh5KqLYmCrrPYDMfNP8rB7tJ4OxbC6nS3Uj9t785jePPtDn9E6fkSP0DzBuzemYIHL5X7v1XXO06+xEY8PGi/mzRI7W2pJ5WhvzZeqvfA1ltG5m095dF2ER6dJOykD1vo/U1eetydofKdec0rFu5khlR2waHzL/O6qSfd5xxx37Yz/Vu67TZea3BitHmb73irCtrb7PXv3Oxrysu2TXH8rQh81b9Nl617qTf+d7sjYvKO/06Rv2O8joRznaGKAaOc2G3B+YnF99443zOLnIoJIztJ18kcq1sSQFbew+dbqP/bE1dWaXrfs+k7vkp/zofKWIJPZoDmk9Uw/ZOxLU//pVucZBOw6Ux+75CM3JkbyRBXSCfLIm5S9E/hjb9If8sSODntckK/KYO81DrQPFF/n42rLGIO3uyceb9jaP19bvxn1zofa7XrvaCart2qJd7u2Ixp5tNZ9LNp+9VJvJUB9pQ8fT5tPom2Iwddn5WCzlt8iRkgtat12jn5uz2kV02JzxfTFFdpEsHYWZf5/PE0kSqed639GN3ZrmUWsm/eY/sa/mcTb59NOT6KYfr2KVyDXtoEd10HdzfYS6nX8lZkSs5Ecpk07aEepzRIe+8kfv2kMm7XRNz710r75yjXmXnO1kZuNsyfxKX2zOfOtasqkzXzFfLCKvI+Hqo+b//FDyRLawHeXrn0ilCET18a9LEKM/ddGra43ndi439yrLNSUM3XDDfF5XCQPGVbuM88/1q//ZjOuKp8c4Oj0TB2ZfTp1q/4//+LvGmtl438ifoabttWlg08BVpoGN/LnKOmwTd9PAtaCByJ9Ll+ZzX7wGcXHi2O6DH/zg7q//+q9HAHzj4fEIfudYnzv79Dj2bYCbh5mTHLvAYg60YKAA332CDQ52zngBcU7smkEUoRKBxHksi4hjGoiXwxgwVHaWstXPkQw8r22BvGUH5rjmJEcI7YmwU6f2u4ICe7KNguYyv1biKIJizb6MFIkc8lsZXHQZ6SMI0DaOtIABMCGQKLMMmCMI+Pd/n+dS11byFMAVsKXDglbtT06Zn5FDETO1xfVdO/r83Ln9DodVz3RRfwR+RxD43N8aGGcfayAQOK4tgXfqKaM4Yi1gt/b43l/yRj5mM0eDnwiwFaxXZjIHbLiPTB1HEvEY+NzuAgFnZWlj9hmYtdpV9uOagulsldxlIQvIACHZbn1JznaT1QeVQ1blRv4UnEbABTAGuAJUehi139icstdxFgAVuBaY1TudBOj5PzCnLFNB3ZptTPdk7C+wOQInYFZ9HVXB7gWqgJu77757f2SYcskMkNRmdfZSfhnH9NPOoYAHug1QPtp3+sF16nRd2fKBFO2wYS8d09OuFgF48wZ5yprUNz1HIxkDbAMPAhAiKsrmbn5aCWt1Zy+B44GeATGBvO7LZgKZyEA/PVg5ACSQrjGlDR2hQocB7QESdOF/deqnniEVwa+N7CNQpjGh/o5jCWzQJjZJBroCjNgtYa4jHzDA79mb6zpKan2+l+86HomNaLO2NkdpG3uxK8ILwARUitxN7x2jtu7W9F07NCJYI+5as9ht5FW7YTw77+Mf//j4Xj1e7ksv9W1Z7Y3jCGplI0TWvuy5VyvRSL6eEUAP9GVMsil/xousY+VYVxzH6n+gqf4tG1+fur9dXcZIBJN+aO7V3/qJvMpHCmhDu+PUZdxGNkVouz9gWr8gZ9zPJugFCOvPy1FB7IA89BWwPNeI6/fPu9GHANF21SjHtV7kYMcIv5IX3P/kk5M4YCftaI18Iyud6K9JFM2HsWdTZU1HBgTSkzFSnCyuU68dT+Yc9dR37vW5MRRhpx/UY3y2m8xYDHSNfHU/XZPRb/rXbgLld4RlNtU63Fqp/ZGQ/u86dbcji85bl+kSSKmfgJc9pF0Zgdr5Fdkz2yNT9rKO3dY619JzbWvNI0c6b73QlyXL5EN0zGhjI1kizsv6Z8vqD8ic89LzRkKN/tIuhKNxFimTn5Z/oG8DP9OZe/WN+pIzsDViJIDUOMpu2gHSMWn5UV2r/2ubNjU+mjMmKTZ3S0aSBKJGfPit3YvkjVQh8/SZL+9Sb85vR1PrnM/NC/nQ6ToSr3U9H58e2BA7MRfTXwlD6k1fxRPZUGs6/bXuNC7ZoXqskxFgxnVAvt+NMXbJnnw2F9pBEPFsrrebBkBPHzffPEkpcwcZJCNkA8Uyka3mJnJpkzmv+UjfuFaZ5oAIqexZOyI+3J9/0TOG8rvbXdia63vyR1oaS/l8zZ2OfVZmxET+iLpb94o/6LrYxrvykN/5EtqRDTSOXaf9ym+XX9fMWGMmv/nr/vxdcvGfVoKOfPqCfZR843p1RAiaz1772teOdVb/sgn3eY9Ab8f5i1/8ouEXuNaf7/WD/swm6UofsBv1KqcEkJe9bB7r6cXe3eezsiLfyKaM1jSEnTLMGx2Ly5eQ8MD+Wl/d16kJ+dbtro+UevDBB8dcTUfsy4tvor2rn1lb6DnykwwlrZCZ7ZmD1n5Shs/koJt2NZU0pt50r1+1s/WuHbgR+5HXycBOX/7yl42+d2+Ec/UU3zc+ih9LGBjz98FMnigBov/f/e73DP26Z8R727Fv+9hm+2fTwKaBq0cDG/lz9fTVJummgWtGA8gfDiDyJ0BhBAPHDnbvf//7d3/2Z382gaPDDJ8Uc/H8hd0zF+aOnhsPjzdq23bOv3d/BcRl63FGAzcibVbCRR0FSZFHnMuyEqe8l4ZjGCAydiAdHptWphEH33dlKUUyBbxXTqTVmrEW0B9RVIAVSJO8ZC0YKriKEKq8AI92IkQ+JE9HnQgQyrYiM/npt/OsAxvXAOEf//Gf9sFZGaMFe7U9giXQI3knETGddt9FTNXH7gcclK3FDsjQDgLXq9Orvj5KEkTEcOAjDAI5yiLL7vocaUZufUQX7S4JfCiAoMvKLqBa+yRQoWzcyKzsq8DPPQXhyVO7ItPW4LbgWfkFZrWr98D4VSe1rR0A6g9gHSTrjTcOfQrk/JXVqO/c4/4IhgAZcteebDsCi+7I2s6r+ss7EErwOoP4c/vnUQSYNqYirGpz9r2CbeoPzK6+QAzl+L/+zM68d/yj9ikjIEwZgr/v+Z7vGfMPGQTWMukF6OSNqHIN3bTLRFl0U+aretXjT1l+AzwInOmAPa8Aj3Z4BeBm7/qGjIJ/gEzPRlAfoItOOwaOvOTpWDfl95yW7Ev5tSWARP+qh1zkrI8DNLP7iPIV7GsHV2PRezpvbPhMFrqjfwSA69qJA5DS/z6zP7sHyKZd/rSVPjp6yjVlrfutbPeyPOmo5xZEILAF/aDf6DPAX510ZB50jz5S/koo00dzUGBDmeEAhED6CJtAIHWs45fMAHltQk6os+fusOsVjIkAbQyS3e+RhpFEJRo075Oho5ec8+9P/0bItMZENilfXfVN2faRVoGg5NMHQKYSBCI/lWHnlPZpO0CKvrXPNdYSugVg0hUgjt089NBDo251tP6Sg358H+HCPtp9SgZkACBU+a1PzXft/lJ/dtw40ybyBab7jOjQT74jl341ru69997xkGzXaE9HsZHz1KnT++PakITA3eyN/oCIdAI09H1AVSCcB1ZHPgxf5nBnQSBqJKa6fOcadteukNbOyqAHelVPJBHQEAAN5ENORRqwH698oXwK9kPf9OvajsRsXOcT6R+/G2P6lX6MF+QPXQBF17nfta0LJVBk6yUVeA9IdX1+CBtg8yWgWDf0e2NTm7MRbSK7sr1KHFF2f+28aD3MN1xBZ3JEPgVQt5OLLMp3Xzt/zCXNeer1m/4hV0kK+YR+n37NqUGA9pw59h2ZRqeu8SoZx//KpJf0SQ4yqJ/Ozd35LK3friG7/ugZbx1D1zpVMlJ9QX71s7vWnmzgMsk2j4lq/W1HYGUb88rJR4oQyw/yzMdI7xX8prPmmcD9NVEn8iZiQ7sCx3uGCl22E6JxYq4xB6SPyK3sKB9jJfi0Sbt7Fli7gFpHjWvfWcvM5Yh2a3txh7G37iY1PswT6v62b3v56I/8EG1g4/WhsamtEQIRUsaX8Uyv+Qvk6Bl7vitpqR0wrU/uM3bNnSW9sAFlKaPdD8Uz69pND34vDjH/kY9e3R/Z4Bqf6WAdf/m5gf/Ib/3rOm3NP2rNWUlZ87JrSxYj3xNPnBnf+T9fO586Uqfdc97pwBjxmzXId3Shb9UZ4aXPSlpiO+TNj8uGrE12nvSsRzq0fkSCu4f9rWNB/ZFMyjt79tz+mYOujcwhV4Sasc0XoSOy+14dHXXqd8fUqV+igmQc/VDM6J1d8AfV2U6/CC3+ZEkxkWzsz33soXhWn+uD1ugIJf3BlosXzGXqoOOSkkrayQda4zH1kKsYOx+uJAqyldhAFm0rdhY/sptIyRIfWmeyiXyCYirtHEkFz8y1lG67Rvt+6qf+61jrm6c28qeofHvfNLBp4GrSwEb+XE29tcm6aeAa0cDnHvziwQRmvp78Oba7NMifj3zkI8PZc+xbJMbIND5xcpA/g8gZzwyaD6AvO48zx8HkNHMuy4As46pgPDCgDM+A1kBODnXZtq5RdwBN8hwlXwrsC14rM3A/ZzcgaA2oI3tGGw+P78r5joBYg+CjpEfBa/ev2U5lXwd+B+AGyNNfAG7gSQGud78LIOhSsAEsk3knCOBAk6UsXf+rhwMfiKzdZf8Guly8eH4Ec3RVkF+fuF59EUNl6EeWFfiuoE7OfX3SLgbfr+XWLnL3WomYrq2PVn3Ql7YpoyztwKEAoAiLwKtsMLLI75FRq47JUrBd+eryCtAuAzP76J5AL3Vqf6RMIFg2Tf4AtsZIz5lIPu31Yuvr/fVvgX0AUUBBQJC6CsqVE+gjSPOb69r5E5hVf5JBHyvb/wVlBfHKjahjH7W/IHAF51dwN7CMrAEOXUs+QJ+gtQxhYM473/nOoUdAsQemI4ACCugGqAMoLsgPbPO5DGuymoc6oqesU0F6AWYAT7s2AgndYw5qPtPWdgJ1fI+2ACDUYwdFWbcC9+7tSI6AvwJ5450cPtOFz+oyttsFlS1H7K36Z0f6hf4ADGW2aw/ZyQrMKlt8zbgOACKvPgZ20rm2K8v7W9/61nEvoAbgxUaAHT0LSLv0ARnIHkHSrrPm4HZfkc+cwPZ6ID1ARvuRGfRH7kCqyAKfGwcBAuSz64t+AqQC08qMJgfZAhBXwroHuwOROm5G2WRky+0Y6IjCQFlyZKeu8+qs/XZPNBe3rtGfLN9sMDtQlvnb9XQUodQcoY3aRt/tZGu8dnyP74Fe5FOe/iYXUClSCBga4aWfyOJame7GOfnU7Zp2MNCVOsigveyTTgBg5NOPHSukXWQM2PXuO+2s39ql230Rk65TV3YUMW3MKh/JoGzArAeuqz89ObbHdcZauyVdyw7dG8CK/GFfEfkB7mfOTJul43b2aa+xoe8i2x0jTgAAIABJREFUklZgTH+33jZ28jmUEzFIHm0jNzlcy76Vq19aw0oACKDL/iK416ztdU7X33TpXZ/rH/La+QBgLlmj5Jfm6da91qfW39YndQTmrYCu++ilXUbsq10d2hKomZ/VfO9zu8haT9RZ9n67UNYjFBt/dBh50fqanNrFPgNOAxzzr1qH8z1qi+vyz66//sZx1Jv5lrztRtLWgGLXR04pozFOjsY/e3ddBKa63dOOD+/5oe30bmdJSRPpPFK4eaWdNyU6RUjN8T6PN86PUjY5Wu+N5wiDbLjkoOkDzF0GrYnmAdeTJV+dHGSim9bBfAJ9Rm/5Dn7veGBrCdmLC+itZ8Xk19GfepTTUZX02ly2jhPtXv0Y8hhbCB/ttGNH25Dsjtk0FuiFHOYhduvdmogAMk/cdtu3j+/97952XSgvudXBHswz7azQF8rPj8zvaL50nba2xmmTOVr5iHZ67llndNBRkWRI38puzLq/+CG7p6NnnplHtWmTPtG+koTyAVsbLxOGc5e8PkD+FM/oc7pYd2g15lob3FciEZt46qnp67ZjqzgiMkiZxVvq19Z21tFPxBSbidDq2UvuU0e+UWSe7xtfX/3qfPapV+O3dYUulN8xbOrWvmJR9/zHfzw5/J52QDefaA+ZlEnvHZfqOmtmc6hjNdmJudA6FUnErxSjdQyp9ZeNRb6w+eaPYhvvHVtpfTKnN98bOx0vmJ8QEY6Y6dlI/Bzkj7GhLrK2NkVIR7T6PlJTv2XbEUfFhdrXsbD6sx1r7v3Sl/59v5OtZwiVnKBMdTXvFtP1PflO33D9aFfziuv9/5M/+VMjYaK5ZSN/WqW3900DmwauJg1s5M/V1FubrJsGrhEN/Gfkz/ve976RRSdIP3l8gp4cQg7mDaevH8/84bCePHxuiSCE49exKpzDjpMJFCwruiA7x7fguMzNHH115/iWbVsWpPqqk2Ofo5yTqQvXbPvA+gCglYyIeFiB6cCZnFlOcA43+SIJypKLaCAHB1rQUJ2RQpET1aP9Bf0r+RFoGOmTOc6jPiYwMbOv5q6bAJcC7K4rkCzY1vaIA/c79mElqNSXs17g1+eClTUjjy2kx0gU8qTjgr+CwYJlevFXILkGuf4vQChDrfYH3KR/wZV6u2cNdNWpfqACeQKGXR+gvhJxgUT1TaBgBIwgMvC6oxHcH1GjXPWvO3PWAEi5ES/0pg+VJ7DSb2VWRjJq41GCsr7wPZvveCuyk9P3BdHtJgkcWgFm17Urg60otzEUSOWawOPIkMZY9qm9BZERp9rp+oiIwMRI1DWYdx259BH9CtiBLfQk0BaY+zO2gLdIoJ5TgfQRiGq3AJIs5ouOePN/YzaAP3BEXT0gWX31I1n7o78A6ACzgPWOcMu+laHfADtedNuuAW3xm2u1KZJHPeYnsmlDzxnQF8prd0Ikd1mfAXORTMoLANAHZcwja7QXAOVe7SW38tstoKwe3q5t5q0yt4Hs+t8f8ALIFlDdcxOQcXYHuYYdG68BfoFjQH3fdWSLTPueTdMuUG0EiKlDu+jDPRFtdOrabIutqrP5IdAJcKTsdq0EeNW/2u0voKwdTmVbN18HhPmdndGFa8hI1+32oTO6IFfZ8o0/dTfH0Tvb0D7rAkBSGyPtyNt4D3yNXAxoZOvk0BcdWaiMALWIgHakGSvqVa572IbdTsa7ddln97dOpl8615YSL1pDjdXAJfeqj51qCxnZAiKzsaIdZWHTJ3CIzXsBal/3utcN0IxOIzCUk53Tl7LYtz4FZJkL6Doi/pFHHhtHwvVMH7ogg3GvDa7XRu1tvCvzMpB4OVte2/Sd/lVnQKw+Vqfv69PmvHWdbo0KXIyci1RVpzHZkUHK7BgudjD8rMOjuVYgsHlYfwSGKit7U16AqvmKTtul57rW3IC0dY3UhwGRkcjtWOsZFIHDgYbt9ijDnZ5aB+iH7lxDnxHY5GnnpfrIzE7Jlt4DSiNzjG/jdN19nD+jnsi1/Jn6TDsb7961J6IlH6Z57bu+67vHDkSfrUH5ciuJ107Y1sWA7si3+iHfIMJF29ihP6+SfVwfsdT6RLcBzewgoiByKRI9QN/1c4fg6TGHRF60i6fr0lfESjtS1Kvvz52bO+a9tEtZ7bJoJ4G66bFEnnw2tuUaJLr/I8X0i2uBt+tu1JKGShKhT2MrooR9eEVGuT4Cuv9XUL7nAbIP7TI/RKg4YvNv/uZv9s8LWokF8hsjdPCSl3zLfpekazp2lA60B6CfLU+yZPopysjfcV/PQKOHtT0+kyn5Wy8QtK1dq5+UndKD/yNLlelVYg7bmv03d9j1zM+RqDeS+eZznMjcDqTGZn7o9Mtmkl5zRAkhkZzk93/kT76z76edzOf0mH+zQeUWRxQj5fspx1zVjuuO21t3gOlX61RrRTKQMZKgMc9+6bY5KNs0Bo2zVf7GPD2ad+fzrF60T0Yhm/vJzDa1pxhOsoT1raPlvPPlOpLb+mIdUl/jSWJKJDMbtQZrb7vDi4G1RRuaH9id79gi3yOfZ03yoxvXu5Ze6u8IcH3uTxnFAfnuxTn1eb6qPqz//dY8Sk/kzufTZvY+/c6vDBm0m21b44uDmtNKYPGev9/YOX5yPteKDMVZ2u7YN/NHc+5G/uRdbO+bBjYNXE0a2Mifq6m3Nlk3DVwjGnDs23S6LuydSI7cqZPHxzN/PvGJT8wt4efn9myOKIf45PET45k/rn1yOUOZs+u7dpsELHOqc8wD6zl5yi4oKUAISPC5YyvKIPIeWRI4o6uUGfngs4DFXw/zDbzhwJaRWUA42nPy5J4EUX5B9yRY5lnYOcs5z+Rue7/f12Pv6FS55C+rvOxAZXoBagoAcroLPCLFyFowFWGRUz5B5PmMEWUGApeNTD8Cak45WchRdleg3253+fg85QR8+1+bOuamLDByFahEFhR8uCfdpP8Cft8HVBbsNMTKoosYq6+V4dWRWmQvYHYtfXZsmeuqKzKsACnbK8jtd/al/3qpL9vT7gJpvxfgCoTcJ3gtyzYgQPkBPeoOVBP4CUbJGyHQ0Q0Fb5FCkVoFkMkecNcRNx3PQScdzaE/yJ3trvYaeBTx0jjtWC31R3IGuBb4kqlMe/JGIBbY15/qU0YARcc5COYF4tpSYFt/Nbbqc2WqNxAfKOCzoJKNA22QQPSJ1BCAC1qVHwFDRz1k1/8Fqh0BRvfsJjA3All/RtREogQskDdCV3tXQIV8Hb8WcaL/XNNOigiwgBflliXceDI+Iii1v6PKXAcw0Ifrw3QDYswj6lcffbFbtgdsAB54dopre/5CIKXfyGVO1GeBuvowkLDxsIJDAXLaaoeB3RjkihCLEO4YPuSPOus3wH9HnrTTih2TV196lYHMtrWPzjt6qWN/1Kld2h1wzE46MgbARgZlub/+ZifaSu/tcmHjAcDtQGs+cH3Pn+l5EeouExtASN/6GmAeYeqzMirP+3333TeupZPmS7qNNG7dJFugc3OJOgFnCCRtC1xHpvVgaQQbG3BtAFbt8B7pEXjc+hXAtO5Qi3TtuKVAHrqjb/LLbqZz/aZ/9Jf/jR+f2YpXYFzEAJvxUG82YUdfuyaa3+mBLO1YkkkN3G3+VR6w7Ytf/L+D2KFD+mK3ga+tqeYIxzyta1pz0aVLF8Yc0hrmnsiJdlPQUfOmPqx/6SxwL/uJiNYHJR9oW8c6RYAA0PQrXZE5/yMbDyhrTLG1du+xf3ZAl81jdNx8HWhaQkHjo3ldn5SMoe7IluHLPfnkKFMZ7L6+c43ytLcxR0a6Y1clWLRORVixQ2NQX+ZbtK4nR+C3uto9pq0R6/VVJESEqnbpj6Hz//ja7kUvfNF+114gKF25r90zyRGhe8sttw7yojXeezul3KON9EC3rbXNhYHRKwnd8aIlQOWLdUSTMo19Y4s+lGFdotOeV4JUM56Na9+zPfdrBzm8lOvlmT/017htTgjI1qf5vPm1gbHu//KXH94nX7TLciUQyKf+iD/lNoeQn6wRfD6TkTzk0E7y57Pk6zfX6Dv2Q2c9b0zd9Tv51B/hk+9PTjoLNFZHx+2VRGF+/JM/+ZNhT/rXTh92BJCPXJpHpc1dK/5XTjuN2Ll2SX7Lr8l/Dbh2Tcdt+c5c6E/7rLV8Fd93rBx5tbc5Qvt8Fwnvf/cUy3RMJT36rV2I2k/Hc+xNP9137uu42Aib/Ml21TWvmgvp5UUvunVP/tTP9fW0r7nLRt+yXb+pSxvY8JkzZ4f+Aumzxdaa5tLu17f0r83uK5azNltH3W9s9myxkgG0o/WaTCVPPfPMJMWKbUo4aKw0z5lPSqhxTQlbnpnUmCmphiz6tfFQAqK1qHWv5JOO9CxOLemk3dzG8atf/erRZusUAqkdaemXPP2fn158Q8/qz4+kD79FUre21K/FSHSbv9O4UY66SqjJ7tiBvjUeO843f5890YN2d9weWZWl7U8/PTGBiOvGVjGB6yKVm/ebP9Vh549yta9EPGX8xE+8e78uD+UczAS/y68g1Rlz3vYdr9gw1iMa2j5uGtg08M3XwDYxffP7YJNg08CmgSMaWJ/5E+A8wN7ju90HPvCB3T333DMBnEsX9tlunLPju2OD/OHknTt/fp8RW9CdQxigHxkQ0RMBxBHkOAfCc0wLBDmOAbnEDtQIcImQCDDaZxMd7uxQZ5n+/hcIKq+gsox67SvIVla7UgJXV1lzXCNgOK3KCQyOUFIGeegqsqGgg/zu8xKEDCf48NzkdXfEGggM//eQkFmzvDrzO6KDHOTxV8AXeB/QXmAxs2LnUX2BW11bXWV7JntZwwUrru+V/bi3P3LVT2WeFQSU6RYo9Y2ONwkEinwToBXsFqTqn4Khdl8FspNvlTkCKLIjgLU2FMQWpAZmFUwFFieresrQ7LiNAs4AGzYniHNPxzqwebJlPxEA6bNMxkDa5A1wLOvPZ9fSSQB+fege8h4FbwLh/B4xGXGlLWs/BcSsxFljIKIygChiWDv9ll58ZmvZ5dpXZVq6vj6LxHKf7wKTBalkE9TSZwBBz1vQdz1Dx++NX/pwz3qcWGMcsdAOGn2i/I6WiaxtbCiz3RERsY3fwAl2om/Irf/X9vmNviN4mn/SubkKWNrxNAFh2g84IKv6ygKOcAr8CpgJKCgDGxCpLnqKSHYP/fq+4NvnlRglbwRFQHbAoLYB7bSnHQmBUoGAPrfDyP2BEeRrXAMQup58EYb0YP7XVoCJuhBgfq+f6JEOyB9AFwgfCRAoGnjd+NF+Y6YM/I57aQdQQCw5I9zIoA+Ura8C6ZAxyvI9HUbWuCaQ3neAPf0YuUkfgfzuJxvbyS7UGwC/nudPDmWpz+/AQXqOYNMWhEw2WhawOhpnbKW5LpmNA+0ng7KbY9gAPUf8NucF2HhvXrPGApvbTefeSBn104N2AQ6VicBxPRtCiGSX9auy9ZHfyYRsbLcnXX7ykw+Mduuvdc2qbQFbwGAvutOudoDJHFdnQLyx2G98Efepny7Jou7A/sbxSthrY2D78JMO16ayms1ByokM8n3zbckLvZOlDPXmq0hB95PJ7x0bGHhGFz3cvGvW52eRt/4NeEzOdtPQFdmUna03l/mtBICSEAL2A/8D0tUTMVtSkPv93tocqaNMc13kQeupz4Ga+X75N/UHOclCRgA8+4v4B8D6rvWXbVzeUXOw35kRsNsOFrKbPxqHrQ3tJGrN7shF7Yo4ilRrHun4OvomT/NCa7V6mguAzPQDNEaUR/74PX03L58/P49rigzKdsniu/U5eOpKb+6fMs4jP0uWIIfxnU+sDO0OpM+vbR5ZAd182NaKjlojf/6jNkT6kdv95ie/l3CT35IPpE97FlxkkHuzd22h0wh59QLfP/rRj+7uv//+cZ15I53SvXFjbNv50/MV2Xs7MulPm5H11h169fww33W0qzr165ow1LxnHuSLZCPq056OxtIX6tN2c7k2RKrPHV2ToK3PWov1RfPDtIG5y661qJ1C6Zku1Jlt+j1gXltuuWU+Tyl/vfHbXK/+1oTIZ7LoK4SbY98iqPNdu941dNuOuuI35ZCjudZ96jNHNZd3XK55xV8+azFDPtbLX/6yoQ/94N7IKmVrn1f2Zd5mI6uOTp6cO598V8IRHZClpBpjjj6bx9qBQwbj2w5WRFwxgr5H/rGbjh6NXFFGRFWxMH3lcxY/u8Yfmd1LZ3QQ8do41s4SCIs9m9sieX0fQVfCXj5EyTfFJ61Z7djNr803yT7yJRy6kM9IzvxDdZKRTulLW7S3fmz+svOnnabZB7tx7Ju5r3ltI3826GrTwKaBq1EDG/lzNfbaJvOmgee4BpA/HELP/AkYHO/HDnaOfbvrrrvmcTSHTl4O6O7SwXhY43DiDsGTdedOjmjEScFJQUYBR0cSlU0uaOPwcRoFFzKDBRBeERGBxCtwFjnE4VdWQFDZepzkMlA52CvxsmY1llWVY06OwJmy2lzfDge/Rfwok64Cx1xPxoKzAD73cJIFZZEaASL1QURNwH4BecB5IObp0/Ns8u4v0KbDjusp+7SyA+EEFOfPT+IgBz4wwneB3kfBe3UlR/UGBvhMtvqo62p7BBFZ6FAd/ldHx6esgZzgKuCWvIIVnwVmERcBV/o4wEC91ZVOuu4ogbdmotW2vZ0fZp9GXKT3MtoLjgNImi7IEmDbDhDtE+QVmCqjbEry+lyQF8jv3vqrQLgdRwCFdo8UWDXeViI08qv6AhyTNeAYQCJQ83ugYe1s/NbPfvdX2fVjR2uUOei9MeGaxmntEyi322GVvZ1JwJgegiyQ7lkpfm8nTsSOgNb/1RmIon5AjLmBnowLc4vyzDeBE2QPlCDfUYArQCwbz4YjN92jryJ2ycJeBLPuJQMd+139kcDVFShS1nHPJSFfx93pc/8bI9qjbnrofPtkbqdQelyB/uZp7+ZEeirDdCW+2bwsXHU2B5sP24Wl/8kRoNHcrq7mEztm2Lxr1BMQQXY60ObmmkhoMmhPGbcdDRPQFhgTaKxcoJvy1ANMU1bgT/Owupvr9F0gCfk6dz5Qmk475qTjA31GWtiFQu/6kp7ZU/NmtuGdPLVRuQHAEbbZR3KmvwgrMtA3mZMP4BhIrg36LbtVLl3RQYA0XQZ+uTZCk/wBsj0Xjqx0hMzyO5367B59HoncnEAv7ZbSB3QOUNUuu3TIr27Z9u6xltNBD6SODNU+/U0PvmstYPfaS+cBwh2d0/z0b//28NAB2dVLDj6F311LjnZtKt932qZMcnjmT8f70J9rgU7K0LcRz+QiQ890KKO/dS4wTL9np9qxzoMR+ZH09BUJtAK67ICM7DLypPIDHCOkyiIPVHOdeo1bNtD95I6szU/Rr3Ts3uQMdGzNcW2kMLsjuzY3lpsvInaSfV2PIsGb75o3fW6tV5/2Ro6XNKOudJPc7s8Xi4RShz5139vf/vZBnNCN8oD97Ii+e0aRMibpP8eQcoyxQMsIIjbQUYd07hUwng/ZDpcIVbrQr9pjPJiPshM2qk/0jd8jpoxZY9e92Y95pl2MzSvtZmPfZLZzIfA4AsGcShbftwOtMauN+U6ToJuJGfV/D3ZXvv5pDqSDfOlIT7/T+0p2dnRhPjU9uDcSQ7nup//8teyD3K71yg5bw0tS8L2xqG79Haitnkh6/gwd2qX54Q9/eOhJffpU+T3rbT5r7MT+mFh6aG3LJ3WN+VC73vSmN4252G4gc5nvsnv967eI1fzv2qHdrc3tTvJOVuWTVxnt4o7YopN2t5Op68Zcefap3U3Pv2W0LR83YkOb9SmdtNOWnkusaS5y7Bu5W7OzK3JrQ/5tfq/rImeNqxtueN5+zcl/87v7On40YjPCorLUpd+Kl/QlucjYDpLsIftvfc5XuuGGy8+Mcs2MaWaCDL3kX+T/kKu4Y86vcwew76x3Heur39l1CQmtl+owh5hbIp2QgrfffvvQYwku+skRn+rTBnIXA6UH7W8eygdtrKjbWlVcYQ7OxykpxjWIyGLV/N7m8+Ifbc8H0CfmMfKZb1zbTqAIoOLjiLZik/yHxuIkuqdPV9JGCUvNP2TWthJ02G3+zvDHDubOQu0untDWn/3Z/z52Bm/kT1Ha9r5pYNPA1aiBjfy5Gnttk3nTwHNcAw997p8OOIDInwCs4TQeXNy9//3v3917770z2wj7s5xbfuGZ87uz52aW8PHDjCQOYABRgHqZhIETK2CsHsBQ9wUycpLLfvcbRztQtay13gMMlRt4XqDrntUxJht51kzZwLECZ58LprXXefA5w77nxJZ5P/U2AfA18PO/YL5s8gIY5XS0lKAEQBNoW9a89gYyK7tMUt+366AMt5kZOwGrQE1tVE8yaFfEhe8KotQxM/XmkXaBNb7XLxFr6i/r2v8FSspJjoKMfTbXYRuUVfaZ99V+VhIIyCHIUj5AVXBVewP96Jgeey4KAMN39FcflLFLLt95RQJWt/d+K2iOlAgEKcut/o2Ic6/AJXBf/QWuZSJmGz5rMx0XsBaUVa5rIz8ae2U5Kle97TDKTrWRDbXrI6CowLIA3P3qEfSRkyw+d1RVIJ62tAMESGVs1L55LMrM1ivjOpBjAk8zo7d3bShLsT6hM/eTK0JgHTcrcB6hVMCrze0QCBBSR8d99ZwfOitLPmItoE8ZbMYcAqzwEpR37E7ErboLbtfxUPvSQxnuytGmgEj3BBDQse/boRAJ4LPjZ+i1ZwuQK3CxALhgWOAc4LgSB8qRWVpWN5tUv74LTAY6ZpPkifAL9NGPgZ7sUFu6bp1/6AlIgCRTh/Lpkfxsgp7bkaRfIpQCrs1xfgeipsN2iSjD+G2+VX5zFFkCndURQVm5kahsVR8CbWTfsic7hfxeP+iL9ENHXhEMPQuKDgHGrtXe5sCA+kBUD3jWJkeVyQrv+VPaomz1kik7bTwHLpGJLulE2eY9+tTGADf6af4la21tx0y7rshKzuYt/dlOECBmfVECwgTr5i4d16VXcy55zcP6yNFxfi+LvTYZC+7XF/SZztij/8nC7sjnszLcA8Rxn10+jvZpJ48y2Jc5Tb3a3xF/7ZSh15631BwXAEo3Ms+1s+PF1AeIYxMe+u6lj8imrOY0Y813Tz01jznryDTv5FUeIK8dyZHsnkOUD8B2G/90pD+1LQKhuT8XMvIxADKfJqCs7O91jo1A8xsdpf9A3uavxqV52Xc9g4RuIpJ8X9Z6YHR9VGKBvuiYrojjiMvspR0xEXURY61VzfUBsPk26mgdCTTX9ggHcvo9uwtILWmjeTn9tL6aQ933tre9bYylt7zlLXvyzlimN+3tOCc6afeWZ5ZEDAS8R1B0PJXP5G0nUoBkaygygezkANhqU8d72XlivJPLdeYR7WFXHaXkeDe6MQ7dq952b7VDqLnce3JFXqnb//ln+TyB0SX/lIQRATR3oZ0e46d1m04jXOionY4RNpEi7VDVnnZsVIb62zmgndrdrqxsgMzZIznYCP22hvhO2fTRjp58WuseOegm/1j5Ecglr/Ajf//3f3+sBx3/R+edBjCP0zo9hmf6U4c6ya0PXcsuIvSMH/OKddz/zakl7dRPkSQlAWlDc1TkCTvuKDLtMLewnxFvXXfd3q/PPyVnpIp65pw0/Y6zT5/dHdsd+zrf6Nwz53Y333TzmNfb/et+7faa7ZprY0Rc8VuJCGy/XUeB9q5NDscm0l27WfKB2NSa3KKt+bvabwzQkeM/3dvYI4u2RXIWp+Rn+70jBa0LDz/8b6O/slm/+RyZkp/FXiIO6+NJCs5dkOwnG0927+JTchcz0lvPN6IjctNt65j5JpnZH/JWfa1x9NZ41c5ileZ38mpDSSzGQWOej9NzrZSRr7Mm96Vnus2HKWYrCSliNjlLrit+0i5ylHzUGMs3i1ybMcBMIonQy4duDfC5uLk+8l1k88nrTu13/UXA+/297/2FQbbubX879u05jkRtzds08NzUwEb+PDf7dWvVpoGrWgNHyR9O3ADxDy6OZ/44K5/jfOrE1+/mQP7Y+eN1DAF0mNmUg1jWUAFcDmJAeoAyh7ut7X4LQCNHATcnukB/BQACUyI+1synQP6c65xZ5QNOldeDwQM/XUOeskqVL8CoLeqJSMkpXYmGy4TKBOxy6HPIld0xPspUtuBRGQEB5C7DMsA74iSwQd3pR/AS+ZQTX/AYUErX/i8Tlpz+pt5mNvwK8teXAQECYdcXZGiHa9Qr6K1PA+fUF8AVMK/+fleXz8oDDHhgvEAbSCJQF6QdJVPUERjVjhf1yLots63jBdJHAH22F1i62qhr6K2gM6IvYD8SJrCszLUCTv2mrR0f1ZnZ2VLHxqTvjuEgY9nYZfsJJI2XSDWyRFisQI4yemBuchTgkS97JXsPJ04ngS90SR/6L7KwLNqjbff7SggEEATWZzvsVnkF9gEBK/lDj4Fxq92tAbJAvAxCujBmyBBQSV+u1zaEVbsMgHsB1doXWC0wB6oEesi0DSjPjmtD/Z1u2FSBdO3rmgBrNhTZR95IFP+bu4xzgDQ7AY6z84DiSE2BfUc5RY5EfgU4kIUu6Ng4MTcHwEYesBfy0Qsb8Tu56UCdyA66oJsAM9f40+ZsMfKQLOtOho5cq+/SgfvsllAXMF1fBbisxB/7LFuczOSip+yzsRo4rO1+U6866YSu2GDEpn4P0I1sjqQlQ3JEGJM14ioCF1mC/PEZQeGlbeucoxxglbqAusiMQHa6RiqyyUiBSM7WVH0HAGweNuf1PCw6Vpc2yeZtjtfXkXztImI/5onWidY/7SI/uQF+dNZzFFYySv/0cG56ChRuPKs78NXYMscFvmk7uzF3s3ngmPu0JaJCu9n9pz/96VE22yebbHkAtzJ6NgXbUH793w6xdhdoPx23O6nnszS3P/ro46O92kpm/7tGOerTJ+TruXHalm3MHVbTjkpG8KBxmdyt7+00DFg35tpB01yuHPKlU3ynAAAgAElEQVRFsNNNa6O66YBczSPNz71HlNfn9OPleu0IKMsefQ6ocw3bsQ4iEdTX/IJY9HvJB63FzWm+X8me1ni2QRb9GSivPRHr3ddnZURYREbmc1RmO1jdS47hUx6SDq3b624FY6Edha1p+Qz01bhWrv7Qb7/4i7+492vovH4wP7S+1wcRKJJnArqV1frdsZPmBd/nv0SuaWeEp3HYDo921eiPkhTaJcKOzcv01hF0EUXsU7994QtfGGu+vqSDfNT8Ie1wbySjHJd8gMZs5FTrDdm9OlY04mDqdxLNXnTavNdOUGUGxLsv3ZMhoJf+00fj2OfWwnxocpWEwGbpzFzXjj1rPmJd2b6jSy/jWRnuJbM5zXsEPvnpyv3mi+Y0sn7kIx/Z/eEf/uF+XmjMtePt5MnLSVWB8s3F6s2PKAmk8Zbvpk5tbSd/SR8RovqLrHbfmCs7fpGM6erOO+8cMnu+qnVdG9gn/Wm3drIbciETzKXmIbaCvGyuIGsk19jN8fTZ3Y033Dh2M7GvfD12Uayl/flngfqts8qLSMmXau65nPh1YshDB2yFreUrap+y3eOa7C6S2zsdr3ZbPEVG/d1c3RygvAhF7UL+GL8RUq2BdJ5PF7FfwlLk8RwX8zlPrmkckVPZ/ozZ+lwd/u/4cDKuPo7y9K85rrFvHc43a/7Ox2l+VU6xpfK01Vix7iOT1uvzF/J/Wqtbw/q+tUhZ+qO+d52x1VyrbPMNed3Lxsjien8R28ZLiSXNh+p44QtfsN/R1jya79z86Hv3s8nmr5IXbrl1PpMtn0Id/v/5n/8fuzvuuGM/N23Hvl3VMNMm/KaBa1YDG/lzzXb91vBNA1euBj734BfHzp/d7mCAFAH5nvnzu7/7uyPDmfN2fDdBW68BEp2/sDt/cR7j5Ng393EGc7gD2stMDZTKkeWkdz4wJ7ut7D04mgPOeSxIVG5Oe8RC9SWX3wuSC2IjiDjNwBBOL/DXvb4TuGoPeSOhylx0resKGAsy1l0P2hMQleMe+EtOjvYKYnCoAxwF4wIc5ZYFWSDZkTGcf6/A2MDIArabb55ZfF4c7MgI5SZ72Vfa3a6aQG/BX5lgkW2RTNlCYFQASH3rvoIm/7s+YKdrAgzIspI/ghtt1geB9/q+DHvXd9RRAbjvAsTosOMz1B2AHGhHX9q4knPJVJ/5rOyCumym32uL/ql9BbMrEciWgdiu73gs9kw+faJ9bFkZZQCrU3BXoK9O4A9wVLsD1+neZ+NAWyIEAlrdR5eRP9pD3gDhlSDVvqPkT6RFbQ4AKIBrzNV3jQVlVTc9t0MioLPyZnblBPoCwSOPItT8XtDqmohauikgVU4kQqB/473jwdh2YDE56cEYoyt6bW4K+DFW1J2uK991jYXVNgLbV7DW/5G+Bbg+swnlkElZgcgAL7+bizqmhs1oU4QHeZrbyoQuKAcqKluW8AMPPDDIHO0PRNdWLzYDkPe9P3bnPsBZO2PUF/mSTnzWTvd4B57TfZnPARPtNjQnBDSQo6Ne6psHH3xwv8vKtdkT+bQ5Qk4ZKwmbrajX98r1v/lCu4wdJH5kwWUyfO5ua56la32oH1yrPrqnY3OrOd93zdnaxebUNzPrJzgWQeaz33sGBUBPeXRrx4z+CJiNANAf69EqgUDawX7UyQYAvtrYcypKFGi3ACBK3T1Loh2AZGveD6QLJKQnfRvYQxbX106yrPN785y+cg3QUJnsKjA9EqFdg8oLAHQdElD/slH1NheWQd1cEmipTjrWB14RS5G8dEKv5hhgVPPbnNvmWPXX8ZDKMl4qS/1kMr+WWBD4JPM9Ysdvdv3Y7Ru5RgbltTvB+AmUV6Y+0f6eEdFOiAhLdm0ckdV3zYMBrAH1ZNWGMtDdp1xAIzso4ULddOp7vzc/dnyY3zo+zHeB0PqKHIHyzXHZZoTzCtK5h07Yt//bzdyYaywo0zXtkvC5DPxspXliJY3VbZyRJVBZ2RG57TgqoaBd2+4LGG5XkeduvPe97x3zgvmtuYJ+2YU6si/ytVPjiSfOjH5pHcz/4JM2jzQm8nG1gWzk9J0/ejYeA3L1WWA8m2k+B+K7nt140Zt7vOvTu+++e9T7+te/fpQf8Y4EYPv5qto/yYq5A1c7s712nGpjR4a1Pke+NIZOnJjHlfV5zdL3fW1orYoEGTHBoQ7MXfmlZPBiCyVJNEaUXfICeUtS0D/+lKedPa9MO9pd0xxLH4gP67lx2RpHh+YedpdtGDPG/B/8wR8M3dApe/O/+WTaxpf384f76NxawY6y74hP7Vp9yMhyY07dkVzmAnIqq8Quc4U/dZcYkU9jhwPbsZsIGVZCCB0ijRAIEfYdaWmNoIOXvORlQ/76n778Bai31lj/6T5fVt2TrJl22/y9zvElCLVrpfnDffSjPyWf6V/XtnsnspocESTsp912re3Kbdfw6qcWI+Y3Kk/dyZmP6R7HFvrdi73nd/mteDafNl0ol47n3Dh908Z/JFJHDDdP0mfzQGuncer7dFEcR352RpbGwZoMWPzHZqxNrb/0UWzZbii69l22ErlZgp62FGNqZ7prNxObLBmlOd69yrVOiAnNK+1gi5wv1m03J/2Qod1TEUA33TR3uevTyHl9ETHbbiO2YMxpO92kO8/8UW6+fr7ez/3cz4/x2k7tjfzZh/nbP5sGNg1cRRrYyJ+rqLM2UTcNXCsa+OxnPn/ASXbSW5leI+i77uTu937v90agNYKfpy8fH8XJtPPHeb3D8Tt8wHlBfORBIG+AfLsflOcaDmJBW1lhHOlAbmWvQHwAIUfRfR0p594CgLKP9F8AZJlMHeFScBS55LrAw7IZCw4CZZWvHA562bQRAdVVhi3HVtuUL6gNZC5z0XdeZUZ598rBL3D4/+zdyc9myVHv8VPVNQ9d7Z6M8ezGcLkWWDY23CtjLlewgR0LQHeLQBYCI2DPLNjwHyAhJIT4AxALVkYswNiA7cZtt914ag89d83dNVddfU6+36fShdv2yuXhPNKr533OyZMZGRGZGfGLyDza5IiO4NwA2zv2Rf8HSHn7xeMd55PThFY8UhbNHM+yYNGqz8eOHVnvBUaV5ZlDol3tVKZAW6BHwL3nCyzEq+Sv/RzCgL9AhByvAk2BrWjXnzLAyaOjFwIr5swyzxcgTJ7xtPIFBgs6+B1Yk9M0A+8FOgKs0dCzARuB3WU2BrYVvKMLAPuOjGlHEH4O/h9bZatvnLHewVIwUJvkVkZlAa/5GJXZWQ6IKiCUw6oNY85zvudAR04j/tHBsgjjb0G/dM91zzQWAoLoQiBSgdDGfoE23wGb7bhTb84jOgvC4j/HFUCAJrriGUCIfnY0jmt21NAXYDzQ05jDN058gRHtkjeeFhQMwJuDB3N2egAQugooFWhEQ/zMCefgKldAJie37E/30Mgp9zwAx3zQu4o6OicnH/9cCxAFduE/HtCVdhzor7YDl+lTmav6JgBJR70HwbE1ZWCml/hLL9QfME7XOhaNXNGhrubP1ot5bON3gGaZ3eQZ8K8OPGmXW/ON+tUbaIPfaNIHMijw4X/PC0oJLuivv7K+0ZfedjxXgYzAxXYOmVuV9Uem6S4agSEFxAJC2tE0g0za7WgZsiQP98tubucD+TQWtIV32lC3caTud77znStAB7wOPBHgap5ojVS+gEcB5t4vRg89S44Bfa0LZWI3H+Mx+vC59QhtvYuo9/ngm37qU+AYmtoRWtDFc8brI488sguod7xd60Rjp+C0dtUTKN08EPBcAkProHLq8EHLffeNd4ooB1hvjjc26Ax++gZw0f15xww+eOcF3uMZ2anLTqWOHCtBA1jmj4zpjzkdMJusy3pHkzGj/dYNZQrU0BXX/Ubr2H00kibwYX5hPODax24IdeBJa3m7nNTn+dYRfGonTgGC1nbjpoSI1oMAavSSFRm37iUjvDNGtBnQWFA/m0jQGP0dU4SPgcaBva352XF4he+uGw8+njdO0NraXIC+QE82I5rMD541nzr2zfPNgx3dF4Da2o6Xga5PPvmldZwHUhunPgXR8adgAjpa18qkx8/oRke2nOcCLqszu0jf6FAJOsYpWunERz7ykVUP6ReeChyRiZ1NgsPZpQHYgp+t2fpJ/u22R4N2srHQmS20Er0sy8MPj8Bi67K5gi4Y0+prt2EBuNX239t5HmBOJwqgG0s+Hcc7APrxjhHPtpvG/3TEp6DVvIMsPWUTqRt/2ikhQII+dBeU0ke/CzQnCzr993//9ysf7drE897jRS8vXRovoi9gqZ92xlpbCro3j5bokf+R3VZQt/4UsMseIn/jumPq6LE68YCMrc3a1+6s/8pr0/3Gcsk9dGUEM46u+q8NayIwn/5nH2W/FDjJdyGXIeMx57lfoLbgBJ7S1bnfBTuySY8fHzt68oWUpY+tFekL+ttVXOA1uy1bp7kbX1uL8TKbGy0F4ws0vO51Y3eWfvruPl2gg54p8Fyd0TeCuLd9q8bGPOZdK6DkOXIq6EkfRwB27NIhk9lHNKcI1nUqQHQol49r/lJnPpu6lSvhKx8umys9961syZXul0iQnV7gprmuNUd/tNEucPWUyNH8RT/wSzvZItm/5KHf6rh1a/h92THZcGShTmtvyRgd/VtgfZ3LLl9a58kwA3UZ0975Yyf2Fvxppt6+Nw5sHPhO5MAW/PlOlNpG88aB73IOPPbxT6/BnwMHxnnsZWAdO3p4+fM///MVkF6B6PNnd+fFr8DyFPw5sPcSTUZehnxOQFmVDE5GZEGIwIMM38D0gAJtMvwDy9VdVltHAHA6C7gEeka/690reJExW+YYWnKGyuxyL6AlgzvnX5mAp7IMCzbpb47O7GDnxHKi9YUTCqhGU4EOzkE7Q/S/YwiiP8AHP/AByBJwdOLEcNqUbWu+/9FVpm4BF6qMxkBA/ZL56XcgW2CsNnMcywaMp2U8Fgjy20cfAgnwKfCnYxdyZAoS6mtAcBnS6WBAqT4EsOUkBLwExBQ4SoZlaqqjrOvazLGM97WTA5tjU0DDd0HIMsTnjETgSk5XAcicVM92ZEmAdIEINHJy9KXsZMCN657jXLcTSrtl7uLZDF4Fxs5BSzwzfvRldnwDrdHpegBCgcA5u7EASOPYb06b/qgnoCndjOcFhGqrQNEAKsZRcznL6jAv+HNPHWgIjPJ/GdL63dxBD5RxL5DWPOU+4Nn1djw0ls0PyVS7gBbXyg7Fk5xc13wa0/6PRwGX6QW6ynrG93Zz4ZV6ALdkoy9lYQN1AECOxUp3lFVPgbHGExoGSD362y4APKN76AZUyRoGTDd+CwYUTAIe0st/+Zd/WQFG5TpCq4BOYKE220kScOcaXiaDAGd61JEyrqGvY7fQhB8++qt/b33rW1e9B9QXsNOvwFJ8DSwx36UfQDJ1dSxIvPYbXb0XIr417gVPBsgzdjKla80DvvHKXwFb/DBX00f9KfO2417QAlgyRgOE27kaEOibzIyx3kki6Kdux0ChSYAGX8gFaGeNULd+u2Y+8H8BDGUBKOkc3hfM9D+aAvnQ026jdhYV4CtQhtf6jS8BSSObexzbqZ2AssYtfsUnbXmu41yMS9fUHz/dU97zBbS1m53gfgFNz+Nb67W2AgyNk5JH1IO3Yx26tWsPb9oZB/SlV+k/Hhon+kpneteaF77jPdnQL9eBrWjxmxzQV5CE7BpjdE69aEML2dF9MgNQz8fVuqbfxj5edCxR8yc+qi/A1/PGT4E8Yyt7pyAG2npniDoFi4wrdQa+oykbrEBvfC4gb1yi1XhU9xzsQScZtJYUSGjNRx/QGf3Zd9lLvb+pQGXBMDoVWElPCxjpDx7NiRitvdkTdEL9BYfIpnXUrq2Ch/Sq3ReBvq2LeNMuCMcG4muZ8s3H2m2XGH3Wt+wxz5fsoYz/9cfY8dFfNHYMaXwOsDVnF7TGx+xmtDcvet6cXTCLTOwA0S/9KJB38uSp3TtTGucdS6jfAFT19qct/WitP3Xq5Np3Zdu5kT2F571vq90e6S1d8odO16wB5KBt47fEqgIL7Tqgj9o2ho3P+l8QLdsVP0toSN4Fy6z1aOv9duYc/Mw2Hnbt8Gf0+wMf+MC6owqNyhoP5okx9sbufvUVnDMOBIrbBdbujXal6YP29KnAXn5ANsa8LpCLdrWPnuwc7fa+GHUZvwUt9KEj5fAi3Sno6762yL/gBHrxBv2+8Vabns+/0nZHtyrj2D98KoBSslD2cLY7/S8AlW015oBxbGf2oTIFN/DAmCjxoXmgoIR77DD0FLzOV0FHa4FrBYDwJ5uA/r344vOrHON/QVxlzKX+SnpSxvxecGwEtm7bdvO6E0/ScTKk2+jIz8mu0yae6Gf9IE889y0ZxjwXT7XTXFHw33ONIW00zvHSPFJSZHNHPl9JTAWAo0//S2pprsmfm31PulFiFT1Xho7hPR60q4ssfbSbfUx/Dx8eQSgyyqcoeFhQyLc62UFo6R1g5tqby7BBGi/4YG7+5V/+f2tyhTbWz397589XAzNvfNNrN4z1uxyr2rq3ceA7kQPbxPSdKLWN5o0D3+Uc+M9HH781tmaPrfAZcvv33Vr+5m/+Zne8yKWXLqxGYkDZlUuXl2X/OC/91N4RD4HtgZhlCDIWC/7kZDKUyzIOJGUUaoMTlIPBgGVUchg6zzoQPsA5wFgZbTI0GcGMe8Y1wzLnN0NYOe17Vvs5G8St/jJgtR9Y1m4HPOpIEDTpU05OWdRlseVsM6y1w9kB0mb858ShL+cgoDdjvABSu5AyyAfQOEDzsnL1J6AqRzFHQd9y+m8HbMaxSvoQ6F4mcsC99gMGOtokBy+nrGBBzhd+BtjhEZ0oODU7/AHPwHLy42AF4NKB6ESjOvUlB6csaTLuGKrAgxxGeldwq0BjZeonmgM58c4nBylHmezjgednIKcAgvoAIAGQ2g3YVobOAMQ4oBw9tGk3OcVnY6MjbjoORfsFPct4LWM5euhafFe+QCo64p++NRYGKDaObylzN7miNx0OrOCM2Z2gDcCkuQB41K6WsiDRj0aBD9f0t90EAU1lLJK5a/iJfwXjAnMKGKF5HrMB1IBHtJch2jEwfrfLxJjDT+0UqFFXwVH9zMnPYdW+smWwFjguiBRPgWNAlMD+gkL02fjFA9eMhcY8fpkD0N67SNCCR2Vgkheale2YDP2hT8qgLWAbqA2UTscKUtCv+EaPPdPxVNGpfbzUTnOAb/yJB+3AQQfgpF0Y6ZGy6iAH57Tjyb/+678u//Zv/zb89r0jggJu1IsXZNRYa94qc5duA0DQ3M4QPA5EDJwxdpov6iM9al4iG+0m+5IEAioC4/yOhgLfzT2ta8ZvAf70BP96Tj9LGEBTOuH/6G2MoEO/AkvpiwCE3/pB/nhdoIPMC8rRFf/juXc+6Fvzr3oAXuj0vP6X6U5fCh6jpwx0dOuPvzvnjwJG+t7aGgDvOeBpoHjrY4FMfUW3/vgYA2SKRnOJfpBf64FvYyDdU38gfbrWuNNmc0nAUcH31lK/jZeCdwUQ2oVz55wSD7Qb0IUW/VFPdoHnWos7jtA9cw8ZeiYgljzbcVxQhg6bk+J1O4XTEW3jg3FMRuTZ7jDjIztIOe3RudavOahER8xB+KpPyUU/SwJxzTOCDtq0fgmgz7ssCtyShefQhff6C9gUPBOsKhDSupaNp67GBlmhyWeWfbLL3M5OoT8FAthKdCmwmQ6ZXwO6vTtQ4A5/0ciOpGs+xgI+F2BC09hlMY7tDXQOsCZjctMnO8HMafG4JAFlGkOeV18AMFqzqwQL0unaT4c8Vzl06Cv69VOb9N211i/XPdOabR5Rd+BziRUB1WyRxmdtob/jRD0rIE9X7Dgs2augJ1m5jpfoICf0onEcETrm1hIp1NfRt/Vb3ehCO3nRIfSq66GHxrtoXMM7Y6D3j5ChddLz9Iy+KWOtaxeDPpUIEW99l0BAv62Pkh48p+/mbLT1/hTrcLZq60LHihoXrY2tC83n6rp4cewwVpdx2RF4fBn9K9hUMkwBkHk8FPDUzzl4lD+gr3hBFwpCrsD5Wn4csYhvPurHE/aZ5BJ61vpXcKt1rYAbudKX3jvY7kGyzG/r2FrP6Ata6ETBsxISCgygJV8yu199va+n42U/8YnH17lHf/DP8+3UK3HH3IuP7ZqkE/pg/Hu2zxxkxZv4RTbawwfXOrps+Lu3gz90uEBUa5VrxnJrrz4UVBw2wzhOsgQHdM38NZ5KAtD31mf9xJeSL9TZs9ldJVwUeJ1ti8qeOHFstQPojXGpT9n4ruFha1mB9Gzs4ZuOpIySY+g6evUtH8f6o48l89EF9arnwQfv3+1+Cj+gZ/G5ObLkB/xtbK4B14PjaHTlSh5Qt/e3WYdcf8XPFBDagj+vzKbtzsaBjQN3jwNb8Ofu8X5reePAxoFX4ICdPyNTbmTvlF177erl5a/+6q9Wp8Pn4D0je7AMqIvnL6zv/FkzIA8e3GUfKhO4XqAlA7ps3Y7vUC9jk2HpnH0OHkcTcMihalcIuhjNHEcGa5lQOYDqqA0Gb9cDClxjjPrOUC9gwqjPga7/gczaUj6QKOO2OnLkcm4Da3OE8SGDu0BKxyj57fkCWO3Q8CyedmSBtnoWT5Qv8DSc0GHccwzU3e6gQOqAgoD8AfiPd4oMJ+Xm7si7du24l8OLrgJwHBTZp+jmgHGQ6x+68ME9+tR1tHbsgPK9Y6n+kyUngONZxngOMNCyjEX9S845oJy6gnaB9IE46V5gjusBTHNQMmA34LKASXoRWBxAVKZdDlrOVsGi3i3FkQl8Qy/6CgLgEV13vyBIgAVwoxe6N9b0oaCiOtQ97zzAy7Lxy65PFtoO6AsQry+uA4/1mc7lbKOvoJdgQWA6mjnc+tqLqx944FU7/eCkopmTiGZOO+dX3xvz6WNgLloGiD12ryVvbSiLnwHb7TopAz4wO5CObALHPFtgpTP80aGfAEL8Vo9+BJ67r69lNQde6E/zWnOAZ/poK+ddW2SEV5xm5QrwBtLqm3LkXLZ076UImNJXvA/gTpeAvfqrDu1oNzCZ7hTI0Rf0J4tA6gDKAIrmlwBveq3tni+whm9kESirPJkCKB999NF1LsB775rRB3zt5cftBkPrSDQYbTT3pV9lwPtWd0FQbeCl59S17jzd67/+FNDQx3aQ1WaAk3Z9AnALCM+AiLJomXUzHpNh60SAL9k41sXv5g30GIPpsW88pt8BdgFZaO2IJvQBDOmFcaM8fQGs+6CteassXL8vXx7vPgvQdy+AsIQEMpvXm+aqAkgFT+Z24kX8MCcE0BZM0B/HRhXUbJwWqArYwgPPo6vgHR1pjSmjnvzSBbwpSIiusv89047IZKtvrV3xyTNzkL4EkIKq8cD4C1z3THzyf0GxgOHkV7JIu8vQRO76VJAggNw8oP94hEZl6AtAmqyrQ910Up+zOfw2/pTHtwIu+Kj+bCc65Hey16fspALBZf8XbM8maidZ67dnA67b1TDvgMCXjsNS1nrgxfMA9OoomFHwPLsPDQUtAlSzQ7I50reAabqWndQaHqirbR+BNO9NsculD96Wwd6OGLLRLvrTZ+8s0XZzjzbm4KA2jHFzX2CtsgWkzXvNY+lRAHj6n91a8EB7nscXQTOyb77rOC336Uo7D9tdV1JBa2W0e16ZjlBDS4HzAn8FGeiUevVDcEhb+mHHSLaz+Qhg7hm7YOZ3Fblmbh874MauocZKNo2+op++eZb+46P20Frw59ixE7s5u2SA9F+5wH20+NNf5dRXQku7JvSpHTP67j4+mS+sUXwLvxun7aI1x+oP2eOJOtol96EPfWgdp8ZR45/couf06RdWmhwpp3/Gk3FTMIj9Y/y3SzDd0Dd1orFdNc2v+pY+KtM86JkCROohtzNnzq263I6Q5v52kPWutGzP1krjJDC/xKzWJe27V5A138o3vhhHytIVx8Zl96mnXViN5/RUP+kk+vHGuKILH/zgh9a5A535S8MuHTuxzUWCfiX2oY081WedbBdjyTV3BrYKqCfTkkDyh+hvNoFrBYqac8xteFbigP/V5b6+nD49EnbQ0rpNP/EErcr5nV2sj8Yw2elnNuzsX3iu9Te7nvxKmGl+8oyTG5pXWpezRdTRveRQMOX29zjOnL5lX5V0kD1Q0Dx/1+/sIe2XXJHPFI9bgwqoqq+ErHzmly+PY6azDdWl7t/8zd9cbUm/v+5nLwC0BX++Ppu2uxsHNg7cHQ5swZ+7w/et1Y0DGwe+Dgc+8dgTtwb4uW+3o4IxePnSS8tf/MVfrM7XatSf4OiNFxdzas+8eHo9r5cxd3Vvtw0jlyPMmAuk5mjlHBZU6V4ZwYBsQQUGqsCPP/W4XlkgSoARmjgAgSMMxDLPAjVyRDgF7UTKuUSzPkZvmUqe1Ud15YAw7APWCu4wghnAAVTqKutKWXUEKEcPWjmR6PY8ZzDAGF8CDhjgvaQeP8pO1EbnsBdg0dZLL13avXuhbGFtBabnbAbMBWgXLBH8USZwLKdgDhDpT1m9smvV8dhjj63AflmaOSyBV759AA1ldnKw9SGAvey35EgugQ/aAGSQg0/Bk5yOnN9kWvAmXcjZUy5gTT3aCqzE//Qr57ihUsakfuRwJ8uCUPpVXcqhvyNiAmj1PyfIc+jh0NJl/GjXT0cUle2abnYkTcFLdQTqzIG09DRHbM5YDBBFv37N+urYwEDPMv8DUz3Xi4/do5dAD/zIsT1wYLwPJFCWnkRrzuIceCirMJ5y7AtYqSP9cx+dBaySQ7uvyBfPeldCmfR+q8d4aqdGwFQ6Qk69K0Lb6FOGbpZhjfZ1HtwLXDWe0Y9GvGinQM4/OQc4Ns4Af3imTMEMfeoYDLrZsRfNPWXxFnjvvQbaa6zqQ2CX6443A96hAW3oDgzEu97/g4ayqZUj37JW6UGBSnwZmaH7d+/g6KijMl/bEYThoP8AACAASURBVATALKMaTcmEDMzVHV8WeITXgb4FawuuBVYEGKgL/3p3BX7hnT//zzsF25XoWfe1j65edp0+u44G/SNX8ijgVQCwAH5HqQU6tgPDt3sAv/Q9cDUQBaA1z6sBWh1lit8FkxvT9DgAT5toUyYwqZ0frSfmf3rj+QInBa/QQ37+AmaMCTS1PrZWB8j6bu7Hi4CugmcF6+OHnX/NxQUbG29rZu/ejqIA84J2HW/WGENX7wJAf+NCtr620NH7EVoHtdOug4J48TMwVB/Uba5Qh/YCcclJdnFZ3gHvA1S7Zx3nyhTsCFh03zxUQIsOkpt5BDBae54vix4ddFiAQp3GaoA6WaK7QEeJGwWDyJ5OoLWdLNpvLkR/AB7dQgNZtN4GlONXSREBhCVwNNcaQ2V6u9Zuv3aZFrjWpv4LpJfUYW4JjA3MK/jc2unbXJj91PyirwX88bf5QB+VTW7NgfXzU5/61Nrm+9///vWdOOTgg7d0mV6kSwVJC966fvTo2M3X7uQSaFpv2DvmIPdb91ov6V7r3bxWKOc6/lvfgNwlwbjHbirI1bGUrTMFtrPXBBXwIluBDqnTNW0o19jE/44uzHY0XltXmxcCqv1mi+BRx8y2W6UjRulvwR/ywYsCKiP7/3bST0Ffukz+2e8CnWRkLaQvJcaMuXYEWQO20+XsAHWVEKX+7Cwy0Fc0uWaN4CNYf2pXn7TrOXqhH3imjDGiL9pulw9doyMFQfCAPuB9pxHgMV1Vjk5cuTISEd7+9rcvjh2sLvfVL3gQP/S7pCH0o838i74SvLrWHEpX3I8fnqdrJZx45w7eZYeqp+QJ84agF93zKVisX/isbrrkd0HibGQ0u1aQgzxLMsLnAoOOXetIMvygn8q1W08/1OEb78jE/2RgLjt3buzSK7ipn/jZHKwtO+/MQ+SjD62zyuKf62REV/MfClCU+ICH+JINXFDIzpXWKN+N0xJJyE+daPdt3Ho2XUS/8YCHHfHbOCwIns/RUZT0q6Qm/fS73ZDWNvzUBv0ho5LW1JN+xAf+G53IVmu9d1/5bHDt4Ku6si+Hnzh2DpdkVIA7/6NEHd8FvFsXR8LFONK3ZJtsoRIYS5jJLyuxquDPC6eHj1dyBx6Twe/8zu+sCaHp9StCGFvwZ8O3Ng5sHPg25sAW/Pk2Fs5G2saB71UOCP4MI26AwgUk7Pz5y7/8yzXzeM2GOzICHmUkn37hxeXMubOrcXZj75igDEzGvOuM2t7ZkfMf2MSQdK9t8H5zhL2PgvHLGM3RZ1RzLBimjPyyLdHl+XZf5BhpmxHMoPThqCjLAWw3SWVzNMqCK+uQQVrmcGeFc6TRmJPYEUWBhzkG6sjhKchSpp/+53xru4yrDHu/O9rJfTzEC/8HTqk7o/qFF07vjuzSVketBKDkkPudg1B263C0x7nj+K/OMm5zqjzHaS1TszPkOfScy46WyiELdPMbzclAW2X+drRCjl4ZjcprN4DK/wVaCgKoL/BYOX3WpmsF4NDsXvoTgIrH2swJLLBEXsoEtpUlV3DIM+7pg09njmujY3XmfgfitUOLvNBW0M4zZOr9TwOAun12PrCTfgUA0nf3AxrTJ3WgP1A4XSogGQ/L2g48aJ7Dr+FgjyDdrK8FiNTNSdW3MmJzHPFIH55//tldUDjnuAzEHG7HyhjDAYf6RxfKTsaDnMNA1+icg3/t/kJr8wNZoDOgAr2Bb2glg97Dw5murOvGNVoC/nLyZ4ChugosAIMCRXOCy9JGUw6/OvA+p1l/Oq6rYy/8/uQnP7nq04/+6I+u345qAVw2vum7DMjeBQOEwi+gjbEYsCOrGbilz/qlL+a75OV5z5jDzLHu20WkLXUUrErXyUp/lG+8FthPF+lEGbg/8zM/s4KczVnGtCDTP/7jP678T8/jUSBngHRyD7xQj/aAhY3lxmhZxM0b5OF5+lagH2/bBQng7F0THSmjzoAy9eGHv+QXQA14Mv+Re0cAGZPqtvZ07Cd5e9ZvfPAbMK0/dBNfBYp6B0tZ0M1R6NaO9aVkBP0CUvpuR5Fxr912BQGfAqMaw2Uy42HBZ/+b571HpMAlubZzSn3WRt/mGP/TNfKhHx2xGQDXGnL16uXdUT7pSwGkAtHoxY9AHlnfwFL9LCDa/JXNgAZzoeOa0im8oHOBjfqNv3Pgbp57C9gGtgU60yvPBVCjgYzGMWBjx6E+4IV+0wt8LDiLB+wi5VzzPJ0wD5A9nUWr5z/84Q+v84D/8V+SC90C6uFv620BOd8zyOe+tvFsZPrfTojo2Dz9Umfrn/7irbLG2dihMZJa/C6JpXm/oL92ta+97AH/z8Bwa446sikK/hvveNPuogK8lTPmfIzjsfaMd990f16Xm4PpdGMLLwJ1AwvNcer5xV/8xZXv9Jbu9A44uk7OdCbbr3e4DGB1JHcAmbXPriHv3hVSNr92A++jp+z86Md/8yU+KkM+aMtOpButQckKXSUbFfhIp9HhGfQHnKOhoIU6yDqgujHpOeWsuQLz7RQI+CbTdlJk82TDzgFq9WpDoBKf9S1bC63GBvC/AM2caFMAxb2O7y2Ayx7Aa7TZuZieZHfMILVyJTBpXx+MLWPbmHMPTWgxz/tGN160g8G6Z/x99KMfXfsRHfiQ3U834lu8aNdF9GW/0POO67RzRN30x9zqYwwYj+ggS/0vealgXYHo1sbmpIItBXeTccFtzytbAtUb3/jm3fG1Ae+NLc/YVZNt7HpjW1/bWeya/80XzQmu+aCvebHAQYEb9T/55OfX9rVtXBk3+p0s9VNfyK65Prte/Q888NBKX8Hnkn6yT9VFj42hfIFOEmiOIDvrpj7MAVHyw798vOyIfBXfJ08eX2mmI2jVD7QY73RYG+Tb7qY5CU39jt3TH/pI/3qmILc53v34gRcFpPCzdaNdcsldv9Hk+XYSpSPJU98uXDj3Vbvm1TmvifQpPyZfSd/UMRKdRhBT39XnWsFE33OCm/7mz2X72vlTcl1jvYQ1esLGnOfLbJXszdNnz+2Co2jVvr7/7u/+7jqe0oP8gf/2vQV/XpE1242NAxsH7j4HtuDP3ZfBRsHGgY0Dd3DAsW/DyRlOxc7J2HvnD+NzdW73j/cWuM+Yfeapp5dnnhtHHOzbc+JzlgKR1l1Be9lHZRYx7jLQXePIlR3PWXv88cfXOgM/GdOces8ANxnCnUPNWCy4EZBQAKHgzews9g4ExneZnTlbASLRyZBloOqv9ntJO0Cqd1GgIyAj56VgDp6hhQHt2x+atMfQD5DAnwDc+NIZ1zliDG30lEUb0DOysMduicDSMrzVnyNQpmDZtMqqazgD+9b+ySouu5WjA9wCdgY+4bvyZV9zCgvo6bM/9ZdFp80yTrXlD03aAoDlbLheoEmd2gkAnkGFHPDAMc8EJOXUpdqBKQVKCp4Fzvaie3qaQ1nmcZnxeDQHgcrMxSPZuPTBp/cbBCB3BA8ZaqegVdmBZStqF4iAdmXx0jntwCc6AuDxrDER6GWsFETjGKJFHWXCq8u1gk1l0xYI0rY6A8rpkWNDtJ2+FEgN5CPvdCqQsD6N7PGRhZpuq7Px1XsF0KqenEP61VFsaPcM4CBQOn1RTzrFAW/s4717HGd6EBA4gthjp4prnE8foI/n6V7v7ggo6VgUcsz5JEN9nLMh2w0VaN/xZQWxe7eIZ5X1Gy3o01YvGsbrARrczoQ1x8kw9/2xj31sBWzoeUGmsmnNDwEt5IyvQGHteMb8WEZ++sj5Jjc0kYE+Cjqme8mWrjSm0Kb9gIyyUvVB/93TfzwmSwGNn//5n1+ByjLNA2T+4z/+Y5U7GvCquYssXW+OCwRujgoEqnyBxeTQToDmg8ZrQcHmS8+1e0dbZZIWQPe7ubA5XLkytPFXPwHFBRGTAx4EtDRnoUc/fZOVcdE7MPDfM43LQM6SBTxnXGi7YKhxGajaTqbepWFtfuqpZ3aAOLmVGVwfClDpQ8c2lsBRxvC8CyN+9h4XehXP9LFgHdrHrsDBq3aWBXqTP565V5A1YMcOjfe85z3r+DQ2jRntBoDpO5BW2wG87f6iF+omszKWybjAcEHqdkOZg7ITymJubfd87yMzRtsRQAetfcaIMaCv+hfwRec75qw1W7+NeWOAzuCpwO6///u/r/LHQ3Sob+yYGLt9PVOAuzFfJjVeq0/wl+yMW5n8ZYUXiIv3eBIvyarjMdFC71oHCxo13svGzo4oqBGAifbW8soYKz5oxWM6Fcgdn0pi8Ky+peeBgY1xdepTz7Vua99crx/KtkNxzr7vaM3mEfUELuuXj2vqNNeTAXtTm+PIxfE+GrqHvnZj0bfsJ3SUQa/tdlwVjC5wp93er4Un2abK05c5ESB5oC99oOsFWPCiwId+x/dAU89VpiQL5ZvjXGN/6CMZkal+FHygC+lLgHbzQXOjujrCs90Z2RD6OtbXYaNkn/kfX/Bv7IwZdrT+lpjSrhFBJTsXPZtOt7sUDSViNZeyj3o3jXL0rbm2Y9VKzEGncVoAnc4bi8aQTzubyAYvCpA1P7ej1LzgvvoLcpp3CzIKfnm2QHJ6jG/N9yUclLRUAC25tFuOzDoNQf3pEh3Hj95jpT7l6LF3fs5BVv+TdYlGZNp7JrWvL3hD5iVR5ItkB6JDgK45x1qQTUSW2saPkn9ac7JTS1DIpuMz0X+87kNHtHfq1AjOluyUPdL8nQ04bM2xc7F5AP3a6ESFdgNnV+STrAG2y5eWU/eeWvWyOWIEOoYem2ezF/NZs/HwtOSvZFZwyDtz5qQefEdrCUH4VhKFa/je+5vwawRwBl/opDazQ+iJa9rM/nHNfTx33c6zxmR2mzIlvGkjO7bkNfIt+GPnf8Hj7O6CcQXC1NUcXUJbtsClS2P3YYk07XrCh5I70zM0t6aUuHHpyjgpJDtfWc/Z+SPxJv96pzh3/rMFf16RNduNjQMbB+4+B7bgz92XwUbBxoGNA3dwoODPgQPjRa5loh48sH/527/929VhXgG5vXfD5Pw+/ZWnlqefHcdXQIAY2mV8liWV813woWBIYECZuR2HwqkAfjtSrPOmA445ELLiGce9kFhXAnELuqCnnQRleHEkGMRlKHkOTRn5gRhlQaIzwNK9wEN1M959F/AoYz3HzvccjPF84E6ge7tFOAVlV3mmnSmM8Y4G4pAUZEFX2e2cigFUjPrn7LZAAHQywgs+5XCV2ej6D//wD+2OYOBYMdABbxw+zmfOdMBi/M4hiBfxIcCCHtVO2WzkzckiUx9ARxnf+E3m+JGj557/9SGQVjvJL7As0KLMRNc5Rh39xNEo+Na7o/AM/wJ42olQ8Ac9+ux+gKhnACrAy7LZ9a3sOm0E9HUERrLRDw6z8kBFfFS2gI1ydgrIYKQfyupzgCV+tmtAWc45UCDHvKBZOx/aXRMw11jJMSYL4+Ls2fO7zLtAKGUDtdPlQPWA4Hji2KeABNcaZ8oXnCh4qb8Bc2Wg6187SXzTvzJ2PZe+B0iaK8hAOeBRgLi5A81oKbPSs+4bZ57vrH9l6QdwOmc+cA/fes9Ru+7QWnBLucAsOiCg1JjXNzrcXNRuF+Mg+gNezKv+jO92OpJVjnwgQc6yPqWTjWvzhB0UHfOGH+bJALiy1QO08EN5/aJr5lp6qm7zifHiE4BelrD+ut/xdHgQ0FC2uXqB3u2K6P0RBRvL+CRvuq8c3hd006Y6Ayh9N/6V90e30F7wrPl8BpMLDhUALoAcIFLgMoDD/ebdAqDqC2jCW/0NaG+nT8c1NhfRAzt78B5IifYCuPiujbL8y4xWZ0C2NpMTuSkfKFagPLmW+Uzfnn32+VWHPKO+jmns3VHqVD5dLuio3wWWfOObOjpy1H19BJY6+sY8U2ARPcaVuUrmtDYAhb4D4tCCPmu18h330zhz3fygXrqifTvZ6JqgiTaNpXZgFDTBp5IgSi7Bw/Ss+gP+Cni09gXkVV7bdFJgvR126afvAjHqDQxThzWyNYsOqK/M93ZXsVf+4R/+Ybc7tQAnPtEBH3rZmqrv+ta6iPZ3v/vda7KBvkqMscOvYA2eFthptwO5NNfTl+Z07bSutM6Tr7muXXCtNepoF0q7FBsv87qfXZcOt4MQXwpsoqXgQjpWEkHju8BtGeqeVzcZ4gkZ6H+7PNGtrPYKMlhTlW/XHZoKJnk+WwEN6inRCXhrHm5uQUv90k7JFO6jq2BKILT+mWvUj2/u4xngsnejGAuC4Ha6lKgB4CQP/TN2/K89axXasgHdb+cWWRbU8K3v+ta8SUfRWbBBP0tKUE9rbbtYjU/jFe/8H7CLR9nEaCvYii8FJ+jWAHCX3dFU2i9I0K6X1ld9aLcRerU1AlBj/g0sLhGqhIXWRGPCmtV78sx5zds9i7bkgjY6rH8FN8wp844w8jGWsxvyS/SzZLD0sCSP1q+CFJ/97H/tPKqCgcqY26wJaEseJV3le7hOpvW1YJ7x0nqsLB4UANMfY5YuKm/niTbw0rfyJZzRETyv/QI/67Hde+8PzQdTxv8FYcyF5h06aw0wF0dr85Zvx/6lf3PCV+sO2rMd8DdbKLve+JvXHe3jR7pKDnSNfsa32WZvbW0+x2PP0A1y1f+C7iXrZYei++zZ07td+dbMjuOe56o5qKrukpvG+jz0LLuiuYO+lCgn8JU9oE28Tu/0BT0lx2k3W88zjROynm2n+mD8ZTM2jyrnmnrSrQJNrhW4wSPBn3QAj0s6qc581xUD2PPzm2fIX/AHjR1bnY+PNwW4syU68rlgue/rN8eRj+puLcQ3wR82QgkKrwjcbMGfDdPaOLBx4NuYA1vw59tYOBtpGwe+Vzng2DeGpWPfAjhXMHO5ufz1X//17TOHbw6jmoO7ZuGfO7+cv3hhNdh4gIzfgLd2J7jHMCxrP0CgrDTtusZQZOhxljgZnA3GLUO1DD1gi+sdJ5FhmzEeYF0QJgCP0erjeiBNmVU5LTn2AQI5MRnRORvqyinJuFZnoE7ZlbWZQxKQkgEdINULnwuYaKdgAx65zonMaas+bXKIBgA1Xo4a8F7ApZ0sORP9XoN1e4AFet71rnfujl1gpOcYBvK3mwI9DPFeQBvwFqhQUMbvAPJoUe+cMUcnAlLQDWBBy5zdFqCuHBrI0/2CbtoJLLoz2KV9POdkoeFOp5TeuQ8oRQv5aUcbOeD+T8YFFDgzAg85dWVzz0BNOz3wHY96Vn/KVgW2lHlX1ma8V76dX/7Hm4KRZRKjt+OwOraJTHOy8LpAI5Akp7kgTXo0QI+ReYdW7bpX4DO9yglVft3pt5epPXRkBBgDSgNL1Ud3OdNlmgfIBfijOV3Qpvp6fwSayaLdUwU3C0IFXGq7MekZ5TzneiBkQdMyOQuI0vV28jRHFDQM0AygU07/9Uc7dE+wI8Dbcz7REKhGvh0HJTiAL8BAgFqZ8QBw5ekV0JDM3Xfdp4BeYzIHXl3os5POM/hMt4Dy6G2eCXz3+yd/8idXUBIQZj51r51J7bgM+Jh3kQHN0k16UX/pgufU2RFZ6DY35fwXfEd3wFHj2XweyOt+83RjtuBwuogXyns+0KBAUUGxub0Cyc35ZFgAbj6OhU6UrNA6UOZ5oJ36lWm+SCfUCSjzR3+B9HQP/9zzTEBrOm3+if/K0MUycvFNee2UDazt3vvReuEa8FQZZQOVCkrS1QChdEEd6C5Igs4CI+rVtufUQb/wDZ2Ciu3sIENt0TXBH2PU+q2swA2ANt10bj8d1WYynI8XEtwB6tIhuoCejsopEcVzBaGzMwoCqgtPA8kCtlprR3b07ffp6PcALa+v/aan9Eefjc9khV/AdfWThTLGK1roYMdgoVvftNfxsOZmcx/+/NM//dMuaBbwh0b0BpTNYCJataMN4+nHf/zHd+8w6QimbDBjoN005KbeQFJ1q8d3uxqURWPAPD1vB8PXWu/0tZ1TM5hI1/CuHUHJlh62y6axog3/B47iqzIFZxtLeFNQuXlOud4RiA5y7r0e+qpuH+OMjuGB/qmnXU+tuepKd9SjjbHL5OCqb/Q5EF29JY6066L1uux1/fDX+oye5omOXCujnk4JMjbnmkvJAh1k2nt8XGutzv4Ztvl4b1frWjavMVBAUvmOpSuxwDO9c9Oz+hvQ3u4H7ZeM0hxhHshuJKeCra4XDMx2deyUAIG2yKC50/N41dF3zbv0u92Y1i07r8hF3QUX+q0O9Afot/sSz8mFfmaDaVsf0duuEW1Zi5RBRwkn7erpXXzNf8rN61qJSK0reFfgUn/QZ+dIc0KBiHb/9q6n5pACz81r2YolRhSgdD0gvrFFL+hn/hSZ6dOhQ+N47Oxi/9OFdtTjnefohmf1JRtfGeOvYHB8w0OBeH/4Z05n99d/fMmfAP5rM5vf9fjmmnGbDaOf7qO7/tj5hXZzx51HxnkOz3pv2p3JNeppfcP7EQwbSSN+G38Focyl+lVim3rx5Nq1K7sd5B2hmC3g2ZKPPNtcVqLKCDCNEw/mgEo+bYlkJdUUjM5nymbPblRffkjj3z16lmzGmn9pt/vw4sVxtKTyzQXNF9mw884qZQroDB0eR6Pnq2VnN16zo9Wfn5xO4p/gU0lG6UABp2wlsjauOtkh/0O5azeGP6osvpIxXfjt3/7t1aZoLVgLfa3PFvx5RdZsNzYObBy4+xzYgj93XwYbBRsHNg7cwYHHP/mZW8MZH8BlAFTv/OFIrhmhVy7tjg9goO5f9i379o6Kc+wbg045RmpANiMzh4fxWPZfQRVGs7L+GJIARA4A4889TgraHG/AeOSk5wwwJAOLMmgDGQIR1RH4x5h1ve3yDM8yEcuYC2gsYJDRnWE/G8bK+I3GAjWuldGWIYzdBT6qNwCz40aipSMsGLztkNBH/MC7AFE84FACRjgfGeoB8IH3OfM9l/OS80EOdm4EAOZsKVfmVkcpFIDhiHHoyEq/Ot85UC31wpvkn7zn4B+aytzXP5+O6fA/PuYM4wHeBcLFx8AI/SkjPEfTb7LWD9/aCyAMgHAt0MH//vCsYBK6A4/ICKhXMILjqR6AoXKebTcDejofW5+SDx6SW+8A6Si9dqDk3AMyAoKMG/SU4at/aFKmI+ECPtTNWccn4CNwRfvkmewLMObw2flD3wAhwAqfjqEoqIOXZZAbgwU/0HT8+NEdEDOfG09HZA3TDzqDDm23A2Eel2jTT3xKNgGk+l7wtCBrma2BwoDq3umCVrqpL8o7Jgl4TQdyvgMN0YC2AMn0KjAoMM+4xJMA3gBAwDYelEWrDwWc0OEeGsiS3vhDc6BF+oA3/shRAEF54I6/Aj8B+/Uhp5iMBIzIW1uu0ye72ugB0EM/6AreA3TQpu5AI/wwnyofkI4G/W4XAtmqx1hN1wuiFcwvw7dMfzJQb8A0OZIr8K5+NScE2jR3t274DrQM5JgD/M0T6TMeFLAuGK88mfo0tvW14I0240XzAF7hHXmS15wVWxAx0N8zeNX7RdqZoV28aF4wJxiTygKCHXlGJ/AE78pS9h14jd6O2KED+Ikn6b7gf+MUjWgzJ7XrSL1oaNx1LJ96XU8mgYCu0wHjqV0VlesoP3U09993372rPIG09MhuMmOqI1+MRTrdmFI2faOnc1CXfAIWA6X9noMFeDqDWeSvTu2ljwVTSlgYIN14KXe8LEirHTt06DdaG6PmBOXn+Q6tHWXUsagBcWRqHGoHD+kOfuGHMurzMQ6jr51fZVsr0zzYrknfBYvxwh+wnVzxPJutIzabW+JZcyWdQT9+lZjgm86of7Xp9pJ42umYfUYf0umSceifcsDUAhaBeo2xAq5zMkhAcWDlDIjHozLpk5+y2kUDOtNdAcl2ovzUT/3ULniE93QrENQz6iJrfXEUZuCz5Ac8o7MFh/DJH3pKnkBTdlUZ+MZAu3FLQGg+w39tuE9n6BGd6ciweOQ7sJruWTPRaqwbZwXntZVdEZiarUmvAtrRTCYSAObAeWMke1K5+tROKnxGo7bokzWADhcULoCX7Oif8e+9XMZPyTjtalKPXQ/47V7JFiXljF09I5haMKwAnPGE1uaeAjh0FU+s+Z5THu+b37L/0hHl21mhz2Qo2FwATj34at7EV/2ojnbRuV9wQRn0lzjgnWf4QsbGv37gIZ3qfaTZCwUNfHumHSrNRSWjkVs+Df77pPeN84K1589f3CUHZRuOoMa1dVzjW+tK9njBJ7/939jIf8FPdoL+6IMAtjlS+dbSeL9v31jjsuGM79bgdMwzzTkFpujuCLSP9dGn3aol+OBTssOTfB7PKWM8K9M4KCkEDcYS+6NyJRPGW2VGcGLsvCmRJB9K/+ix5+cdT+SbP0LGglfpIDqyM7Kz8yeaD9RfIC7ftySA7FK8KFBp/imhSv+SpWdHgG8cw5utMftyBWwKZhUsTXcHbeNkiNZnbbcGKa+/+ONj3JGV+UWbeHzo0IF1HCrb/OCZkhJaV+gOfnUUbn6i4I/njXd1GFv4+1u/9Vu7I43vgCy++ucW/Pm67NlubhzYOHB3ObAFf+4u/7fWNw5sHPgaHHji05+/xTgU/An09/vC+bPLn/zJn6xO0urU3RgBh51DtOxbbtwauyqOHDu2A2gCzwKcGYll9edwlxHEyPQpqzTwnSE4Z/FxUDg9AkPK5kC3a6JATO0EpmSQBhjNTqA+dt6+5xm1gQ9o7xgp9JVpWz1l/wVyMp7Rjk68yhjOINefjonhkKgPjV7yLrCV05cBHl98c9oZxJxA9M99G0GFkf1YBlyANbr1B48KquSUB1Tg8blzZ1YZd6RPgaEcefJDL3BEH3sHgfvtvuCcoCHHLwdidqI7n91zgeIBV3PwLv2JDr/Leitr0Dcd4rDnTOY4BSLnwAzdvh0ELEAYj+NbNCtP9gVg8Jvea08mGlk2DpTFt5x8TlXAFZr9brdOAb3ATt/qDnTSl5z2nGW8x7eA6Z7t2ChAoraVQGSxWwAAIABJREFUb6eAvnK8jBVtAoHmjMUc83Th859/ctUTjhzQmHzafYM+sqeDrgmi0GO/gdjuHzlyaAV3OO70CLDiuv43LtFdEIQ8C8YF0peJqJ/uz/ocyEHX9FM7ZQii9ad/+qeXX/iFX1iDHUBR17SNR8DBv/u7v9sBFvpJZjmh/ld/Qd4CmDMYg8cBHjM4omzP43nH7AUENBfoe8Gfdv2UcauM/8sMJjO7ibSHl/gU4Fuwp7klwJWulnmJx9oL0FV32bqe61gcslR3AcbqaqzR/ZIAyrQv8KqN5BSgrF8+gSjNgWWTpr/N8/rXHKQO5X30MWDc7wJodBytgdLxIOAYrZ6ds3STMxr8H0ASIB3wUr+aD5QL8NEOXSkjV13uoz3QiV4WOAlkaSz73c4SstYPxzWSg6CAd1AU2MebkhE6gkd7gTl0ukBoIL7+98J05YxLc1TJE61/9b2EguaAQGx8bW0LlMaDgswB1NYgQUMAacfgAX+MteZJdfkDejsKsPdMBVbhA37Sv4JzBcrLrnavd4zQg9pqx0njoqQMY6b3NTTnaEN9ynpO342v9773vbvAOV1QtznL+7J8BPg7ks1z6MD75rOCl9rp2FZtqNuzBQ7IwjMf/vCHVx2a1+2Aajrr2bku/NKu5x0vSgaB+QHZHVdqvjYfWk/JC92SdegFWgqkz+Bstsada/XQpQHi4ku2FDpa29VvHLY2N0cE0Hsu0FM72UQlZuBNweXW7cZugdiCwu7jE97NO2joimuOVrS24R09a5eifjduS8po51O7W7VZH+38QX+BpvqQPdR4SFfbcYZec3Q0Km8N1aYgYvrebhxtBF53DKl5Fm8843k6/CM/8iOrDlm78KA5ruSPknBaQ+YEpuwh83CAeolHeIg3vb8tYFf9aFWPOjtyFU29rN26T7/KxLeLCW3jPVwPrXIoCDjbvo3ndiCqv7FAXmRn/ioJSjnrjf6jFR+1Y71Kr9FBRupOFtpsl0Yy1ic8VBa/8aOdYa5LCtGePihr/KLJ2DLPlRDiXokfAfitS+Qp+IUW/PR8fc2XIovGVHZodgTdwsvsjQIxBUub+9q1lB2n3/7w5v77H1ztMrpYsLJ5Pd1x3Z/6m588WyDYdfQbJ/quHUFnaxX/xH16IQDk2EnP0XVzj50z7ehIp/BJ3/wVWHWvwGZtkIfkBesVHfBRp3LqYM8VTNF+wZ6SHfIns/XJPp9H3XwV7TpGnI4WgCrwNHZ1LysvC2Z3nHbrejQX2DH+yFldg7b9OzutOc9185xy6i0hIPvE72RjXjBGsz1LKCEneotGuu833UJreui5mzdHQL9kquSr/pKZSrahy9ni+aaCP9UXP30njyGjsXPWM/iSz2IteOihB3bBU2VLhvI/HcqWT9+CIAryXr0+Eu6Sqbrx59d//dfX9W8OiH1NAGcL/my41saBjQPfxhzYgj/fxsLZSNs48L3KgU89/tlbI9NqgDIBZWfPvLj80R/90epUMP5eujCy3Rhmaybo4SPLsn8AVkxgzzIYA6gD4QNs5gBJmW8B7znYc9ZU4DgDk2HLQWBM+l0WdpnggSmcNM5bgDnaOloh4Iyhyxgue7oz77U3H52iXBlZAYV0ZAb+Mq7Tnfpc0ANf1YGnDHj1cDY9px7vBpAVXRZ1x7QElHue88iB4vyUNVVGq++LF0e2t7IM7bKJy75yLWdHuZwM38p85jNP7AJTAIICb/rCEdF+DgznBUDREQrut2tB39KdANwASzR0rJG+k4l2yuSlO+lCDqo6fMhtDqy51rEYOSQ5XWWweSYQnsNUIDL98t21glyBwniPTwFdgRXq1G96WIah9jiy2kCTz5DJeO+COgN3AkKU036ZpOrohcllGMYDeoE+46pjlAIe1K9O9wJ50VxQgmw5UoCO+jODx8aA/sgc9Rwn1/gylsoaDRSuLsAvWj0LeBzjcBwdUrBLmY4zQ5+6Atj1L/nNjuZ8pEVOcSCy8vgVGKcveIYvaPiN3/iN1ckHsuqre8aaNjn8nPnAlAD7xoh+2L0TmNyYqA71FJBIHwM3c7bRVdZwQa3mCdfRETAUGFJAqGBzDjLdAn4YS53rnw6VpVsfyuLF+4AqelPwDF0FsWedVdYzgQMBV80peBAYgC7zf8FZZWtfH9RR+XQ2ICbAN3k13txXR9m7rrdGFEx3T73kTod7705HeLlXAF5/1GmcNqbQQmcDsAFY7eDD12TanFWQKpBO3QWw0t3GW3IviNz4Sy+SR3wuaIcm4wzISN/plqz4jhFUL7Az4LdAU4H7xoj78W+AiOPIF3KfAd5ZVjM471m0zmBRa2J63DqPhwW28Ldjq4wf7Q3dvLILIhao0p66Csqgrx2PAUn1D5/Kpk6WBcrJwz08qM2CF/McXxA2cAv9aCu4SXZ0xxwqo928pz5/bAV9o+d4Qlfa3dbYC1juGbLAF3Rpo3c5tQNzgGIPrfKwK6J5JBmio12+zVmB+/ql/+0kUk/guuvGA1DQXG23i2PhCsipIzDZOzvUJciYrOpPc++8kyZ98E1XGxP6rp94S0/IqDIF2tOvgpIF5bIhWq9dx6OA/wFe3n4vITkVXCpYVpnZjvFM67I2rAM+2seXAhz4bD3TfjvesnHUPwL7I4gQULm+HH4vgJk9WLAb3wpeqbPEALShKaCc/tTn5gPPGgPkl03V+7XIqR0tAi5oE0zB52xZ17IlGgP4T/e7V7AoG6NAdWOno7X0tzVRHe4XyJvXBfOR+YmOlkiQ/ZbNZue4e+rwXWAwWtoRiaZ2LuKFeRBvnnnmufUZdjF6O/LZ7+yt1rTWluyS9Ehf9Im8CljrR74AfuNlO9jszPn4xz++9vkd73jHTrdLxgjgp0/GlvGmzfwWdWlzBJfHEWb+8KrgYwFHZRof8Yw+0U204q3xzY503bV0rDXLGMg+zZ+g7+yNe++9b/3WHvoKDgTCa785PPugQKY6yMf17DI66hlzN/+EvJNlR332jsIRcB9jUXvan3cJluhVAhLemM/oCp565qGHXr3uMCr4qh+eU45e9665gmhoyw4gJ/3VZj5K/g1a9A3PybBxlN2gDfcfeeTNa99L2ippxDPa7J1z+ajZFuSnjqtXxy7B7CGyoHvGNluuI9/iTTti8LREhY5GHPo0kgH8ab8dS+mMdue+OnYv2ySfYw76t5aUhKbd5g3tPf/8iyv/GrerP783v5ZkVwJWvI+mEYgdu8f0l8zQVrJGcmxOyVacbdaLL9/eOYWHHQn7K7/yK6tebMGf71Vkauv3xoHvDg5swZ/vDjluvdg48F3FAce+DaBqvEeBkcqYe/GF55Y//MM/XDO9GG0nj48zlX0YlNeuXF1uLsOQvL53/nsGdMZpRmzAgvp9ZgAxMCvjurIBd2W7MUp7D4E6AmrLsgpYRkMZzgVnOE5o6igdRn9GOvr11zPqRI97AUp9BxgqGwiSwxJoOAch3MOvAhfKeLasU33oqJoyy+srWguk5BCUXTcDNyPLcpy/r+2M/4JLZcBykv3hcQ5oBvgTT3xqdXzQ1TsLAhS0CSz1O4C5gFvBvIA1dAV4orlgRQB3gCIZcHTJgHMbmBCwUbZuWch4xtnzUaffnKWOwcoRL0Dgd5mR6sIDdfnzbE57+pVjEyCaszz3NzDMNwcfn3wKfHmWg4uHQIuyZ9VRliA68IDTiwdoBK4AeQIW0r+AWzzuiJSOhKGbHekVrY3ZXlbruo9ygdjJtABiWaqc73ZRlUmrbIFM+pITjU585MBy9ujGk09+fv1O/mRVpiy+eH4GD9EWMFKGaqBp44Asc2DxoBeV9/4d7QX2A298ZInipz8AEj4r1w6u5hf1FUgiR8AhhxPN6zy39zJw8vSn74E7gZ54MwNuHVlRQLkFooxG/SEH38aUfgYEF1SKf2SBP+ScTqpvzpwMxA3EoZfKNv7R0b0CtoEe7WIIfJhB9AIDjUmyxMPmlkAG7Qd4BDCOuWjs3AoIic7amutpbVAn/hnbc2AlHgTsaQdPyqhuntAmWdAH+h+Y1XFQ6gHsKgcYNyZmQLb5WdvRjc4AM3pRYAetATaBcfO80bgjD/T6C6htngqcKhhmLOGzeoAd6gVMGmeB8+qYg3bqLTlB5nGgHtn2ni3lA3zoe+tGAGZgTzvqqjOgDz0Bwp7tHVTKt36PsX1m18/m2+wI8iig7VovMW8t1VaBlEDiApOt8cZj4GblXQtEA6a3IyadR6M2Av8LhOpzgRd9Mk8rV4Bdf8wXaFFXwFO8L5Gk+Qpd6i4Qiy5BdLrXuNKOeaRAfnrf3EAf2pmgTX1pzk2fW9/T9Y7GoS/msHZJoQNYan0pm771rTWsQHNBt2yF7o+A4r5dQJF8OuZPn0ai0O0XsntOG/N82PzXPNm6MYPTBWQ6Fq2A0QxetxvInEl38Menb3KjXx3FigaAdJn8AeyBigMsH8c54jPg/dq1cTRbOy7bhYlP7f4uOF2gGk/Uac5pztU3wZ8C+wHU2iyYXSKEex35pe1sFHwlN/fGkb77VzrRkW5kPxegbgdd80kBuHZ7+M5OicbebYVfdLajzgqu0Fk06Kc+KVf96ii4Jqgp+DFA8Ku7d7Nkj+hvO3GSN/5qxzhBm2O/6FzJNulnemX3SQkvzdUFkLMf6av/SwJDTwkU7hXcwjN1lRSDl/hPvu4VyNdndNM7wVOyyD4twa3kBcee6W/zKx9Fv5oXWhPyDeKlca8Oz9rFJtjQ/NkxX2hiz8wJBK61gxdPvfOttVDd2QJ0E93JFB3R0nziXokU7pEhXqFJENKYiH94hV732aw+48i8EVjPn3I9/4UcPC+wjn+CP3SPjpqnXL/vvvGun2jDR+13PKi6zW/moNYd+orW3tlkzOi3a7Nvqc6OSUVX9GgfjeT04IP3r/OB34OfI5CJf42D1sKSAPJvxxg8uguG4ys+oLkksmyA+OL6zHN1aKv1eOYlufdOu2yAdpaVYOXYOh/PN297Lh3K58nuQGP90f8XXhgnCzTuShAsYIMHsz2EdwWX9aXgJ97io7kBHc35rve8NZsOFWxU7uz5C7vxlw+Hrl/7tV9b7aHm+taU//a97fx5RdZsNzYObBy4+xzYgj93XwYbBRsHNg7cwYGCPwcODMeIQcc4O/3i87vgD+P8rY+8eXU6GN4CQs8/+9wa/Fmdnuklvgy6ALEcHk0G5vo/AGEGVTNgA9oCDHNg2l2QkctI7V0xGbgMy4xLBmqgECeWM9e7VQIGCyCho2PNAmdmI5Yhy5gugIB+dXres70TIqcnkDjAucBPgYcZWM+RqF8FrAqu6Lf6Ah1z7svekrkamIwfyuGZ/ucU5rQE0mg/B93ODTS0e6jMsIJU7UCoXd85o/oTfTmX6o3fAUzqzJlCW8eVdexex1oEaAQa0Zn+T8b6VXYYOZZBnaOkfIC///EmMHyWT7u5OGvoLRs2HtFHfctpC6Tn4BgPPhxSTir9ANjSMQ4L+tTPce9dLPiivJfnAqH9dp/TT2aBpOgtCKFMQaUChWXY5oQViPKbDNMndZAdGcQD9zhgBd60efDgOHILDzqCagYb8dAzgYI553iDto9//NEVDAjoCYhW5xxEqI/0pKxu7aO7Ocf1QLP47qgZ8gxQ1T6ZGa8BaAUDBYLwHz363g6AApDq1H7znP7qW3NPuoxfZbMGGDQfebZg4gxCBqT0gvTAH3UGWq/O7t758o2/dKzAr+vtYJiPmiI7nznwgqd95vkjupqHtdG4xIsc/TmL1PNzHYFUZdw3BzVnBwpoqx0AOf36rk31k1H1BkzhR0F65fCs4LR6tY1PxlGA/cyX5p3mxOZn44luk1GBC/Trszrbfdlc11gPKA1wLEkhXb2Tt9qtL/qe/gRg659n0dzck6zSnQAYzzbm6br+O4ZM+eTfnKzO5OE5+t0Ls9WhToAYUK4A+BzAKMgRcNSOKnwuOBH43tpt/gKAej8RwA4N7Q4dYNM4plE/O34wII+c8KRkCWXasVGAN0CWDHofTwGL1vKAKPXrn3Hbc3YjNS7KLNZGGeyudWyn/4GBzTnKlaSBT2XPNw/4LsiZTAvweM4chCcFA3wDN32bozyDV9on14CwAoPq1u92VvhNDgXC/B/IDMDvvVD4pP8FIHuXivFWAL2gYro5A/La8buEGXUlj3TfcwGOzWXKzfMWHmjvzjmhuTLgeaahMdXRZL3jbOYvvtem9sznAaoB1NpEj12f81F9aApEpHsBvfGqnT/kI+jm2CntWUezPWs/gJ7cWneay9XdPKoNv+cj+NJhfS8oGU/VRZbaJzN/8Uib7bhuLTVOPUMHCiK3lrGlmue1o+/N9a1dJWCgqXdwZXvRv969pVx2Bdqy28wn5uf0xpxAd4ZtOOb6+lSySnqrP9lIxld2YLa74HV2Sbt36K62ydycGK88j97mF20Ya+b2EljSY8/Sse4H8LdWFCSlW/qHx/pBP/xWThn8TYfIu13aHefn2Ddy96w2kzUaszvI8ba9fWWX/KJMx3p5Vp3oLVCGhpKU8p/wud33dOC5517Y7ZwNcG8NLZiVPZeNPgek1Nu4Vl82d/5VwcjAfWXY8Ooe9v14D1fJGvqR7qeH0YGv/rRfIsDx4ydX3nh+tsPJ0zjAE3qWnqPVvEsW6WRH4OVn6W80ZPvMCXuNyaHrF9fTF8hBv+gDHdaO+l2js/QR33vXVPPVsWNjzk3ueD+3XcKSPjdPzraYdvAsfSnhpt3paMXngrGCodqzJuOPnXfZbtnctZPt3hy9Mxb3kifVe/362HmZPRafsl86hi2bKxun+cr4J4v0CM/0WR8bN/iBpvQPXfliL18ewcvscvWo4/3vf/+686xTFGbav+r/LfjziqzZbmwc2Dhw9zmwBX/uvgw2CjYObBy4gwMd+7Z//wgiMPIYbufOnt4d+8YReOBVp9Yne7fGhXPnl/0HxvExp/ayZRl0DLsc09nYy7hUhtFZVlUBlMDl2ZD1PCN4dp4CsxiYjHHPl5k7B13QUaalMv4A7QFBaMxBVX/ZV/rOGO1oM+dcB9jlWAfE+t2Z+AVEyt4rOKO+slYDDMvcY9i206BjQuas6PqvTLsLMrTRP5zm8YJvf9riKHFgch6UjxcBhHOW/v33jxdwB6owvoFLsmmVK2BGXmVp46s69TXQH60FnHKQ5uBNR6Qo4zrAhtMM+OJsddZ1gEVgzbx7Cv+U0zfl6ADwJ+CBo0Ym7RDSVsBIjhGHpP4GyJUNTkcKGmqr4ETALT0L+PRsvEWL3Sa+BYbIm8y806kXCidLWZ6PP/742o4ygYv+p3OBU+jWV0El9OK39nKSlcuhVIeyZT2qCx0FEXL+0EdfA5vG+Bj6AVTlWKo34C1ARTucz/qcoyv484UvfG6XCdh4D6Ahp/QZb9vdgS60aCuQJzCvIw7xn3wd0xQoE6jae2iSNaCqdxE1HtHiuY5k0teCnHRBe2hCS8esaDPdyLltPgjs06cyH10DMAU4KluQLh423ZKJPheQKuhTgDggEY1zdnBjqmzRGVhVd8GlnOnGes57APwc0GgHg343Xzc3BTg2/gKI45nr8SZ++UYHGhpfymi7IHa62HztPl6jswBK4E2BdbQZ037jUyBLwZjmJLppDimYUfay+7WBtmisL2gDNKo7ML2gcOtR93zH+zn4UxCseb8xGU8KMAXA0Yt2dRkP7hsvygfI0u/WtDLNA7L1B7+0R2fOnRtz4TyPBEy6HlgTeFNGOLqVM0+gQf/wL7AKD9tVAASdX4ReggSeveY1Y+cJnaIrHRU3ByuVj8/ZGIHcZKEtvC3wRAbR5HoZ7dYl4LW69L1AeMBtc7b22v2jDB3ST/wVLLKmNWbxWd8DzObAQe9OKjCL1pEt/uDK13YOlRGPZvcKBmljBMhGMLA5qIz15jp98Yz7eC7rXj/bEUTWdKL35qGr9bogGNrYAN3TnzLmZ31FS/3xLD7pS4FU/+tjupPeBxjTs9b/giXqrI/1t3FPf9OL5raC9trsiD0y1s+C8eppfbS2onkObmUnei8EG4AtUWCJzAPifQdu65O/5D2CgGNnMP57vgAmfdZGAUllS+poLg7kba6nhx1vq011qqPdRNnAJSm1Iy2bp0BxNh56/N/u03iZfinfbvbmtOb57M9scXzAF88KqNCVbM9285GBNuil9ZR82Ptk1LuosnH0YeziGTs9k0dBADrkOffIrV2b2iiwreyhQ6NcSSrdc81aTh5k3w4//Sm5oZ1d7a7Cf2ULZo/5cbwrUMBKG/jjGrvKsZsSAgr4sEklj+gjO817wOZEL/NI79Yxhsf6dnXdHdUcgH/ZFgX2WvviUfNna3Rjyu90oyBW70AiO/Mwm0s9ZOdj54/PHFwi6+Yq9LT25DO0fvo9j93m7IKI6KEv+EEe7VJDC77ho50zrXnaar3KF/Ns9mvBOu1n43jnDBk3N7aelnyXPdouu45z7eixdvnNNJO7PrcbrDU9e0k/0TRoHTuIzD30ER0FK1zzR+7tHst+RsdIzhgBs/qeDaPt5q+SS5pj6U363TrYGufbWlsAyjOe7/hiARH8E/wZx0eOYzrxe9aj2lR/NuusJ82JZ86cW+fObOH0oTHd2lEb2cPaG0G22wl6eJBu4o02BNbIztqlT8qoo9MoHPuWfdea7vf73ve+dZ76hp8t+PMNWbQV2DiwceDucWAL/tw93m8tbxzYOPAKHPj0pz53azj6t4M/DF7v/PnjP/7jFdReDcFlHAeSU+LYtxu3Rub50ePHdwBUhj7DjyHI2Os5vxl9HeXCkfJRp/IFJfwOZGSUBiygI+dRHeoK/Aw8dq3M4DLhOke5zMmyytTLyWAoZ7iWNcdA7fiNOVOpYJV7nAXOSRnK6vBxDQjEQcggD1xVbyA4431kn17ZHRcQCJzTnrE9A6voKUPr//yf/7u85S1vWQ1qO0oAPmX3c9z1OVrR0Nb7HLYjR0bWV3/K9IL1nlMWzR3jU6Zf8hgZZGNHEGcMGIMnHWHgeXpBZmWwxjfHdXXcQn2eHVLyydkPKM85U5680XPnueMziBfwme6iIXC2QEWObzrjmY5BS+cC0vXFtZx8/A+w9DyZCp7ZiRKwS0+1z5nvXTT6qe/4DXQIiNWXgngBgI2P2u3oowKLAd5opHuO7Mi5r9+zYx5IF/iFznZOBEK0GyOgVB+MpcAs4IkzxwsYdwxS723g8NVv3zmYyvlf/Xigv2SLbrzVZx9OuX6ie7xc+tUrX3rhNN3IYTSWyj7sWDpOZFmbygVw42XB2o71og/xq8AH2uhpYF/AGBoDhbRrbBTMLkCwzotHj+52KMSjOWCYDAIjmsPoRBnUyhvr+lRAYAZtmv98l2lcgLygGT3WT8FvY0d9BSWaW9E3Z4oX4CtANwNWBVLKdi64WAAk8L1dHoHLrmunXTkBU81tBQWNh4Jo7Ugp0BRwjW78ojPqMa4C2/FPXwK9AmLneapreFmQqDHsWuBINM8JBsoHbtNxH+0FeAQKt1Y0f+mDe60TAewFM9QTiNXRSgXVA1X137jpKCg7f8jIR91l4ZeB3e4r9c78UZ9r7dJU5yyXgDA607jpvRwB6+rzwndA8QByR7CjtQnvAsytHQHIaNK2eVCZgqmt/3Q+3UjHyKM5AD2Bhx3tpu/pSskl8RINjpnSvvUGiNpa0vwfyKUeuhSfowkdrqVbgYXtSCwwH8Dru3WnAI0x7bnehVTwp7ndem1OtX56Z486s5HINyA2e4aO6LO++BO818d2zZlHA93TwYKzZWIDNrPBjCn86Pis5sTGQvrZ+qv8HOBtTZ2ByPqcrhdcV8az/gJi9YEOBnh2HJSdcCU34Iky1ir8wKd5Z3P9zYZorDXXNn/op3H3ute9YW2/RI+C6CWO0Ll2vupLQaGCktmJ9JE8zAfqyn4I8NR/tNM9fOposZIBWsfIU90FbV0vaOF647RAeOMreTZPe6YAAZkXICc7cytdoWcdn2sc6UNB33ZaoFvd9Ba/td/7esZxfGMHbnOE9tsdo3y8VSb9wJt2pgH/A8nxIvuYHrOhGoeeRauxWUCkHZz03f90Qv/oNL71TAF2tPkYdx/72Md2dkYBM2Dzj/3Yj61z2Ic+9KHl0Ucf3b3LBD3KzUGAsQaNo+2yp9E/QPERUG+tzR4omaL1g76RlbpKsGlOIo8Cscqbux577LF1fPsM32rsCJ53QbXTsF1PJXjMAVrtZuc1nufxWxAkWamrgMIsi2PHjuzm/cZ262cBoOyAdLL1nl69+OKZ3VqWznu+3W7K0hV1eb4AFB6oN1+vuV6dJZL1Lk4y6+jh5ufsNMGf7B59vR1UG75cwaiea65snpB81xGk5GFMtEY0pkoyTEdmu4xeodeYKQDk92zDeL7TJdpZ7vfQ8ZXMr9q5iVbyar0o8DsnwtR/J0cYN3Q1u57s6bBrBbDzyV1LX9HrnU8l65DBncE/vhE60eA7fKD599CRo6sMrTnZOuj/pV/6pXUty6Ydvfwany3484qs2W5sHNg4cPc5sAV/7r4MNgo2DmwcuIMD3+jYN8e9rODEwZHJuDsy58rV5aVLjp15abm1t6U9kHzOCC3zjvHIGOb0AuwY74COjMEMzcBi5cv+VG87CJAfcBCg4F7Z1BxTTiMaXJPp2wtKOa7uAcvQxVgti5rhy3DNUGaAMrA7ViwgJwCv7Ezt4ElZp/5n8HJSfAoQMWLLQPOtfTzg0PUJ0AxcxIP5nSM5VQXWtPnud//E6uSO9688uf7fsRV+qzMAJAA5Q34E5cYRMAF3+N+LdGX3kc8czEJbu3fU7Vl9wWO/yRaP40nZgzlu+g4ACWgN+KvvyXI4FmP3QMCN32Xvux/AmaOaXiiTo4X+Mn7jG2eqI0bIOMcqGnLcA0b1uazc2goc98JtgRt80Jcy3DhUghXaDwQIDOaMlsmqD3S2F047Fo7OAu44hAAaz7WrIafDivFTAAAgAElEQVSvYFVOHL4V2FOWDMp8VZbMG0P6bywOIP747piRsqTbfaRc8tMH9c+OKrBS5q+6yLddWYFfASW1m3PXbr7Z0fb8fCRIgRe6iFcBpIE6nqXrMnQDMQpC1LfkWbCHHHMmyzTFg2Ta+CpYUZAwXgduFLiag2Nlw+JB+lOw0/hL9wK11eHT0WuNB+UC4cgs8Cx9LRB3O3N2HK8RcKrPBbboPVkEgtApfXK9AK7nGsfqDtSs7+28m0GQwGB86nr06JM68KNdlmhoTBYExKN4RSbqLPilzdaBaKut1oWA6QIfBfaVx7N2UuCN9vW5e+lLwcHkGoDaHKMNvAzoKQhYPeo2RtGk/kDAAnyN99bD5qQ5Szl9DDBtDiMz9dKh1iRjH61lDfv//PmL69wQoBYYb20JTC2g3RpbmcBFdAe6F/CPF+iI94FTZTXrM/CHXqWD8WtkRY8dOHTBXCjo0RGOrgNXR/by7V1ZAaeNZfxBE5rNqQFqBQiiky6hb9a1xima2rFZVjV68acjagLTyTbwrcSLAqvpbEFOz3REVUH+drU0h7ROlFSivICF+d49/U//BNrYA8rYhdB4RH/2k/GFd2QgqxpvC1i1E0K/0jWyz37SjrqSVaBnAaE5OOv55rECKY2Dxmp6rL3azJ5q7tJmwdDGYcHWZOeZwHB8K4BIz/G6BBF1pktvf/vb13mNvaF/JaL4v2BYoHZjf04QyRZ6wxvetDvCqiCH8gHI5EpH0N4cVyBanzvGk1ys43431xXkxHP2IL5Zr/QhG8lzeKTuWe9aB9zXb3rlu8QK5fHJMyU40AltF+zoGGD36UEJCu6j1Q6z6jE+CkBlgwXqZtdnA3TMmfn97NnTa398tKfP2qKj2T7qbrwWRC8BywvnG0P63M5DPG5HX/ObvvZHJ9u5ZO7Mt9C2cVTQLLm1puqD8h/5yEdWOt3HFzwqmKgMObFTA6mNRwHkbKnmRMGf1gN6Y50uSFSwKTu23b/KN3aUTReVK0hLtv7Y4OjyjEQ89mH8HoHDEYDVNrrVtwb2b4z3Yx0/dnz3jhX0NB+1JjU21N+6Xh9LGKivftOvAlhjrh87rLM7sqtm+7Sj/rITC1Ci9+zZ8c4ossAHY9q35wW+2X4l4JBFSXXN19pjh6GxAEMBVXzLv8iH0E5zlfrOnx87t/1Pf7VFV5RzPd8xmyR/Cl3G+sMPf9/afnPVPMfGU7TpDxryX+M/f1gfOqaYjuBPwW504bd6teceWnzi/+wvul6gSnvZR8qSg7aan/yPfjz1vyQO7VZHtnHyzV/OJlSW/Y/Gdhurp7kGHZ5Jpwtkpoe+X/v6N+zm8XxGvPm5n/u5XQLP1wVttuDP12XPdnPjwMaBu8uBLfhzd/m/tb5xYOPA1+DAJx574tYwbG+DiIo99+zTy+///u+vzgaj7MSxAdDlaDA410yns2dX56lsoQzpwAPXGZ4MbsYfh5Pjyajm1JdRK4HpgCPnGIzeqcCIPXBguffEieWc46NefplVu5y0y0hmpQy7veAAJ0IbjGPtMUTLWOI8cVIZwRzwnHDXGZ+dF/30V76ynD1/frl+9erazoOOVvGCYUGoe+5Z7rGt/ubN5SZj1k4lhvweUKEPBSsAO+9617t2Z/2ji3HNAOaUapfjUMZmYGkAS85Bzl+BAw4wcJws1Nl7TZzZXEYXp6lMQ45QoEigAScl8Mi9AWqN47jwWX/32Q31wAPr7/MXLy7PPPXU8uDDD6/80O8Ltu4D2Q4fXo4cO7b20zFmdmP4oHPVlxMnVieu4+M4Ap39XsZ3YFNgDR7RCzzi4AaYlQlJ3/BpgI7juIUZtMvBmh3cMtgK3nGk0EEP0A645HjRHTzPgVZHgY+y6QN1A7HQ4PgUoCS+pbfegfWwXSxAeY4fPnv/hSMFvVj4ypXl9AsvLM+9MM5rJyuOmWDKCKiMDOzAcKADnkZr+t1xLQU5ygoOsABy4GMZmwX55gDCW97yA+u4po+ChXjai67RBPQINArMNZbR4/vy5XFWO5oCR2s/gAMN5BRoiI9oKfjjHv0oo7AM2AIFZR17xlgCeqrjgx/84C6LH2gQqIKWgl1lhQeuFehRFt1oKxhKns1x2iyrO/7ig2v404vK8Rz9yc7/6vNMAR5tthsi3Sy40TwV6K792lOGg60MXe24yICssqnVj38BOQV78dO9dqSUiduOvDJEm7sDjKsP/fqL5rlMIAZ+9Z4o9wNrAg88R3fn8ZPcAyn1r/GM7pIBWjcK/nhOuwHxgYjpWnND4Ivy6jauAyU9j7+NrTLW52BM7dTneHInOJaMtEEvypB2Pf1N/jMgHsidjqCFDn7lS19abtDJI0eWg16efP/962/zxWXvVbGzRaa37P/771/XwZcvX16+8pWnd+BX8zweFaAPKAzg1/8ygvUt4LEdLgGZJTfgh/HkQyZ4SabaGu8Kubpm2icbc5KPegu2WveMQ8Efc6U/9EksYQO0GziwKN6gpQAcmoHOrpmv1W1MlDGN3sZJgJPfM7DsemNDeesMW8R87jpZBlDpq/LRVLBR++3ow9t2VhVAa8deAFlttk6VnGEea81vl0nzTQGM5pCy+uNp66PfPvSMzvlN9tZQ/PFpN2WgZ2AoebSL486gEB1xTZ2B+Z5HewkGrc0FsPTbtXYIoB0PGw+exeuSYtBobJIlu8Y6yc7L3vKbPcgee+a555bD3r8H4L1wYXn9G9+4vPc971keevWrdxnrrc36PAd79KV3JLG79CNZof3kyVOrPdb4pt9sGGuf++qld64XmPJNRu3cWvt9+Mjy+je9cbl47vxya/++5cbVa8uho0eWe4+fWL701FeWE0ePLQePHF4+91+fWc5eOL88/MCDy+FjR5eTx44v127eWA7s279+e+6eQweX/beWtZzvl69cXs6+eHp56fKltZzfVy9dXg4cHqC/tVs/O76JHhc80a8C1PpN/vSHnhjHrfX6HOjdWHePXFsHmp+NO+2OXU0vjcDU9evLvffdt7z+ta9djp04sdrrL545s8qP/Uh+7HbzF/vH9wunTy9f/OKXVxujo9+MfXYO3pKbIKnPGtC4fn23DpaIZu5R3hhha6LJO0nxoHGT/ah/+uL+Bz7wgVW2xoB2Ll18abnw8kurXI6eOL7+vnL92nLz2vVVDq9+8KHlf7ztfy6nTpxcLl+7usqBPB17WzDDmCp4gCfZLQUhCwIUhEdf8wX5FVSMTvXhQ0E+ASm74EpoGkG5Mde2nqb/2ceteb5bA0rsQEflk3HznDIFaenQ7Jf4vz6fODGOZG2eK2BU0lZJLSWn+F2ixti9OpICXdcPc4Hf2pYc2I7eOZBb4KR+FyjP3lVWfQVF8v3orPnGeoRO7Vy9OoLh6BWIsTaRnbpa0xoXfrfTk//15BefXA7cMxJmPN/a2HxDTgWismPiSwH/de7b23Xj2pwAha4CsPpc4pD+oGUcfzySjbJNC+gXUO70Au2XPNL6T4anT59d+0zu5uP8ntZgtJXYQO6NO+XI8dw5Rz+O/pOH8p7NjjbGlPNN3/GoAPZqQ91aVp4ah50GoQ8/+7M/u9ZboGtVwK/12YI/r8ia7cbGgY0Dd58DW/Dn7stgo2DjwMaBOzjwmU9/4daafbxvgFZltcro+4M/+IPVAB9ZXAPQZJgFNnDgGZllLzNAGXaMOMYhp9S9sk81HagaGVf2AP0jhw4v++7Zv1y5dHm556Cgz8n19/5l37rD6Ma168vBw4JD9yy39i3L8aPHlnvvO7UCBBnnDMw5cxndgYiMyM6GZ5yWDQlE8/+ZF08vl69eWU4cO76cPHXvcs++/cuVa1eXi+cvLAcOHVwO3nNguXr92krfzeXWcvTwkeXw0SPLlb3Ms3Y16D8nQnsdb8WJAxQ5pxlIHFAbuI8XnmMAo1k/MubR5jgKjgrDGm85FHaHcFDaFZFRru4yvcmrbCp1BsC7HvDHaQcCPPzgQzt+479+nj1/jlqs/XbM3/GTJ9Z+P//iC6sc3vpDP7gCk4F49d13Gb/oRj/gp90RaEFngEuOJznSGXqFdwHlc/ZYAEzgK3kHage89+6cOaNWGUACkANgwNHJ2SwbuoBl4C1+o4kzV+YfGeWQrNmEN26MzPt9gpY3Vr3FJ/xZ9u9bTh4XVLu26ut9979qOXTg4Kpnzzz19PL5J7+wBk8DGsk6IKqAYpmh+p3OltmXc5uTWkCh7MAyY3POfOOlMRnQ2BFS2glUDPzjtDljnD4F/OBp+sppK+M+0D6QoHmkvgUEFoByXzsdV+c6+gIL0tHACTzXHtkGeHVk4lx3IEqBI8fboHE4qmMXQuCJOtMxQDa+kTUQzbeylcfjju+oDwHFge0Agd7BECASuK/udlK1Y61AEhrQTb7q6jgn/dIunpB5jnzzV9mh6X8Zuu6364cOdPRQwdHml8ApepSzH+ivLHobCwU4zD+BNeilP+51DEvjU9+Mr8COedkJBAvYL+CqbeXL2DVOAzGb16IzILqs30Ar9wvw4as50nzs3VHk46/1KR0rmFVGavyI5sCh6NRWYFvgTkGlApyNyQC39Nj1xsoaFNvL1L700svLtRuOV923rn/mi6PHj63rzqUrl5fLL19a55Hum2+sgwJCrSfNV+rHe0BLO2/Nqfpn/PhGN/kGVgb+oo8M8D59SZ/ooTn0ne985zpPe29GvI4GbRsz6ikwUsCrnTvJSBIAvXGdvuI7HS9b2XPtVkMTerVH7wKiOraq42bKvg/wxYd2Cbam4BM6AyGTmfYaE/qjreY6tNHPdc6/dWvlobLKNXe5XnBEW4DGgrnxoGBlc2zzZMELtAZe+h/PBc3QW0DHjgS0R7cEBPxpnAfimcM8X//R4NO8Qj7md/eNOWXxm+zri3YLmPm/o/caSwUUyLw+4Ic/vCEziSHq11bjFR3mlkc/+tGVl1cvX1ntD3YgPb95/cZy7MTx1S5zvDB9P3/xwrp+ft/3v2b5gbc8svzE//5fa4BB2/QbD9gy2sZ71+hW47dg2RzI8r/nfaMx8LlkgXaQtLNitlXW+XcvaYF9yh589UMPr/ah8ez39avX1nHdMcnnz55bvvSVL6921evf+IblxLGTy72nTi33WN+tTVeuLPcAUG/cWF5yDJodA4BZ/WQT2SXgWLNLl5aHHn54eenyeN8ZPepIqNaDAHw0l0TABp53nBvP7hd4IJcSZZKR3wUvG1eNjbOnT48kjpuCOpeX++971fLmR96yyvGF0y+u/Se/7J/DBw8tF166uOADO4j9U5CmdtPr2aaYdxuY19iTdr3o99Wrt9/j2I56z9KD7IV2DClP3nYdfuITH18efNX9y1t/8JFVr86cO7vKBb3J88tf/NI6D+vPkWNHl+//vtcsr3nt9y+3btxcXjxzerm4F5QqqUFf6Jv26I6Pa9kDJRQVuGBztVtwtuE9SyfbwalMO0BdL5hy8eVh/+pXO679LjhDrvln1ZHdWGJIR4z1HiNttgvcPDAnb+jPnTow/MOx47fATIHTAuXZJulRQSk0dMxrc4a6yLEdXeStnHnJd4k02WPZHAWr5rkyO7AExGxMv9F6+OBt/1S9+Q7ZXQVAOymCjvoruC35yf/tfiRDQcjeF9eYdN+chDbjpcScbHn0NKbSe3MrmtQZPcmdDqyBsSMjCOuZdr3OPFYn/0sd5uxsNvWiKX609hW8Kdln5dHeuwObR9GPB61T2pt92uy4bMVsSM+1sy9dPHbsxHLk8LF1bcuXwLNf/dVf3R37+M2ANm9802s3jPWbYdRWZuPAxoFvKQe2ielbyu6tsY0DGwe+GQ588uNP3FoN2sMH1+KBdc7y/tM//dM1+DPAsXEMGyOPY9ERT3ca4x2vwrAEEOWIBJgUjAlwv997e+4ZuwAYmh0FFBA/G6Uz6Lo6rAcA7COIwHhkEGuzbOd2EgSScnT95UiumU/OWr50eXe8T0cToJ+h3Db4QJ94sDoqB+5Zd7+gG50zOB9YEKCFRmBEYHdAfQByAIxyc7AMCMGZqDxnhLEte019OTEM/479yOknK/QHVBZQCkBddz6cO7e84XWvXwNjZYFqn6Plz7MBa9Wvn+oQzLA7qOMCOI+y8Ap8abtj4PANzfjaEQnVk/OoL/gTH/GUk5wjizfpkXuu4x8eJRd19c6CAJ2OlUnnAr/LDJ+z5gpatvOIvjrWzY61djWl/6vue5fNgfE+n8CuHKYy9AJP6Yy29AFvnnnu2eWLX/7yLlPONcHBgrD6pA9k65lAAjKZAz2BgvExh78gVWBfzlqgJVnkfAaAo1E9eKq9jk3Rh8CZwO+CHh234XrzB3p9qj9QoHaSZVnu8cbvsjabj9ppRY4FFAJGRvbr4P0cWNaeOtsFpAw+6TN6C7gU1PC7Yz/olP+j0Xf1R3/gRU4wB7x3hcSn6HKvYyUDJsqoDEjQV3rZ0TC9i4MMAwXa7eK3/vtWj88M1AfQeBbvtD3PY2VmVl/6U3CwObfjRgLr3Q94ca2gYPpS0DGgJ1AxXUgffM9BHP8X9Avs0Ld2ZXXkYeB1WbP6DihIJgH07WxKj4Afxq/5Bx88k/ybWxqX6UlzKHoCEpvnA7cLpiubPkRDY871Gfwo67X56irQ58o4GmsOcpMN+QXKBg7Fy1VWN2+suw0DHtuhU7CQ/ALk6aC6gOGeFexsbSAPAU+f+tZRbtYFwQb0Np6MjRmsmufPZFlZPNN/ddAHQF/HBgHD3Ou9DersOXMnOXmu3VWBjvRCH9VtnHgmOyMQKsDKnNDOxxmkDKykw/UVD8iHLIxDgYRAv4J8ybNM5gA69bUOzTvw9LHx2PpZYkSAHr40NtBboMj1gtntZEh2MxgvGNeRY9YPgLJnrcWNDbQVWNZWWeDka41uF0J6UWAUr/2Pdt8BjOxCvPds80iAr/rx0Z+jqvShtYKu1CbefuaJJ9YEG/QUMFYPugWK9DvetybjuTre896fXHfTljBivAj0ZmsAj7Xrd8HQESy4uttd23FnBeTV0S7WjkkKXJ51q4CfHdACHwGp7TQNkNfHdNE1/e+9IPhm51FJPwXv0lf8RqvnZv0j3/U4KsdB3bi6s7PRHa143lhsLUOHuRS4Px8nVtmSZ5RrB8G8PpJLOxHUjQdr8Of42BlYEMEYp3/x5M75z7OrDXbr5nJi75g0Y45s2G7ZHNnKaCgglG2v3FjfRrBUG/hHX9RfQKlgT0E8dNpt+J//+Z/L888/u+70ed1rX7OWb9xVR4Ej9eONuvQND/0W/JH81VpegKcdGmSBxhIqtOF51+iWuUFbMwDf+qfP+iRhLN6046r1ZtXl69dWeRbIzj4qaGteyC5zL5uwnYDm14JG+JZdXYAoW2AOdLeuZxc0n+lH9mN2unYKwOQ7ts7Vb/N87/hbA8Hrcabn136Zk9sZijfu62s7haLL79aF5OFeQTRzVadPJCc6deHceP9k4zldK8kRjdnbBXyy64ZNO5I5sk2TK56ai8wH7djOLslWaM5vTUEfWc9zCX3JnsI37dCD1onTZ8/sbKnGO55Ht2f5vGho3OtjpwfgT/qZ/jfPrf7hhQu73TytIeoqWQPtnkvHWgNax/mE7c4lS7Sgjd75e/XD4yhFdeu3Dxvlfe973/qtT9/MZwv+fDNc2spsHNg48K3mwBb8+VZzfGtv48DGgW/IgU9/8rO31uzVgwzZ4aQz4E6ffmH5sz/7s9VAG8buAIZySgrSzEB3RyExCMuazwjNeSsDKyD++NGjq+HIGFV2PkM9cJMhnePAgdFOWfuOyCnwwyngFOcYcBqAGZ05zckQSOkMd0a/4Id2MvrVq5/61zFyAdI59GVHrYDhXl8DoduFpO7OOs9Zqh19CazF68Btwgp0dL3MPDLRN/0IVAksDKBW3+yUBVh7LrBN/TlQOfXPPv30yvvexTAD/5wIzksvkJ2PWvIMur6w9/4edXMK8Bh/Arw7UoA+4Cf+AtV8B7jkdHKickQCyXPuCr6hOz4GRueUaLcs5Y4qAPqiCe8AUfjaGeLadR3fymZDU8fDBC4L/qA5QCQZ67Pj/6Kp3RYFpTjeBafQ7A/N2tMOMPra3nnz9R0og6aCJY2BwPbqLmgQkKJcDljOaoGYGTwpWBgIFu362pE32k4OHdmgXIB0+p/cCta5XqAKjwLHc/4DaAPaZ7BZm4FdgfbNHe1UmoMW+lqGbfUoVz2B6/W3e4EEOciu01t/AEXP09NAzgJgZNuYDeCoDU5rALV7gX0BwnQfwCxIqr4AHnxpN0Nj/W1ve9sK9nmxc/3Vz8Zz4EgAac6xZwIXfau3QENZ+QXi1NW8jQbyKOgRqJwuzUd+NWenm/rX7sbqbF7OkUfHPGZnwKP/m8tq03eBSv931Er6oD5y9Ik+92qn4JDf+ueYQLxw3I9rBS/UnR6sY3lv/XO9+lxrTgmEKbDYGKnv2kqHC1QBPIB88zyjXB/HmzaHB2Lqm7E7z/XznLcGfvbO0pc531rTuzEKEqMX/wtQmOP0XX/sxkCXPtCX1qrmEfrgWvS3a6JMdPcDlZtf6n+AIV0wB/rQZwBcwc3WmWgviIp2uqNc70NoR2IgJfoD5pUvw1g76J8BowJhxrnnW0faoYwHAhnKmePb1aZv5n380VY7bZof0KCs+grqlM3cOpsdgR/aRydeWU8LqHQMW/NWwLF6yxIvuN4aBEyLLjxi0+hP4J3nfNqFVKBcnXRE2+owdtFkjSYrskWbj7KNwbLKW7/oFZ741va8ruknOtppqX/WXx/HimrTmgxYt846HixbgQ60k7BAg2etk/oQ6K09snzHO96xHgGXbZiMtdFxWWXb42/HvWV/BeYH6moTDQV8zZuB4QG2ZDoHFO38ac4s+JcthV7tl9ik3eyBcWTTy8vLL433AZnjPK89dGajGDPqIe/VTt8Ldnl+XfcOH1j5iCf6OMvCffcKLukb2vCSTqUzgfDaMHYK8GvLNeVaX/zf+r/aeWfOfNWxY61L2vY/3miXfqFPn/VTH9eg4/HjKz2Ng3RWn13zbEGG+EC+aKS39957/6rL/tQPXM7eEwjVLr3zrLkMP/75n/951alTp04u95+6bzl4aNjOc+KXvhUM1pc50DHP9+bf5pvm5ezS1r5seTwsIaN1PDsp2beGtbYkdzoiiUGdbAm7JvHBLnMyx8PW59ay7AF88bz5zLfn8KQjsTuC0m+09p43vEqe2bbJXh/V77expm08zC6NR+iqXPaTPhYw0m/62Y47ZV2rL+YG9GUDFLgxFowrepzdb6ykr+2WMVbNa/xAbWpLG9m1Rw4d3QVP5jGejeO7QKL/s5OaQ/jF+N/RZXjoGGz9Nzfn22V/pgvxryTB+oxGfXJfnXSwQBy5ZjPqn2efeubpVe8L/BTATV99598pZ34n1+yqgjj5H/jng7f5z61FaCyogw51Z+83L862WXZuiRrNi36bF9dkqSsjqaz5RX3GsJ0/dBWd38xnC/58M1zaymwc2DjwrebAFvz5VnN8a2/jwMaBb8iBz/3XF9fgz61lZH1lpD777NPL7/3e762AJSPv0KFx9m+O/QwaMQQ7LqkjvwIx/n97Z9djSVKc4dO9vV5LLIa1zZdt2bCyLCHxJSEkLGTBJZeWb7nmDriCH8Fv4B+A+AdIaMUNQoAwsAYbjGyQLSRrb5avAWamrafqPKdjkqzzVk/N6e5h8oxGp09VZWZkRGRkxBuZWTip3Mfx9FNBYIJ/g3qCPRx4wS9BFNoy2eT5zYfdO/sX5gqOuSpLhx2nn3oFogUIcIihlWPnDFpwYAUeBXxcwWhwym/BO9ri2JH2XUMmierKbegTVOHb4AGAwcSYQJUglasN4Q/0EBRQpyvhDSAFbwkYWjCYcoIP8tNAYWp3fz429wS8DdwM5KBLOUITMvA9Rv/7858fVi7q5JtYEFxCpuiDR/pw35Vyyk3QTtBVIEtgUUDW6wLv1GXigmfcEUVbvhidfnnWN7QTlE2ye+21CTSgbzwPP+QzukEffU8FeqMeCfZM/dwHSyZHqF+QnTqRL3xQlsiO/7T96quv7t700kvTEX7QVwEG5GGdBvGuAnZFOLyCTsYH90y+mPiiDo8SQweox91WyhYgwcShwAS/4TPypA3rp18Gq+oazwk20z71QjfyhqZKiwkw6BJkc9UlZe2ngJttGGgKhLhLjuddWW/SRRBVAASZCT4IaGqbTIAAUAM+AK5CIzbPtgUT6Id1wifBLNp3bHPN3QmU5+NqTuwQgAu/XZ1r0tKx9973vnf38Y9/fNKZL3/5yxNgoc0VLBCohMfqGXrjfxNFlKMdV4wLYggQ1udoX+DKxIntMYbgLb/dNSVAiC7Qd9rimnaDOmrAT1sCjiZtXF0u2AVd0Mu3IDr35JX0mjxQpi5W0I5oe6mfe9BM8odv3l9nO7TheKhgsPaEa9ynXW1/BdOoB92wHsEPAS6e5QNgxxjDzsAf9J0P/Jr6cH5+ADjgjav/BSPn9yJcvTRZugShWPwgIOO7EtzZxnV3Imh3TMzzDLRiLwFJ6Qs848Pf8MH3onGd+Z1+kEBXzib6TF5VPaRuwXXAfnSfsgK4jlfly28+Jt/RKXau0F+TP7Snf6Fe85xHV8JPgWTqMdErsCTw1ia6tVVVp/QfBL60IyYG1E3uu3DAVd88a4LA+Rg6kSm8ZXwLvlV+61tBH/9ZyPLyyy9PcsHOuHOA8gKEyMVdD9DCb+hhDEIHQBq0ulqeegWLeR6ZWkabb5KB+9DtrgL5ZLLF97SYQEUOzJnaZeRmMlH7gl5QpzSxcwYeqX8msjw2i77znpMJ6N4f4Uf/oYlk/T999KOHnUfOTZaFX4w7+GjCzd0P6puLYfimP/AOekxSKD9los9FHymD/wg/TKQgC8YafHBBkAl2nkOHkQ00wbef/fR/pnkHkFea3PmjLdTuapMFzic5vTDvfHKOdhGCC1U8hljga9UAACAASURBVFRw3qO9TNBCIzKiDeWInqqvtIlcXdDAdZNFk0+2f9+Z/iF1QYPJOhKrxgb0B3lAE7aKeZfFUxW81t8zXnDBCfW5Iwce84FnL7/8D1P/0Qf4/sEPfnCyGyRHvvWtb039wv9kfud4RHSJuZVFbW95y19Mx7795t4MtlPeYwmRmbaXtlyEJEgPP7g/vb9x//6qmjhz/nFecJzXRSf0DX2DdhOayIV53/d2yQ90naNLeZ77JkQ5mto5CvsDfbRtotOdRcid95FCM+VJ/pvoRXfhKX4P/cRmIFsTJvTLRTLoBu0ZS1AH/9HJuusIuum7c4RlXEChn8E3zzD2oI1P9XORC/MHH2RmHGFshS1wAQ16Rbsm5ek7YwueoAfwxd2EzEfQ/cY3zElXF1npj6J/0IruOrbgjQlCkxy884pnTYrxrHECtBMPuPNN/9qEhrphosokj7syXaDAdecTysJLfXGOmKQdYxIX/cAnk6ImynwXkeOFetAn/R/tMLygPehCN/nogxgr6Etrc9EP/Yfqi+kHGxvoU3Gddu/9Zl7Y5A5P6iBJ+bnPfW6KvVxENBFx5DOSP4lD4/7gwODAbXBgJH9ug+ujzcGBwYGjHPjB9390Oa3sO59BH4OGn/3sv3ef/vSnJ2BoBgHmlXE6ajiDOHQ4fXzj5OJY83GltGAF911JZVApQMw7ZwyuKOcZ2AYJOJK+yJP6aMNgenJI90cVVEDHAEWHVcBUkERwawIb96thcYyp19XXJgGgm+AA2qhPwFgAnp0vFfAT1KIuwUIBYIFFgWXv67zDExxueCnYilMskOsqMkFXaBTUEICDbxXAxHkX+DdoMFicwMj9e22gpSaruEc9/IfnBJ/UDVhkIm06gmO/Mos++q4Hj/4z4CWQpU2PJYGX1EuwbeKKwEMdMUAQOOI39Bgc8bdgDG1AN/TRT+jjv8G7uuhuHo/tgHe+L8m+Uo/JPV8EDO/dzSSgIbA2AbD7VcjqMM9SxtXaBt8GuNwnyEWneYEvx4ZwDInvLDAwFGATdBQ8M2iiPROdJsQMtk1UcN0x7fERACHQJpgBH6AJnfLdBxXoMHhTv0y6KRNBWOgxgSM9XHPXmcGyMuW6O/oMPq1TEFnDRdsG1doaQShkKB+kW2BdUIm27Yd1I2dBA5KB8ACABBoYMzznkReCciZ5BG3gGbqm7AXITGZrT2gbu4acBTEpo24wDgCmPvzhD+8+9rGPTcDMF77whQkwhyYTo9pR6rdP2DDHhSv1+Xa1tccpCaLBE5MzyAmaHXfQpG2qCWXKmtCFJyZ8TDyaoOK6QLvjz2PZsKHYKvSPfgteCCKYwOC34K1j20SLAB12ROBEW+/KaWXhOEY/eO8T3/DVpBM8oD5XDlOfYw4a5Im2X72HL9bNPfXQZAztm6Dhb0Dgmvx1PlGXSB6r9676dacFdsKEMO3yqTaSe6ycr0lZQTXnSlbHY2v4oGcCPIBt2Ex08jvf+c6kn4CmPMPz0AefBdKQtaAkdtYEQk1GqaeOZ20CSU3GFOAiOuc8od7QNwE/5IBc6Dv0MAbcucu8Ah3cN4lgcks5mFzBntKmSRq+6ZfJcMFq+KONMmlmgpTfyJo2tF+OI+dG5QFNtAcfnbMFM6mffglCCujqP1HWnVXYU+03toUj3bAN3/zmNyf9Bcx0/EM7gKc7XQSWbU8QzwSpICLf2ghohg6TInVhCNfog7vWlBPtUM4kOPyBZq4zxpEx5Xy/HnzknivBXTBAfRy7qz6hN4xV5A4fTB6RQBAkpk36iw4BUv/zv/zLga/cw17ycWcN/RGg5m93wakn0MR9vkm0Ya9MtkCP+j8lOvZH8rrYYfJT9gscfJcWegffSEyopyYdaQM+ITOeo87f/Pq3j7zzxGSTviF1mXTTbpt4Qm4PdvO7MvRJ9LVM/mhf3cVEffzXDrpjpALW+rAuinJBi/4jNOr/v7g/lrQuLnDXCv0HsDfhbnLa47noP4tfnIPUS30bkw7oPH/TN+pkHNFn+vbWt/7V5J/qu5logj7mmm984xtTGcbRBz7wgcnefelLX9p9/etf33G09d+/6+Xdw8t5HtQmOLahj//qtMeTGePAc44dRJ4ej9guHtAH4Rs9h5fwFx7Be8Yw/eG/8w5j04SSsQMy41mTjNQxJY5+8fo0TrCT7qz3PTOOM+pAlu7oMdnkQjJo45lq9+EH5bFBJkaQn4uG6Ke7Phhr2krntym22O+m0pdwDpUu+q9Pow44VqwfGkkGMG6IRbVFxl8uiDNJz/PoA/VAF7LTp3ZXGdeoiz7/2YtvOuxo5zmToLTP89gw+KUv6LGEjrfXX59PM0A/0Ul9FvoMrcjbhYv00V0u/D3F3fvFA/qO8Bq6bU8ea4ulkf5Nsjib/W75xnPICd66kNJEjoumkI0nc+iL6dNo4/Wp9Zv1xU2KaYu4b8JJmfBsnWOghX65IMQ6JrlczhiC/KMfJIU/9alPTUk/2lnzGcmfNVwazwwODA7cNAdG8uemOT7aGxwYHIgc+P6//vASh5Z3/rjjBof0Jz/58e4zn/nMFITMIMUMluK44aDpHHocigChAKTOM8G4ARH1VqedYOX5/XEcOHw4wL4Xh3oMIgWrCfYJsrnntn2OzXK1tMEMdBqgcq2uggSAog0+XH/H2952CBylHTqhmb66mg4HFv7g1OK0mnz49b352A7apD+utDQpZuBugoFyrrR0twb3DOhdRWyAC69NogkmCZDRb1+KTnllUneGuArQgIu2bH8CofbHu5hQERzkGx4QcNI//kMvQZOg2hQA7I8bo353t7iKj/K+OJy2BE1cxQZ/a1JBQFfggzoFo61f0LuCbtQHgA9IwHMEd7alfnJdQNpAwwDV/rj7wzO1kbMBrAkzk5IEiVMycH9kkgGmR6y44hj9QQdNsBBsQRvXp0TM/sgTaENW8NAVpPLHugWYDcgEyvn2Iw9NFvFb/aEvrjh2xR40sNqa34C76K+BoGPQpCO8Z0xy3dV97sZxPAhMmiR1N5sBoeBWBUmkXV2o364Sh9/8p16CW5MY1gsPTNKoIxWYrkkrk2QEytDj8S6eOz+BOufnk54jT/tr4oh7yBQ6kKXycVWwtsWAnrbhLTtP0AtXSVIvbaNv2D/GGrIAMHvllVcme8Oz0KPdcWzIxwkAfPDgcMSOIJ7AsgkDAS3thHJyB5PXtUXW6RE79EXwU7pcDEDd6AH/kYv8NcEgYMS4ZMUyYJUrOgVtoFNghHGlPdQOcY0P8hAs0A63+kMZdYh+YBcAVDzuhHuUhf+CmNp7k1eCUu7qVF8F0NVLbTEy8qga9Y52eI7fruKl/rpzg+SP4Jjjm2cYc/AXOyGwI5gsED3Zif1RZtJrAk4QFJ6zsxD6PEbFVdoesWXCgmQQMqDP6CHgCzrLfcF8k42AqCbZ4Q0f27bPAlTUBR30hT54tIz9Vp7yFh2CDtrkCJ0pybVf+OFc7u5Td8nKO20W7dEP6BX0ZPeMc78gskflaQ/hjfJx/mFe4ONY8B0OgrUCXYwLdyXgpzCm6Qc0Me7RfXjgnOyYRA70x3mZeuER9CKD97///fsX1L861elYRZ4ecyv/TbJoN6hXn03AmH6p17TpvI3vwT3sHvwx+Wcyiza0P5Pv9vzzh0UX8ICdXSxo4MPxle973/sOdoGdGNhA5OQYmxYC7Y/J9CXzJLrYLQdN6Je7D0wAO2b5TaLoHz/ykYnH2sh2B6/gpj6dSULmPeqG9/iE1IueCta6U4bV5yZQkK1gPO1R5o1veMMjILc7udE5E3raLsFz36fIOP7zl/7y8AJ4fVauV3sEb+kj912YYMLydw/YFTi/F8jV/soTOZjU5ppjkLrd5eSc5S6lav94zuSq48L5Qf8e/0fZafe1lfzmnjZcm2myakqu7Xd7aJMpCw3w2aMFSQYKaKuD8xGFgPK/mvQF/09b7HwDP773ve9Nukzi50Mf+tCkJ+z+4Trv0/nNL3+x+5MXLqa4gjaQu3bbeQWZmpB3wYg7w1j8pL2y/ckv3Nsw+6If73t7tFcmI01I0H/GOLST7KU9fULqoh70AV5Ox3K+4+3TNXjqYhLocCEBPOY+Noex4byHbmLXsCE1nnDxHc/CE2QALfa3JvZM6tWdJPoVJhD1pZCJCR50jXqhlzacz+ybiUT6SLuMUWM6fmPz4AX0Uz91m6jDnrvQyaQzctQ+QB/0mmTnnT/2Q9+93QUnXeqeNtAEzwsvzIvkjBFMdEAXvDOOoLz8cz4zvtDHpm6PzNQO0I7+nPOnfCX5M8Xv+12l6p7zG7/VMW2vcTz1Msfwrf9lzKHfaKyv7+Fcb/KH+3XHO/e1VSZulA3tu8tqTki9uDs/u5jkK/3wi9+f/OQnpzEtbQnIGMmfxKFxf3BgcOA2ODCSP7fB9dHm4MDgwFEO/McPfnI5Oep/enUcDc7va6/93+7zn//8FCTNDt28MlqQCUduTsL84rBijYYqQFqdeP7GkRMwceUlvwliCLxxIg02TFLYJg6suya45mo5V3USEOBsCgILYFPOFX04ljznCi365Tn8AvLQ6O4bnGSeF1AS8K4gPIGax7BBu2fNE7jURJlOLLRT3qONeEbHWzpxqF0tRcDER8DJ4wvol8faIBMDQ4No2oAfnqVtwKUyGOwL6gpguXqbOg1MBHlNgFGWdlw1S50mJExiCHy7us/AiGdNyAnSGlQZJEijiSjBT0H92h60cd8jZwxuaZeg3Z0PXHfVtoELNFKnR6VQB7IUYKQMYJSrmgUjqi5DC4G0tMMzV1Gi44Lr0AlvWcUM6CSfXf1nQgO9ECxRT6zbhA5tGmQ5PgTmBWAFCB2P8lxwg9+CBCa7PK7FOilLfzzOg7rVS8EvAzz1WHCOcowfV/krU5MwNSCE9ipbASjKqP+0Q9smBQxu1V/qM3A1wLR8TQaZlGI8AWy5Cpp6PeIMGagbjG/4IpBt8G0SyoS5oCmyF/iwj672BkgHBEV22DJkDuAOnyljIoK+AhA6xgVoTU67ShgeG5ybrDHZLA3qn/JxnJocUdetm+sm0QSVTChqd3lWvbC8SScXAQio+B4lZDHPK68dbLD9os1qCwRLBFSUBXX4fhUBVZNizkvqkoCNttyV7+6+4Dr0yAfadDWuOgdNHjVkQsMEV02GaXu5Rxn67vjTDqJnHinkrkBlYULVuZHyju8KWtVxQf/UOduEBwI8jGl0DH5jb7jnimj4zgdd8cgv+Mh4NanNSnnA9a9+9asTCE9iEiCccQPwypGVLjyQXyZ64ZUJDMFjAC36ot1wFwDtA/LQZ4BHF3W409adKSYiBBex09CEHnKNtqlbnmovaqKFvrkKW51z/Ch7EyPUhwxMlDkn61c4z5pA1q4JvmE36juLWJkPH2kfWdgf+s0cQ/v0H9463/HtwgZ3+LgrCPmpi/oEgnomSOGdyQ7nFdqh3PS+nXv3JptHOwKN/F13QDFOXIUOnynvTijqno7u2q8kR894FkCZ47fe8573HHZ64UeSGDLBRz20Tf9pz50LgMHohLuLpgTBiy9O/QCo5LqJEdomscuOHejEF9Q2ak/QUXciOxfSR3dNc0+dE6DmvrqEztPe7OvOx3MhP77pK/RqWx336g79qC9snwHPeecSsqYvb33r2x85LkuZMs7QrWl39d7/gxceBzYDy7+a+Em71GuSkfb1UfQl0E9f+G591AHvXdREGf5Thg9/M86s2yNjuW7ygTZNtFLORRH6svrDJqHQVX0CnjFm0D82+QMf3N3Dc77zxcQ4z8OL11//5aQv8Bm99xgr7qGPLgwjgYQspV3f9Wtfe2V6jt/orX4zvNauKFdjFud8dzzUOrX7+hnoh4kzjxmmPHylPfttclg/hOvoCHzzP9eoy7kPGv/uXe+cYid4wD37q62lXp6Dfy5AUmdMLClrZOmOSXQP+nxHHLRDj4uH9LF855eLP6RNXUKG/F2TP9pSyniSAzTQPvJXjpRTDtZLfSyOQYcYu+4ed+5UV/RLnDOhl/GGvntawrSQ8LdXyW4W4rhzED6ayIcG5arfDr1sXKFO+4cdNKlFf6EPfpnkt48mh0ygmhTjm/64K0yfxjnPuAde0B++3/TSmyfZuiijJlx43vb5m+eh0eQs19QnfVB1TXm5M7Am8UwA6XeY7NHuQAs8oQzj3V2ltO/iTu3HO97+14fjd31nEz7jZz/72emYQo+dM35Y+h7Jn8ShcX9wYHDgNjgwkj+3wfXR5uDA4MBRDvDOnymYeWEOTAWcLy7Od1/84hcPYCuOrkGDoOO8yvTqJcoGETrsrlhzda4rfj2WREBVJ5j6CVYoJ9iGQyyAQXt8BGx5nmuuRvQ37eCsG9y6MonnDOpxTgXLDPgExg3mqY97AkQCJK4ExYkXxDIo8BnoNNllu4K7roAUyOitjBT4oV7KCxziPFfgmfsGD4Lc0odc+UCjAajAoiAZ5acVuOXFugb/1OMqSGilfusiCKOMbRkI0H8/3KNugVfk7kpog5AWjK5lKW9wYpCsbEzAIUODDsoqe3SKMm1gInBFUFITBtLdrsyjvwRx0CKow7PIx4DQIM0Vp77gvU2AQZ9HDxnooZvWBb2CPwJqrtymTYFt2qUc40BgnrIChPDGgJX+Euw6dgUnDZrVEceDfYJWA2f1y3EgkCM4bnAqWGJwSzkBfHVTerkOjYKSytfEk4kTZQg9Jh1dqVqTPBUgMWCFPvhnsk/Alr77Pih4KMAOmEi7AB0enwGdniXvkSvTi2r3Z9UjB/5TN4EqNCl36xVg/dGPfjStjofXAMOADfBYQBh6Kct/QTPaNDHDOHLV6mHl9T55LJgtT1wpKvBggrgCoNo3QQDBe/qjLrsLQABMYJr7zhcmxOAdoJZjT+BWG2rCgv6YSPfYNfggPQLpM8AyJ2WcS+oqVpOXdYIT9LWflEfe9A16aQ8+Qid/O+agTUCC9kx0CrY7BwmAyh9ppD2TP45VwSy+5YVJI/ro2PCYO20z9/y07VCP85WJXr+pD1mYnDPx5y4GwT0Td/SfNgFOsYfKgG/GgosL4Be/PY4UWQigQSd9gibqUIfhpztlPLoG2hlL0AjAA08ZBxzrw/Pf/va3p2OZ3F0h4Iec1Ul3XwB4kfzR13BhArRrr+QT7QkkqnsmhdgFoO2grDqqTwFv7Bt9hXf0H54KgjnPUQ+0C2pCH3QBarkjhHp5Br1z3n33u989tcFOBI+24h466tjiPnxUZowDQFB1FX44HgF5Kat/Ad0uTKF/0gi9ziHK3mSoCRATYPab9lwwIw+VtfMM/WbXD8lD+M6Op+9+97tT3zyClrY9xsp3kECvR4zRT2RVd3zxHPS5I45+YVsBCemHiRHthYlMfCfac+eLfio8hc/OJwKcJnugAXr573ys/4mMkSu85gMPPJrJBUyAy+xWr0kWF3ngI8zl33LY+QO97pSBD/zXz7EP9FGgdj6m9VcTjxybJvXUZfjvvAd/nVcYN455AWPohBfV33UlPvXpv9NfeOQxUh7DRzl1Qv+d+uqxV/ymHmXjohTrd453vqEed29Ttz4ofJz1eE748jxjAPDepBm+ljvHSBIyJkzY8f4c2v7pT/9r95WvfGV6jmcoK33Oy/p7NZ4xqW1y1B0ezv2OI20LPKNtj1YzOYw8kRly4eM8QnnqkqfaAecS44vd+fyeLxdo8Zx+uUlOeAYdLnapPp7zn+2pN/TZsQFNh53q+3fl1ZjGBR81SeGcD53ywnnd+Y3rzrv6IOgyflEdc85j+oSMYxLp7t7xuj4Qv01eUK8L8YwPnLumnUP35qSuSX4TkjwLz/i4SIU+2QfjhYcP58S5cqtJEsu74AEdNXZFx7Avhx18+93m0Kq/V/vgGNaPY5xMscLzF9NYpBz/0RnjWuThOIcGF5Rw3TmAa/bLpDp0Qpe7rdBbd5XRhnGc/eGb+tRhd7fp45lcrn6RiaiX3jwfk83HnVro8ic+8YmDba3+3dLfI/mzhkvjmcGBwYGb5sBI/tw0x0d7gwODA5ED7PyZVmldzOdbC8afnc1HkV05w/NqwPZzdjbvXFn6mEhYum97S/cFgJbu4yBvaV+QnDpqUMJvHe7IxA39F/S27fY7tZ34m+4boCy1I32nkm8FOo/11QBSOVmOAOPYpyajes8JmBo4ChrXgHVL/SZQ2n5af9J/k11LNNg/66l8okySX2o/3e+NmUprkm+ST9L/JH/HsXLlt2BBTTJUeVQepv4n+tL4SuMz1S8AnZ6TD1VPuJba9z7lqm1Sr1O7ll+ya7V+aax1Jv1I80Pif6I/3V+jf3VuacdDGp81wVDraemq8uglj9R/k2PX1eue/Wrp6Y2bxH9XTSNnACqP6xTAW6ufa+2jz9kfd4rUvtQx4vxQ+VZ5l+xzoj/Zx9qvduxq3ysgCd8Ezrnes2v2RVt4TMft39L8a3KhJpIrDQKjtOn1es0V4oxjrrsooCafqu1q+wNQ2LMb8jWNryS/Vl/8rSwETuv4qzQm+U7+M2c3Pc7njB2T83GYSf+X7rf2ue1foj/xr46Vns+T6m/9iz+Ux9Vio14fk517/vnj8Uuy7+p/6zdKi/ypfmDVFRNvS/JJ/Hm4uzwq/2p/enWl8ZHsd+Jv4l/1X69iz7ODr2H7re3r/Va/ej7LEpP+5OKFo+PvaP/OLneXl/ORaY8rv8r/dqxQZ+T/3nQs6VeSb69cjYmTfF0UU21w9fVcsLnIn93V0d/6mJR3Dkv2xXpH8udxJpBRZnBgcODUHHhM7+7UZI36BwcGB55lDqTkzxX41k/+7E+IWGRhch7T/QT+Jdkl8MX614Bbqa3HCT5ru0sA6bF2U/9S8Jjub60/8WyN/NtAr/Ip6UeiX/qWgsut9S/JtAfk9XiV2m/pr3XQRgoe1/JnSY4tfW0Am/Qr3U/6k+67shG67KvBrYBzDVxbgCoFn4l/SX6p/jXBe+JBqxPXeb7uPDE4p7ygQaJP8Kdn56hHcL2nx8k2UCbxL8knJY8Sr1L7vfml8iL1sSYn5Ls0UU8d372x5M7RXjsmB471Efm2NqzaLlYaH7NBST9YMexRatSjPFylnPiTwMUEHlcgtn1W+9kmHCq/0vhO+ncd+9cDB5P+tfxrfyf6q6x74GwaH+6I1nYI6mmPPbZVPfM+fHOXatUvZeE19avtl3xNyfEEvrc2rzdXVB1qaT0u3/Pd2e548iLx93KHX973zVt70aurAq7tPFH7vkRH0t9j+p/Ktnal6t9V37Ylf1jkduyT7I/JnyX9MznYtrFWP6P9eO56/U/2oKXzuvZlqZ9Rjy9JpMyyWBpPdez5dx3f1TYkuU0NXZ7v+LdF/mdT8eXxl+hoF2+1fUxj5Hf358VvNYlTx30qX/WrpxtJ/1p72Lad+n/5cIZGj/kYSXe4P5I/a7g0nhkcGBy4aQ6M5M9Nc3y0NzgwOBA5UJM/jzqK8xb3K+dvycHF+338APbh3uFfIjQ5r+fliJxeHcl5Jdw4FrwncGSrYe8Fh6nPtZ/JuU70J/4nBUr8T31J8ukFR48b3PT60gacS0HIEh8S/xJ4tJV/7c6xSmdPr5M82/tJvyo4UIFC60nyT/UnehM44XFzdbU7NNUEUA/g9FoCD5P+JvoTeJ3aT/UvreyuY+hYHT3eVNkmcL+XnKg60Vv5eh2d2KpfW/mb+t/j/yPJnyDAlDx6cH9e+b8E6nmkVX2mtXHHSKj2pSZHbK/2vyeLtDPXIzvbecrdeWvA+TQGevyR1rWLP+o4qHb1Orq6hs72mTYh1fal3ZnT2uCqfxUg9O9kv+oq+nZu4bf+S7taXHtr8th50OcEap0/rwtKS8vzFxcH3e8lB1JyN/lHPUC6gszS3+pES8uyf/v4vvNkw8POj6Rz0T8px/h2/evgv/d2tldeJf9ZXveSK8n298b9H/g3iUHhfqW/ji/1XP2r9C/93Wsq2pcQ/0BTaxPq76T/icfpfqK/5zNW3+SRubLomuWS/5fEe/ngePIvlZ+TP8uf1P+e/7xGb23x/oN559EjY+rsaudUsu89/lea0/yd5Jf415s/uOb8kfTT+kfyJ3F63B8cGBy4DQ4kH+c2aBptDg4MDjzjHPj3f/vP6di3i+fnl1TreHrsW0r+nJ8fP3YtsXeb673bJfA8Od8peE/O51bDnpzzrcFVCo4epK1bQYCXoXzkXwheU3CRwNfEP7tXA/caTKX6dyuSj0sJJfr2XABX0vhpwde2rUR/kk8qX8FHaU1jLvXpOveTfOuxIT0gr00+tMBM4k9q/zp96T271T4sgW9rZVWPRaygp+UTf1rwtdXPWr431lP9iT+J/1t1NdrXAs5oVypNyf72AO1aXvtReVf7ZPJHMKUF8xP9CfxukyetfJN8aF/aah+8luhL+qE/swQe18UXbaJlSTfqXJHs41b7kGhqk4stCOj46yV+uJaSIz3wuMp4KcmR5m3lwvxpoo++mKyv1+oc3Y4h/a+efNPYP9Bw5MGk//iPSzKmbJL/WUKPUycul3cd9OxNW93S4pG14Hry3+v4r7w46FDqX3lnTH206vmxKqJ9X+l/LrXxcG/fq89o4gcak/3L+nE8wkiLj6ClztvV/nM97QxP4kn0J/sifXUstnPIMRrqztSq74muQ53Hh0/q/i4N36h/TQut/5nmvzr+enxL81O1Ub0YKJWvi/OSf73EzFZW1R9YuzhnJH+iqo4HBgcGB26BA1sxwlsgeTQ5ODA48MfOAZM/7Tt/2Mr+qFPW95IvL4+fmZ34l4LHCO6ElYfJ+b7t5E+vf5Xm1P/UvxQEJf6n4HW3cedWoq8GhT0gNPU/8S+tXE/lU/C9tPPiAK5sTP604MpSomlt4NU+l/hb5bcE+B2zAWvkn2zIsfu95FQFCSr/Ul977WylP5VPwfea8q1O1N9pfFf+9Z5N4EQFn+VfDwSs47z+ncZf8NQoYQAACwtJREFUup/6l+4n3Uv8jzt3QvKcnWFL/OJ6L/lT+ad8KqBy3fmlB7QKKNYdHz09SzvbpJX6qAt6BQRrYmZJDmnMpiTEEtDYgnBVdymjXNeAm0mH1tjHJXrq+FIWVSZpfkv63+4s0nZWvkGb+uV9aWiPLaz9mPSqyJw66A/ftMv/lLwWfH/c5E+SjeBoO84PgHrZWdHWRZmkn3Py53F3/zzc7Z5A8ufY+E72PfmPLQ/a8bh28UtNYPTofVz7kBbvJPnp//b0r/a9Aut17Gyd35P/2SZX5KP0puRP6n+a/9L4SsmDZF9r/W3yIrU92arpfVsbxl84NjDR0C7GaP2gJJ928UgrjySf3rGu19HPOn/3ZJH0px6buJQoTjzk/kj+rOHSeGZwYHDgpjkwkj83zfHR3uDA4EDkwA9f/fHRnT9XFfSSPzlwTc7f1uAr7fxJDDh18if1vwcqVJoTuJnqT/1P/E/gUOJ/Cj5i/fvkyOOCO6n9JXCwTTQt8vGWd/706Ep9rmXW8j/q0f6B6yaAkn6ndlNf07FRrixcGkep/jT+UvkEjqdjN5L8evRVmhL/pa+Cb8ok9Y3nAC+OJS+qfJYA7mM6kOhP+pPAzVQ+6VdK/iT72/K65Xlded4CR/zugUHXAcnSzoAeeHkd/ao0m1SpgGUaH2vG35LuCs5WsKvSszR2Kvicxl8aI4n+Co725Lt2Xmztsr+T/sujJXCb+/DA/9Dorp2q+9ZT+cX93/7ud4eXe9MG+sQz7c6fVkb+vnhuXny0lBxI4HECV5ds3YGfZd6rPoP0HZcvxzNtXDz14D4I9qKZWmsfl/zQpJ/Jfi0lH5RZSv4s8TGNKxmS6E/Jk9QO+lcTKrU9x0a1t+3f9+7dOzrFJPoT/1v+tbZwrX4sEZn4k+63Y7eON8oyfntzWCvfJftwfP4+213Op6YtfhL9Dx9uG3/t/NH6QFE+If5I/kubfKu6TNn6Tr9eXUv+fuKbdWF/2/lDP8Dxk/rA/ZH8WcOl8czgwODATXNgJH9umuOjvcGBwYHIAZM/7vzRGffYt6sK+smf8/OL3W5aPdX/xODl/LhpTCvjLs63Bc8Pd/PRHL3gF9qT850WfqX+L4EyyiGBM1HA4YEjoptKJvp5ZfGWT6x/f2xFpaUGeql8ut8GjW1fIri38oW7S+BK4l8Konr9exwQ/XFl2IKTrc6s5f/jtp/403vnTKUpgcup/q39S+M72b/Et6Qfyb61Z9LX8cLfib7eyv1Kc5XP4+ht4n/qXwKHE39T/T3QnDoPehXmP/Wz6mH92/lvCSADXKygNG27K2MNuOLK4KX5sYJDPVmk8dXqV91BAq3p2JfEf+hu59iqwxVc7AGl7TVl17ve05Wt9iPZ115yqAWgpas3vhL/emUf0d+SeKl6pk+F/qhvFeQzuXP23Pkjvpfyt3xPpypPLx88PCrflNxJ+kn7x/xD6G8BU59fM762Jn92D4+j10n/lO+Sf5LsH/7zsU8aJ8n/qfrX6td0LzjgaX643Oi/Yn9b+dfx0Y7F1o6n+T/Rvwvzx9L4XZJ7kvd17yf6W9t8jK6er97zz9fq/OSrbkz+XIYKrkVL551Gqfz5xR/Gv5XnKX5pj0Wuupxkp54fm19T+7sF+9GT9THdG8mf647M8fzgwODATXBgG0J2ExSONgYHBgeeOQ60yZ+rAKsX9JIAYreP3yQHzo4mf6LzNwUvBJD97/lYjOX7EykEgNBx3W9qptgJkz+p/2577wW5XFsLziwpbgoe1gbviwPj4fHgPwUQib4pQNsHRS2I2ZPbdQdwPVqoBhxr6KKtB+HYFcGjHiDAvQR+rKGj5U/9nfQngQ8J3E8vrE3yv668rvv8UhC5lq70XOJvojfxN8k/td8Dv6t+pPpb+iqwyd/Xob8FvurYXvo79S/JJ91P+r9Vfj0wq/LhOva3x78Hv79/ILHaQ5/trexNfar3o/1qdmYKHllH4i/JFxMB6gC0ey2B82l+bfuvHZY/vWNvWvt5bP65Di97zyb9rPrfA0rrzope/Uvj2+uJfxW874HvNTnYPjvNb/tj3bRDyFudmmR8MYPn7fjv/e71T/C9Pl9tfkrurrEv7RzyiP3cJ3+Wjr1by99H/erWz17+nRYfJf1M+p+SZ8n/sf+tbTrwNJwbV+1Jz//bmvw5C4vHovz29Ndx3PMj23G+pPOtvNL8nOaPnn2pdSb7k9pP5ZP+rbHP7Rxa+bu1/d0hfqlx7dV4m5OzR8bfxndGLcnCfiX7lMZf4n+aM1L7cXwGAu7f//0f7BSlSF0EsKYPI/mzhkvjmcGBwYGb5sBI/tw0x0d7gwODA5EDP/zBfOxbPWu/AiSPONdnnDF+vtv5HWtf+UBb70397hyLs5Li8dgd4UAK/lLwmrqRgp9UPt1P9J+6/Fb+nJq+VH+6n+SX+J/ub+Xf1vpT+wm8Svw79f1Ef+LPqem76/XfNv8E8ttkgmDvkN9d16BB393gwPFFUEuLo+4G7bdHRbJ/p6Ys2bet9KX6U/9S+1vr39p+Kr/1furfFX/642/OSx9ZfBgITPzf2r9Ufqv/t4b+Y4sjEv+Tf5765/2//bu/GhjrWmaN5wYHBgdujAPDMN0Yq0dDgwODA2s5cK3kz9pKr/MciZ5b/Jztth0bd4ukj6ZXHEu3Jng5xsgnFZwstZGCoyTkreW38ufU9KX60/0kv8S/dH8r/7bWn9rfGvwn/m69n+hP/Nna/tNe/rb5V5M/FQQayZ+nXbMG/YMDd58Dyf6dugdpftpKX6o/9S+1v7X+re2n8lvvp/6dmj+p/q39S+W3+n9r6B/JnySFcX9wYHDgWeXASP48q5If/R4cuMMcGMmfkfy5w+oZSdsa3KUGUvIglU/3E/2nLr8muEs0HLu/tX9b2qZskl+iL93fyr+t9af2twb/W/mfyif6E39S/X/s9wf//tglPPo3ODA4sMSBZP9Ozbk0P22lL9Wf+pfa31r/1vZT+a33U/9OzZ9U/9b+pfJb/b819I/kT5LCuD84MDjwrHJgJH+eVcmPfg8O3GEOjOTPSP7cYfW8ddLWBD+3SWQKbhNtp+7fVvoS/en+1v4l+p/2+hP/Tn0/8S/x/9T03fX6b5t/tI+MlFP7DodE313n76BvcGBwYHBgcGBw4GnkwFb/ac38vSX5s6b+NXwf7/xZw6XxzODA4MBNc2Akf26a46O9wYHBgciBkfwZyZ+oJM/wA08qODkVC28iuNtC+1b6trRN2a3yS/Q/7fVv5e/W8ol/if9b23/ay982/0j2sLqY/9DCb769lnbePe38H/QPDgwODA4MDgwO3EUObPWfkn9Bn0fy5y5KftA0ODA4cBc4MJI/d0EKg4bBgcGBRzgwkj8j+fM0D4kUnGwNfk7Nm0R/an9r/7a2f2r6Uv1b76f+J/6m8om+rfWn8qn9276f+Pe09+/U/L1t/pHcefDgwSH5c3FxcUj+cH0kf06tAaP+wYFnlwO3PT+c2v6m+pPkE3+21r+1/VR+6/3Uv1PzJ9W/tX+nLp/4tzX586Tof+e7/mZgrE+KmaOewYHBgSfGgWGYnhgrR0WDA4MDT4oDI/kzkj9PSpduo54UnNz14CvRn3i6tX9b2z81fan+rfdT/xN/U/lE39b6U/nU/m3fT/x72vt3av7eNv+ee+653f3797vJH65zf3wGBwYHBgdOwYHbnh9ObX9T/YmniT9b69/afiq/9X7q36n5k+rf2r9Tl0/8o/0tO3+eFP0j+fOkODnqGRwYHHiSHPh/VlLl4LaKDuo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6633" name="Picture 9" descr="H:\documenten\downloads\download (1).png"/>
          <p:cNvPicPr>
            <a:picLocks noChangeAspect="1" noChangeArrowheads="1"/>
          </p:cNvPicPr>
          <p:nvPr/>
        </p:nvPicPr>
        <p:blipFill>
          <a:blip r:embed="rId4" cstate="print"/>
          <a:srcRect/>
          <a:stretch>
            <a:fillRect/>
          </a:stretch>
        </p:blipFill>
        <p:spPr bwMode="auto">
          <a:xfrm>
            <a:off x="-700479" y="3233365"/>
            <a:ext cx="2448272" cy="1235178"/>
          </a:xfrm>
          <a:prstGeom prst="rect">
            <a:avLst/>
          </a:prstGeom>
          <a:noFill/>
        </p:spPr>
      </p:pic>
      <p:sp>
        <p:nvSpPr>
          <p:cNvPr id="17" name="Tekstvak 16"/>
          <p:cNvSpPr txBox="1"/>
          <p:nvPr/>
        </p:nvSpPr>
        <p:spPr>
          <a:xfrm>
            <a:off x="3734127" y="4658192"/>
            <a:ext cx="1462675" cy="738664"/>
          </a:xfrm>
          <a:prstGeom prst="rect">
            <a:avLst/>
          </a:prstGeom>
          <a:noFill/>
        </p:spPr>
        <p:txBody>
          <a:bodyPr wrap="square" rtlCol="0">
            <a:spAutoFit/>
          </a:bodyPr>
          <a:lstStyle/>
          <a:p>
            <a:pPr>
              <a:buNone/>
            </a:pPr>
            <a:r>
              <a:rPr lang="nl-NL" sz="1050" dirty="0" smtClean="0">
                <a:solidFill>
                  <a:srgbClr val="6BA42C"/>
                </a:solidFill>
              </a:rPr>
              <a:t>1959- 1965</a:t>
            </a:r>
          </a:p>
          <a:p>
            <a:pPr>
              <a:buNone/>
            </a:pPr>
            <a:r>
              <a:rPr lang="nl-NL" sz="1050" dirty="0" smtClean="0">
                <a:solidFill>
                  <a:srgbClr val="6BA42C"/>
                </a:solidFill>
              </a:rPr>
              <a:t>Slochteren</a:t>
            </a:r>
          </a:p>
          <a:p>
            <a:pPr>
              <a:buNone/>
            </a:pPr>
            <a:r>
              <a:rPr lang="nl-NL" sz="1050" dirty="0" smtClean="0">
                <a:solidFill>
                  <a:srgbClr val="6BA42C"/>
                </a:solidFill>
              </a:rPr>
              <a:t>Nl over op aardgas</a:t>
            </a:r>
          </a:p>
          <a:p>
            <a:pPr>
              <a:buNone/>
            </a:pPr>
            <a:endParaRPr lang="nl-NL" sz="1050" dirty="0" smtClean="0">
              <a:solidFill>
                <a:srgbClr val="6BA42C"/>
              </a:solidFill>
            </a:endParaRPr>
          </a:p>
        </p:txBody>
      </p:sp>
      <p:pic>
        <p:nvPicPr>
          <p:cNvPr id="18" name="Afbeelding 17" descr="logo-wageningen-klimaatneutraal.jpg"/>
          <p:cNvPicPr>
            <a:picLocks noChangeAspect="1"/>
          </p:cNvPicPr>
          <p:nvPr/>
        </p:nvPicPr>
        <p:blipFill>
          <a:blip r:embed="rId5" cstate="print"/>
          <a:stretch>
            <a:fillRect/>
          </a:stretch>
        </p:blipFill>
        <p:spPr>
          <a:xfrm>
            <a:off x="428152" y="372095"/>
            <a:ext cx="2124156" cy="862938"/>
          </a:xfrm>
          <a:prstGeom prst="rect">
            <a:avLst/>
          </a:prstGeom>
        </p:spPr>
      </p:pic>
      <p:pic>
        <p:nvPicPr>
          <p:cNvPr id="2" name="Afbeelding 1"/>
          <p:cNvPicPr>
            <a:picLocks noChangeAspect="1"/>
          </p:cNvPicPr>
          <p:nvPr/>
        </p:nvPicPr>
        <p:blipFill>
          <a:blip r:embed="rId6"/>
          <a:stretch>
            <a:fillRect/>
          </a:stretch>
        </p:blipFill>
        <p:spPr>
          <a:xfrm>
            <a:off x="7500297" y="3056153"/>
            <a:ext cx="1784711" cy="1412390"/>
          </a:xfrm>
          <a:prstGeom prst="rect">
            <a:avLst/>
          </a:prstGeom>
        </p:spPr>
      </p:pic>
      <p:pic>
        <p:nvPicPr>
          <p:cNvPr id="3" name="Afbeelding 2"/>
          <p:cNvPicPr>
            <a:picLocks noChangeAspect="1"/>
          </p:cNvPicPr>
          <p:nvPr/>
        </p:nvPicPr>
        <p:blipFill>
          <a:blip r:embed="rId7"/>
          <a:stretch>
            <a:fillRect/>
          </a:stretch>
        </p:blipFill>
        <p:spPr>
          <a:xfrm>
            <a:off x="5916501" y="3501201"/>
            <a:ext cx="1463432" cy="989480"/>
          </a:xfrm>
          <a:prstGeom prst="rect">
            <a:avLst/>
          </a:prstGeom>
        </p:spPr>
      </p:pic>
      <p:pic>
        <p:nvPicPr>
          <p:cNvPr id="5" name="Afbeelding 4"/>
          <p:cNvPicPr>
            <a:picLocks noChangeAspect="1"/>
          </p:cNvPicPr>
          <p:nvPr/>
        </p:nvPicPr>
        <p:blipFill rotWithShape="1">
          <a:blip r:embed="rId8"/>
          <a:srcRect r="18018"/>
          <a:stretch/>
        </p:blipFill>
        <p:spPr>
          <a:xfrm>
            <a:off x="3756689" y="3328134"/>
            <a:ext cx="2039448" cy="115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372144" y="3687222"/>
            <a:ext cx="2952328" cy="282641"/>
          </a:xfrm>
          <a:prstGeom prst="rect">
            <a:avLst/>
          </a:prstGeom>
          <a:noFill/>
          <a:ln w="12700">
            <a:noFill/>
            <a:miter lim="800000"/>
            <a:headEnd/>
            <a:tailEnd/>
          </a:ln>
          <a:effectLst/>
        </p:spPr>
        <p:txBody>
          <a:bodyPr wrap="square" lIns="0" tIns="0" rIns="0" bIns="0">
            <a:spAutoFit/>
          </a:bodyPr>
          <a:lstStyle/>
          <a:p>
            <a:pPr>
              <a:lnSpc>
                <a:spcPct val="130000"/>
              </a:lnSpc>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Nieuwbouw is al </a:t>
            </a:r>
            <a:r>
              <a:rPr lang="nl-NL" sz="1600" i="1" dirty="0" err="1" smtClean="0">
                <a:solidFill>
                  <a:srgbClr val="8CB22C"/>
                </a:solidFill>
                <a:latin typeface="Verdana" panose="020B0604030504040204" pitchFamily="34" charset="0"/>
                <a:ea typeface="Verdana" panose="020B0604030504040204" pitchFamily="34" charset="0"/>
                <a:cs typeface="Verdana" panose="020B0604030504040204" pitchFamily="34" charset="0"/>
              </a:rPr>
              <a:t>gasloos</a:t>
            </a:r>
            <a:endPar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endParaRPr>
          </a:p>
        </p:txBody>
      </p:sp>
      <p:sp>
        <p:nvSpPr>
          <p:cNvPr id="25602" name="AutoShape 2" descr="Afbeeldingsresultaat voor kortenoo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5604" name="AutoShape 4" descr="Afbeeldingsresultaat voor kortenoo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5606" name="Picture 6" descr="http://www.boschvanoers.nl/wp-content/uploads/2013/07/10-073-Nieuw-Kortenoord-05-e1373875663162.jpg"/>
          <p:cNvPicPr>
            <a:picLocks noChangeAspect="1" noChangeArrowheads="1"/>
          </p:cNvPicPr>
          <p:nvPr/>
        </p:nvPicPr>
        <p:blipFill>
          <a:blip r:embed="rId3" cstate="print"/>
          <a:srcRect/>
          <a:stretch>
            <a:fillRect/>
          </a:stretch>
        </p:blipFill>
        <p:spPr bwMode="auto">
          <a:xfrm>
            <a:off x="3364757" y="1923723"/>
            <a:ext cx="2520280" cy="1680187"/>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682459" y="1572063"/>
            <a:ext cx="2448272" cy="2021113"/>
          </a:xfrm>
          <a:prstGeom prst="rect">
            <a:avLst/>
          </a:prstGeom>
          <a:noFill/>
          <a:ln w="9525">
            <a:noFill/>
            <a:miter lim="800000"/>
            <a:headEnd/>
            <a:tailEnd/>
          </a:ln>
        </p:spPr>
      </p:pic>
      <p:sp>
        <p:nvSpPr>
          <p:cNvPr id="7" name="Rectangle 4"/>
          <p:cNvSpPr>
            <a:spLocks noChangeArrowheads="1"/>
          </p:cNvSpPr>
          <p:nvPr/>
        </p:nvSpPr>
        <p:spPr bwMode="auto">
          <a:xfrm>
            <a:off x="683568" y="3695132"/>
            <a:ext cx="2952328" cy="282641"/>
          </a:xfrm>
          <a:prstGeom prst="rect">
            <a:avLst/>
          </a:prstGeom>
          <a:noFill/>
          <a:ln w="12700">
            <a:noFill/>
            <a:miter lim="800000"/>
            <a:headEnd/>
            <a:tailEnd/>
          </a:ln>
          <a:effectLst/>
        </p:spPr>
        <p:txBody>
          <a:bodyPr wrap="square" lIns="0" tIns="0" rIns="0" bIns="0">
            <a:spAutoFit/>
          </a:bodyPr>
          <a:lstStyle/>
          <a:p>
            <a:pPr>
              <a:lnSpc>
                <a:spcPct val="130000"/>
              </a:lnSpc>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Warmteplan 2018-2030 </a:t>
            </a:r>
          </a:p>
        </p:txBody>
      </p:sp>
      <p:sp>
        <p:nvSpPr>
          <p:cNvPr id="25608" name="AutoShape 8" descr="Afbeeldingsresultaat voor install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5610" name="Picture 10" descr="http://www.job-medium.at/wp-content/uploads/2016/12/shutterstock_238716649.jpg"/>
          <p:cNvPicPr>
            <a:picLocks noChangeAspect="1" noChangeArrowheads="1"/>
          </p:cNvPicPr>
          <p:nvPr/>
        </p:nvPicPr>
        <p:blipFill rotWithShape="1">
          <a:blip r:embed="rId5" cstate="print"/>
          <a:srcRect l="26796" t="-1713"/>
          <a:stretch/>
        </p:blipFill>
        <p:spPr bwMode="auto">
          <a:xfrm>
            <a:off x="7157992" y="4427366"/>
            <a:ext cx="1528670" cy="1417777"/>
          </a:xfrm>
          <a:prstGeom prst="rect">
            <a:avLst/>
          </a:prstGeom>
          <a:noFill/>
        </p:spPr>
      </p:pic>
      <p:sp>
        <p:nvSpPr>
          <p:cNvPr id="10" name="Rectangle 2"/>
          <p:cNvSpPr>
            <a:spLocks noGrp="1" noChangeArrowheads="1"/>
          </p:cNvSpPr>
          <p:nvPr>
            <p:ph type="title" idx="4294967295"/>
          </p:nvPr>
        </p:nvSpPr>
        <p:spPr>
          <a:xfrm>
            <a:off x="549306" y="682885"/>
            <a:ext cx="8153400" cy="838200"/>
          </a:xfrm>
        </p:spPr>
        <p:txBody>
          <a:bodyPr/>
          <a:lstStyle/>
          <a:p>
            <a:pPr algn="l" eaLnBrk="1" hangingPunct="1"/>
            <a:r>
              <a:rPr lang="nl-NL" altLang="nl-NL" sz="1800" b="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Wat betekent de warmtetransitie voor Wageningen?</a:t>
            </a:r>
            <a:br>
              <a:rPr lang="nl-NL" altLang="nl-NL" sz="1800" b="1" dirty="0" smtClean="0">
                <a:solidFill>
                  <a:srgbClr val="8CB22C"/>
                </a:solidFill>
                <a:latin typeface="Verdana" panose="020B0604030504040204" pitchFamily="34" charset="0"/>
                <a:ea typeface="Verdana" panose="020B0604030504040204" pitchFamily="34" charset="0"/>
                <a:cs typeface="Verdana" panose="020B0604030504040204" pitchFamily="34" charset="0"/>
              </a:rPr>
            </a:br>
            <a:r>
              <a:rPr lang="nl-NL" altLang="nl-NL" sz="18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en de rest van Nederland…</a:t>
            </a:r>
          </a:p>
        </p:txBody>
      </p:sp>
      <p:pic>
        <p:nvPicPr>
          <p:cNvPr id="18434" name="Picture 2" descr="Afbeeldingsresultaat voor wageningen roghorst wijk"/>
          <p:cNvPicPr>
            <a:picLocks noChangeAspect="1" noChangeArrowheads="1"/>
          </p:cNvPicPr>
          <p:nvPr/>
        </p:nvPicPr>
        <p:blipFill>
          <a:blip r:embed="rId6" cstate="print"/>
          <a:srcRect/>
          <a:stretch>
            <a:fillRect/>
          </a:stretch>
        </p:blipFill>
        <p:spPr bwMode="auto">
          <a:xfrm>
            <a:off x="6097309" y="1918839"/>
            <a:ext cx="2520280" cy="1677133"/>
          </a:xfrm>
          <a:prstGeom prst="rect">
            <a:avLst/>
          </a:prstGeom>
          <a:noFill/>
        </p:spPr>
      </p:pic>
      <p:sp>
        <p:nvSpPr>
          <p:cNvPr id="15" name="Rectangle 4"/>
          <p:cNvSpPr>
            <a:spLocks noChangeArrowheads="1"/>
          </p:cNvSpPr>
          <p:nvPr/>
        </p:nvSpPr>
        <p:spPr bwMode="auto">
          <a:xfrm>
            <a:off x="6098418" y="3695132"/>
            <a:ext cx="2716796" cy="320088"/>
          </a:xfrm>
          <a:prstGeom prst="rect">
            <a:avLst/>
          </a:prstGeom>
          <a:noFill/>
          <a:ln w="12700">
            <a:noFill/>
            <a:miter lim="800000"/>
            <a:headEnd/>
            <a:tailEnd/>
          </a:ln>
          <a:effectLst/>
        </p:spPr>
        <p:txBody>
          <a:bodyPr wrap="square" lIns="0" tIns="0" rIns="0" bIns="0">
            <a:spAutoFit/>
          </a:bodyPr>
          <a:lstStyle/>
          <a:p>
            <a:pPr>
              <a:lnSpc>
                <a:spcPct val="130000"/>
              </a:lnSpc>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Plannen bestaande wijken  </a:t>
            </a:r>
          </a:p>
        </p:txBody>
      </p:sp>
      <p:pic>
        <p:nvPicPr>
          <p:cNvPr id="18438" name="Picture 6" descr="https://www.duurzaamthuis.nl/wp-content/uploads/2008/01/isolatie.gif"/>
          <p:cNvPicPr>
            <a:picLocks noChangeAspect="1" noChangeArrowheads="1"/>
          </p:cNvPicPr>
          <p:nvPr/>
        </p:nvPicPr>
        <p:blipFill>
          <a:blip r:embed="rId7" cstate="print"/>
          <a:srcRect/>
          <a:stretch>
            <a:fillRect/>
          </a:stretch>
        </p:blipFill>
        <p:spPr bwMode="auto">
          <a:xfrm>
            <a:off x="2741015" y="4460994"/>
            <a:ext cx="1789762" cy="1411356"/>
          </a:xfrm>
          <a:prstGeom prst="rect">
            <a:avLst/>
          </a:prstGeom>
          <a:noFill/>
        </p:spPr>
      </p:pic>
      <p:sp>
        <p:nvSpPr>
          <p:cNvPr id="16" name="Rectangle 4"/>
          <p:cNvSpPr>
            <a:spLocks noChangeArrowheads="1"/>
          </p:cNvSpPr>
          <p:nvPr/>
        </p:nvSpPr>
        <p:spPr bwMode="auto">
          <a:xfrm>
            <a:off x="7157992" y="5931966"/>
            <a:ext cx="1405262" cy="320088"/>
          </a:xfrm>
          <a:prstGeom prst="rect">
            <a:avLst/>
          </a:prstGeom>
          <a:noFill/>
          <a:ln w="12700">
            <a:noFill/>
            <a:miter lim="800000"/>
            <a:headEnd/>
            <a:tailEnd/>
          </a:ln>
          <a:effectLst/>
        </p:spPr>
        <p:txBody>
          <a:bodyPr wrap="square" lIns="0" tIns="0" rIns="0" bIns="0">
            <a:spAutoFit/>
          </a:bodyPr>
          <a:lstStyle/>
          <a:p>
            <a:pPr>
              <a:lnSpc>
                <a:spcPct val="130000"/>
              </a:lnSpc>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Meer technici </a:t>
            </a:r>
          </a:p>
        </p:txBody>
      </p:sp>
      <p:sp>
        <p:nvSpPr>
          <p:cNvPr id="17" name="Rectangle 4"/>
          <p:cNvSpPr>
            <a:spLocks noChangeArrowheads="1"/>
          </p:cNvSpPr>
          <p:nvPr/>
        </p:nvSpPr>
        <p:spPr bwMode="auto">
          <a:xfrm>
            <a:off x="2741015" y="5977077"/>
            <a:ext cx="1789762" cy="492443"/>
          </a:xfrm>
          <a:prstGeom prst="rect">
            <a:avLst/>
          </a:prstGeom>
          <a:noFill/>
          <a:ln w="12700">
            <a:noFill/>
            <a:miter lim="800000"/>
            <a:headEnd/>
            <a:tailEnd/>
          </a:ln>
          <a:effectLst/>
        </p:spPr>
        <p:txBody>
          <a:bodyPr wrap="square" lIns="0" tIns="0" rIns="0" bIns="0">
            <a:spAutoFit/>
          </a:bodyPr>
          <a:lstStyle/>
          <a:p>
            <a:pPr>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Doorgaan met isoleren </a:t>
            </a:r>
          </a:p>
        </p:txBody>
      </p:sp>
      <p:sp>
        <p:nvSpPr>
          <p:cNvPr id="18" name="Rectangle 4"/>
          <p:cNvSpPr>
            <a:spLocks noChangeArrowheads="1"/>
          </p:cNvSpPr>
          <p:nvPr/>
        </p:nvSpPr>
        <p:spPr bwMode="auto">
          <a:xfrm>
            <a:off x="4698268" y="5977077"/>
            <a:ext cx="1470945" cy="492443"/>
          </a:xfrm>
          <a:prstGeom prst="rect">
            <a:avLst/>
          </a:prstGeom>
          <a:noFill/>
          <a:ln w="12700">
            <a:noFill/>
            <a:miter lim="800000"/>
            <a:headEnd/>
            <a:tailEnd/>
          </a:ln>
          <a:effectLst/>
        </p:spPr>
        <p:txBody>
          <a:bodyPr wrap="square" lIns="0" tIns="0" rIns="0" bIns="0">
            <a:spAutoFit/>
          </a:bodyPr>
          <a:lstStyle/>
          <a:p>
            <a:pPr>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Veel meer opwekken </a:t>
            </a:r>
          </a:p>
        </p:txBody>
      </p:sp>
      <p:sp>
        <p:nvSpPr>
          <p:cNvPr id="19" name="Rectangle 4"/>
          <p:cNvSpPr>
            <a:spLocks noChangeArrowheads="1"/>
          </p:cNvSpPr>
          <p:nvPr/>
        </p:nvSpPr>
        <p:spPr bwMode="auto">
          <a:xfrm>
            <a:off x="688787" y="5977077"/>
            <a:ext cx="1470945" cy="492443"/>
          </a:xfrm>
          <a:prstGeom prst="rect">
            <a:avLst/>
          </a:prstGeom>
          <a:noFill/>
          <a:ln w="12700">
            <a:noFill/>
            <a:miter lim="800000"/>
            <a:headEnd/>
            <a:tailEnd/>
          </a:ln>
          <a:effectLst/>
        </p:spPr>
        <p:txBody>
          <a:bodyPr wrap="square" lIns="0" tIns="0" rIns="0" bIns="0">
            <a:spAutoFit/>
          </a:bodyPr>
          <a:lstStyle/>
          <a:p>
            <a:pPr>
              <a:spcBef>
                <a:spcPct val="50000"/>
              </a:spcBef>
              <a:buClrTx/>
              <a:buSzTx/>
              <a:buFontTx/>
              <a:buNone/>
            </a:pPr>
            <a:r>
              <a:rPr lang="nl-NL" sz="1600" i="1" dirty="0" smtClean="0">
                <a:solidFill>
                  <a:srgbClr val="8CB22C"/>
                </a:solidFill>
                <a:latin typeface="Verdana" panose="020B0604030504040204" pitchFamily="34" charset="0"/>
                <a:ea typeface="Verdana" panose="020B0604030504040204" pitchFamily="34" charset="0"/>
                <a:cs typeface="Verdana" panose="020B0604030504040204" pitchFamily="34" charset="0"/>
              </a:rPr>
              <a:t>Financiële constructies </a:t>
            </a:r>
          </a:p>
        </p:txBody>
      </p:sp>
      <p:pic>
        <p:nvPicPr>
          <p:cNvPr id="3" name="Afbeelding 2"/>
          <p:cNvPicPr>
            <a:picLocks noChangeAspect="1"/>
          </p:cNvPicPr>
          <p:nvPr/>
        </p:nvPicPr>
        <p:blipFill>
          <a:blip r:embed="rId8"/>
          <a:stretch>
            <a:fillRect/>
          </a:stretch>
        </p:blipFill>
        <p:spPr>
          <a:xfrm>
            <a:off x="4698268" y="4438179"/>
            <a:ext cx="2214119" cy="1456985"/>
          </a:xfrm>
          <a:prstGeom prst="rect">
            <a:avLst/>
          </a:prstGeom>
        </p:spPr>
      </p:pic>
      <p:pic>
        <p:nvPicPr>
          <p:cNvPr id="8" name="Afbeelding 7"/>
          <p:cNvPicPr>
            <a:picLocks noChangeAspect="1"/>
          </p:cNvPicPr>
          <p:nvPr/>
        </p:nvPicPr>
        <p:blipFill rotWithShape="1">
          <a:blip r:embed="rId9"/>
          <a:srcRect l="18913" t="-1725"/>
          <a:stretch/>
        </p:blipFill>
        <p:spPr>
          <a:xfrm>
            <a:off x="682458" y="4437112"/>
            <a:ext cx="1649381" cy="14080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2483768" y="800708"/>
            <a:ext cx="8153400" cy="574813"/>
          </a:xfrm>
        </p:spPr>
        <p:txBody>
          <a:bodyPr/>
          <a:lstStyle/>
          <a:p>
            <a:pPr algn="l" eaLnBrk="1" hangingPunct="1"/>
            <a:r>
              <a:rPr lang="nl-NL" altLang="nl-NL" sz="1800" b="1" dirty="0" smtClean="0">
                <a:solidFill>
                  <a:srgbClr val="6BA42C"/>
                </a:solidFill>
                <a:latin typeface="Verdana" pitchFamily="34" charset="0"/>
              </a:rPr>
              <a:t>Veel meer opwekken</a:t>
            </a:r>
          </a:p>
        </p:txBody>
      </p:sp>
      <p:sp>
        <p:nvSpPr>
          <p:cNvPr id="4100" name="Rectangle 3"/>
          <p:cNvSpPr>
            <a:spLocks noGrp="1" noChangeArrowheads="1"/>
          </p:cNvSpPr>
          <p:nvPr>
            <p:ph type="body" idx="4294967295"/>
          </p:nvPr>
        </p:nvSpPr>
        <p:spPr>
          <a:xfrm>
            <a:off x="683568" y="1514874"/>
            <a:ext cx="8162401" cy="825027"/>
          </a:xfrm>
        </p:spPr>
        <p:txBody>
          <a:bodyPr/>
          <a:lstStyle/>
          <a:p>
            <a:pPr marL="0" indent="0" eaLnBrk="1" hangingPunct="1">
              <a:lnSpc>
                <a:spcPct val="90000"/>
              </a:lnSpc>
              <a:buNone/>
            </a:pPr>
            <a:r>
              <a:rPr lang="nl-NL" altLang="nl-NL" sz="1600" b="1" dirty="0" smtClean="0">
                <a:solidFill>
                  <a:srgbClr val="006600"/>
                </a:solidFill>
                <a:latin typeface="Verdana" pitchFamily="34" charset="0"/>
              </a:rPr>
              <a:t>Alternatieve warmte = vaak opgewekt </a:t>
            </a:r>
            <a:r>
              <a:rPr lang="nl-NL" altLang="nl-NL" sz="1600" b="1" dirty="0" err="1" smtClean="0">
                <a:solidFill>
                  <a:srgbClr val="006600"/>
                </a:solidFill>
                <a:latin typeface="Verdana" pitchFamily="34" charset="0"/>
              </a:rPr>
              <a:t>icm</a:t>
            </a:r>
            <a:r>
              <a:rPr lang="nl-NL" altLang="nl-NL" sz="1600" b="1" dirty="0" smtClean="0">
                <a:solidFill>
                  <a:srgbClr val="006600"/>
                </a:solidFill>
                <a:latin typeface="Verdana" pitchFamily="34" charset="0"/>
              </a:rPr>
              <a:t> elektriciteit. </a:t>
            </a:r>
            <a:r>
              <a:rPr lang="nl-NL" altLang="nl-NL" sz="1600" b="1" dirty="0">
                <a:solidFill>
                  <a:srgbClr val="006600"/>
                </a:solidFill>
                <a:latin typeface="Verdana" pitchFamily="34" charset="0"/>
              </a:rPr>
              <a:t> </a:t>
            </a:r>
            <a:endParaRPr lang="nl-NL" altLang="nl-NL" sz="1600" b="1" dirty="0" smtClean="0">
              <a:solidFill>
                <a:srgbClr val="006600"/>
              </a:solidFill>
              <a:latin typeface="Verdana" pitchFamily="34" charset="0"/>
            </a:endParaRPr>
          </a:p>
          <a:p>
            <a:pPr marL="0" indent="0" eaLnBrk="1" hangingPunct="1">
              <a:lnSpc>
                <a:spcPct val="90000"/>
              </a:lnSpc>
              <a:buNone/>
            </a:pPr>
            <a:r>
              <a:rPr lang="nl-NL" altLang="nl-NL" sz="1600" b="1" dirty="0" smtClean="0">
                <a:solidFill>
                  <a:srgbClr val="006600"/>
                </a:solidFill>
                <a:latin typeface="Verdana" pitchFamily="34" charset="0"/>
              </a:rPr>
              <a:t>&gt; Dit zal ook duurzaam opgewekt moeten worden</a:t>
            </a:r>
            <a:endParaRPr lang="nl-NL" altLang="nl-NL" sz="1600" b="1" i="1" dirty="0">
              <a:solidFill>
                <a:srgbClr val="006600"/>
              </a:solidFill>
              <a:latin typeface="Verdana" pitchFamily="34" charset="0"/>
            </a:endParaRPr>
          </a:p>
          <a:p>
            <a:pPr marL="0" indent="0" eaLnBrk="1" hangingPunct="1">
              <a:lnSpc>
                <a:spcPct val="90000"/>
              </a:lnSpc>
              <a:buNone/>
            </a:pPr>
            <a:r>
              <a:rPr lang="nl-NL" altLang="nl-NL" sz="1600" b="1" i="1" dirty="0" smtClean="0">
                <a:solidFill>
                  <a:srgbClr val="006600"/>
                </a:solidFill>
                <a:latin typeface="Verdana" pitchFamily="34" charset="0"/>
              </a:rPr>
              <a:t>Nederland is het ‘slechtste jongetje van de klas’</a:t>
            </a:r>
          </a:p>
          <a:p>
            <a:pPr marL="0" indent="0" eaLnBrk="1" hangingPunct="1">
              <a:lnSpc>
                <a:spcPct val="90000"/>
              </a:lnSpc>
              <a:buNone/>
            </a:pPr>
            <a:endParaRPr lang="nl-NL" altLang="nl-NL" sz="2000" b="1" i="1" dirty="0">
              <a:solidFill>
                <a:srgbClr val="006600"/>
              </a:solidFill>
              <a:latin typeface="Verdana" pitchFamily="34" charset="0"/>
            </a:endParaRPr>
          </a:p>
          <a:p>
            <a:pPr marL="0" indent="0" eaLnBrk="1" hangingPunct="1">
              <a:lnSpc>
                <a:spcPct val="90000"/>
              </a:lnSpc>
              <a:buNone/>
            </a:pPr>
            <a:endParaRPr lang="nl-NL" altLang="nl-NL" sz="2000" i="1" dirty="0" smtClean="0">
              <a:solidFill>
                <a:srgbClr val="006600"/>
              </a:solidFill>
              <a:latin typeface="Verdana" pitchFamily="34" charset="0"/>
            </a:endParaRPr>
          </a:p>
          <a:p>
            <a:pPr marL="0" indent="0" eaLnBrk="1" hangingPunct="1">
              <a:lnSpc>
                <a:spcPct val="90000"/>
              </a:lnSpc>
              <a:buNone/>
            </a:pPr>
            <a:endParaRPr lang="nl-NL" altLang="nl-NL" sz="2000" b="1" dirty="0" smtClean="0">
              <a:solidFill>
                <a:srgbClr val="006600"/>
              </a:solidFill>
              <a:latin typeface="Verdana" pitchFamily="34" charset="0"/>
            </a:endParaRPr>
          </a:p>
          <a:p>
            <a:pPr marL="0" indent="0" eaLnBrk="1" hangingPunct="1">
              <a:lnSpc>
                <a:spcPct val="90000"/>
              </a:lnSpc>
              <a:buNone/>
            </a:pPr>
            <a:endParaRPr lang="nl-NL" altLang="nl-NL" sz="2000" b="1" dirty="0" smtClean="0">
              <a:solidFill>
                <a:srgbClr val="006600"/>
              </a:solidFill>
              <a:latin typeface="Verdana" pitchFamily="34" charset="0"/>
            </a:endParaRPr>
          </a:p>
          <a:p>
            <a:pPr eaLnBrk="1" hangingPunct="1">
              <a:lnSpc>
                <a:spcPct val="90000"/>
              </a:lnSpc>
            </a:pPr>
            <a:endParaRPr lang="nl-NL" altLang="nl-NL" sz="1100" b="1" dirty="0" smtClean="0">
              <a:solidFill>
                <a:srgbClr val="8E0000"/>
              </a:solidFill>
              <a:latin typeface="Verdana" pitchFamily="34" charset="0"/>
            </a:endParaRPr>
          </a:p>
          <a:p>
            <a:pPr eaLnBrk="1" hangingPunct="1">
              <a:lnSpc>
                <a:spcPct val="90000"/>
              </a:lnSpc>
            </a:pPr>
            <a:endParaRPr lang="nl-NL" altLang="nl-NL" sz="2000" b="1" dirty="0" smtClean="0">
              <a:solidFill>
                <a:srgbClr val="8E0000"/>
              </a:solidFill>
              <a:latin typeface="Verdana" pitchFamily="34" charset="0"/>
            </a:endParaRPr>
          </a:p>
          <a:p>
            <a:pPr eaLnBrk="1" hangingPunct="1">
              <a:lnSpc>
                <a:spcPct val="90000"/>
              </a:lnSpc>
              <a:buNone/>
            </a:pPr>
            <a:endParaRPr lang="nl-NL" altLang="nl-NL" sz="2400" b="1" dirty="0" smtClean="0">
              <a:solidFill>
                <a:srgbClr val="2D3470"/>
              </a:solidFill>
              <a:latin typeface="Verdana" pitchFamily="34" charset="0"/>
            </a:endParaRPr>
          </a:p>
          <a:p>
            <a:pPr eaLnBrk="1" hangingPunct="1">
              <a:lnSpc>
                <a:spcPct val="90000"/>
              </a:lnSpc>
              <a:buFontTx/>
              <a:buNone/>
            </a:pPr>
            <a:endParaRPr lang="nl-NL" altLang="nl-NL" sz="2400" b="1" dirty="0" smtClean="0">
              <a:solidFill>
                <a:srgbClr val="2D3470"/>
              </a:solidFill>
              <a:latin typeface="Verdana" pitchFamily="34" charset="0"/>
            </a:endParaRPr>
          </a:p>
        </p:txBody>
      </p:sp>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pic>
        <p:nvPicPr>
          <p:cNvPr id="14" name="Afbeelding 13" descr="logo-wageningen-klimaatneutraal.jpg"/>
          <p:cNvPicPr>
            <a:picLocks noChangeAspect="1"/>
          </p:cNvPicPr>
          <p:nvPr/>
        </p:nvPicPr>
        <p:blipFill>
          <a:blip r:embed="rId3" cstate="print"/>
          <a:stretch>
            <a:fillRect/>
          </a:stretch>
        </p:blipFill>
        <p:spPr>
          <a:xfrm>
            <a:off x="323528" y="404664"/>
            <a:ext cx="1949756" cy="792088"/>
          </a:xfrm>
          <a:prstGeom prst="rect">
            <a:avLst/>
          </a:prstGeom>
        </p:spPr>
      </p:pic>
      <p:pic>
        <p:nvPicPr>
          <p:cNvPr id="2" name="Afbeelding 1"/>
          <p:cNvPicPr>
            <a:picLocks noChangeAspect="1"/>
          </p:cNvPicPr>
          <p:nvPr/>
        </p:nvPicPr>
        <p:blipFill>
          <a:blip r:embed="rId4"/>
          <a:stretch>
            <a:fillRect/>
          </a:stretch>
        </p:blipFill>
        <p:spPr>
          <a:xfrm>
            <a:off x="473075" y="2479254"/>
            <a:ext cx="5755109" cy="4056632"/>
          </a:xfrm>
          <a:prstGeom prst="rect">
            <a:avLst/>
          </a:prstGeom>
        </p:spPr>
      </p:pic>
      <p:sp>
        <p:nvSpPr>
          <p:cNvPr id="3" name="Ovaal 2"/>
          <p:cNvSpPr/>
          <p:nvPr/>
        </p:nvSpPr>
        <p:spPr>
          <a:xfrm>
            <a:off x="1466198" y="4941168"/>
            <a:ext cx="786548" cy="792088"/>
          </a:xfrm>
          <a:prstGeom prst="ellipse">
            <a:avLst/>
          </a:prstGeom>
          <a:noFill/>
          <a:ln w="508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475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601050" y="338479"/>
            <a:ext cx="8153400" cy="1296144"/>
          </a:xfrm>
        </p:spPr>
        <p:txBody>
          <a:bodyPr/>
          <a:lstStyle/>
          <a:p>
            <a:pPr algn="l" eaLnBrk="1" hangingPunct="1"/>
            <a:r>
              <a:rPr lang="nl-NL" altLang="nl-NL" sz="2400" b="1" dirty="0" smtClean="0">
                <a:solidFill>
                  <a:srgbClr val="7AA329"/>
                </a:solidFill>
                <a:latin typeface="Verdana" panose="020B0604030504040204" pitchFamily="34" charset="0"/>
                <a:ea typeface="Verdana" panose="020B0604030504040204" pitchFamily="34" charset="0"/>
                <a:cs typeface="Verdana" panose="020B0604030504040204" pitchFamily="34" charset="0"/>
              </a:rPr>
              <a:t>Groot warmtenet in Wageningen?</a:t>
            </a:r>
            <a:r>
              <a:rPr lang="nl-NL" altLang="nl-NL" sz="1800" b="1" dirty="0" smtClean="0">
                <a:solidFill>
                  <a:srgbClr val="7AA329"/>
                </a:solidFill>
                <a:latin typeface="Verdana" panose="020B0604030504040204" pitchFamily="34" charset="0"/>
                <a:ea typeface="Verdana" panose="020B0604030504040204" pitchFamily="34" charset="0"/>
                <a:cs typeface="Verdana" panose="020B0604030504040204" pitchFamily="34" charset="0"/>
              </a:rPr>
              <a:t/>
            </a:r>
            <a:br>
              <a:rPr lang="nl-NL" altLang="nl-NL" sz="1800" b="1" dirty="0" smtClean="0">
                <a:solidFill>
                  <a:srgbClr val="7AA329"/>
                </a:solidFill>
                <a:latin typeface="Verdana" panose="020B0604030504040204" pitchFamily="34" charset="0"/>
                <a:ea typeface="Verdana" panose="020B0604030504040204" pitchFamily="34" charset="0"/>
                <a:cs typeface="Verdana" panose="020B0604030504040204" pitchFamily="34" charset="0"/>
              </a:rPr>
            </a:br>
            <a:r>
              <a:rPr lang="nl-NL" altLang="nl-NL" sz="1800" dirty="0" smtClean="0">
                <a:solidFill>
                  <a:srgbClr val="7AA329"/>
                </a:solidFill>
                <a:latin typeface="Verdana" panose="020B0604030504040204" pitchFamily="34" charset="0"/>
                <a:ea typeface="Verdana" panose="020B0604030504040204" pitchFamily="34" charset="0"/>
                <a:cs typeface="Verdana" panose="020B0604030504040204" pitchFamily="34" charset="0"/>
              </a:rPr>
              <a:t>Bron restwarmte Parenco 	(3000 wo)</a:t>
            </a:r>
            <a:br>
              <a:rPr lang="nl-NL" altLang="nl-NL" sz="1800" dirty="0" smtClean="0">
                <a:solidFill>
                  <a:srgbClr val="7AA329"/>
                </a:solidFill>
                <a:latin typeface="Verdana" panose="020B0604030504040204" pitchFamily="34" charset="0"/>
                <a:ea typeface="Verdana" panose="020B0604030504040204" pitchFamily="34" charset="0"/>
                <a:cs typeface="Verdana" panose="020B0604030504040204" pitchFamily="34" charset="0"/>
              </a:rPr>
            </a:br>
            <a:r>
              <a:rPr lang="nl-NL" altLang="nl-NL" sz="1800" dirty="0">
                <a:solidFill>
                  <a:srgbClr val="7AA329"/>
                </a:solidFill>
                <a:latin typeface="Verdana" panose="020B0604030504040204" pitchFamily="34" charset="0"/>
                <a:ea typeface="Verdana" panose="020B0604030504040204" pitchFamily="34" charset="0"/>
                <a:cs typeface="Verdana" panose="020B0604030504040204" pitchFamily="34" charset="0"/>
              </a:rPr>
              <a:t>Bron ultra diepe geothermie </a:t>
            </a:r>
            <a:r>
              <a:rPr lang="nl-NL" altLang="nl-NL" sz="1800" dirty="0" smtClean="0">
                <a:solidFill>
                  <a:srgbClr val="7AA329"/>
                </a:solidFill>
                <a:latin typeface="Verdana" panose="020B0604030504040204" pitchFamily="34" charset="0"/>
                <a:ea typeface="Verdana" panose="020B0604030504040204" pitchFamily="34" charset="0"/>
                <a:cs typeface="Verdana" panose="020B0604030504040204" pitchFamily="34" charset="0"/>
              </a:rPr>
              <a:t>	(</a:t>
            </a:r>
            <a:r>
              <a:rPr lang="nl-NL" altLang="nl-NL" sz="1800" dirty="0">
                <a:solidFill>
                  <a:srgbClr val="7AA329"/>
                </a:solidFill>
                <a:latin typeface="Verdana" panose="020B0604030504040204" pitchFamily="34" charset="0"/>
                <a:ea typeface="Verdana" panose="020B0604030504040204" pitchFamily="34" charset="0"/>
                <a:cs typeface="Verdana" panose="020B0604030504040204" pitchFamily="34" charset="0"/>
              </a:rPr>
              <a:t>16.000 wo)</a:t>
            </a:r>
          </a:p>
        </p:txBody>
      </p:sp>
      <p:sp>
        <p:nvSpPr>
          <p:cNvPr id="5125" name="AutoShape 14" descr="Afbeeldingsresultaat voor nieuw kortenoord"/>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26" name="AutoShape 16" descr="Afbeeldingsresultaat voor nieuw kortenoord"/>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27" name="AutoShape 18" descr="Afbeeldingsresultaat voor nieuw kortenoord"/>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28" name="AutoShape 20" descr="Afbeeldingsresultaat voor nieuw kortenoord"/>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30" name="AutoShape 24" descr="Afbeeldingsresultaat voor kruisstraat wagening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31" name="AutoShape 26" descr="Afbeeldingsresultaat voor kruisstraat wagening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37" name="AutoShape 32" descr="Afbeeldingsresultaat voor nul op de meter tarthors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38" name="AutoShape 34" descr="Afbeeldingsresultaat voor nul op de meter tarthors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39" name="AutoShape 36" descr="Afbeeldingsresultaat voor nul op de meter tarthors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5140" name="AutoShape 38" descr="Afbeeldingsresultaat voor nul op de meter tarthors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pic>
        <p:nvPicPr>
          <p:cNvPr id="35843" name="5220D584-0DB7-4E8A-A70C-0C2293BD0CDB" descr="image001"/>
          <p:cNvPicPr>
            <a:picLocks noChangeAspect="1" noChangeArrowheads="1"/>
          </p:cNvPicPr>
          <p:nvPr/>
        </p:nvPicPr>
        <p:blipFill>
          <a:blip r:embed="rId3" cstate="print"/>
          <a:srcRect/>
          <a:stretch>
            <a:fillRect/>
          </a:stretch>
        </p:blipFill>
        <p:spPr bwMode="auto">
          <a:xfrm>
            <a:off x="683568" y="1590510"/>
            <a:ext cx="6480720" cy="4213081"/>
          </a:xfrm>
          <a:prstGeom prst="rect">
            <a:avLst/>
          </a:prstGeom>
          <a:noFill/>
          <a:ln w="9525">
            <a:noFill/>
            <a:miter lim="800000"/>
            <a:headEnd/>
            <a:tailEnd/>
          </a:ln>
        </p:spPr>
      </p:pic>
      <p:sp>
        <p:nvSpPr>
          <p:cNvPr id="2" name="Rechthoek 1"/>
          <p:cNvSpPr/>
          <p:nvPr/>
        </p:nvSpPr>
        <p:spPr>
          <a:xfrm>
            <a:off x="601050" y="5805264"/>
            <a:ext cx="7767972" cy="892552"/>
          </a:xfrm>
          <a:prstGeom prst="rect">
            <a:avLst/>
          </a:prstGeom>
          <a:solidFill>
            <a:schemeClr val="bg1"/>
          </a:solidFill>
        </p:spPr>
        <p:txBody>
          <a:bodyPr wrap="square">
            <a:spAutoFit/>
          </a:bodyPr>
          <a:lstStyle/>
          <a:p>
            <a:r>
              <a:rPr lang="nl-NL" sz="1200" dirty="0" smtClean="0">
                <a:solidFill>
                  <a:srgbClr val="7AA329"/>
                </a:solidFill>
                <a:latin typeface="Verdana" panose="020B0604030504040204" pitchFamily="34" charset="0"/>
                <a:ea typeface="Verdana" panose="020B0604030504040204" pitchFamily="34" charset="0"/>
                <a:cs typeface="Verdana" panose="020B0604030504040204" pitchFamily="34" charset="0"/>
              </a:rPr>
              <a:t>Meer info over Ultra Diepe Geothermie Parenco:</a:t>
            </a:r>
          </a:p>
          <a:p>
            <a:r>
              <a:rPr lang="nl-NL" sz="1200" dirty="0" smtClean="0">
                <a:solidFill>
                  <a:srgbClr val="7AA329"/>
                </a:solidFill>
                <a:latin typeface="Verdana" panose="020B0604030504040204" pitchFamily="34" charset="0"/>
                <a:ea typeface="Verdana" panose="020B0604030504040204" pitchFamily="34" charset="0"/>
                <a:cs typeface="Verdana" panose="020B0604030504040204" pitchFamily="34" charset="0"/>
              </a:rPr>
              <a:t> </a:t>
            </a:r>
            <a:r>
              <a:rPr lang="nl-NL" sz="1600" i="1" dirty="0">
                <a:solidFill>
                  <a:srgbClr val="006600"/>
                </a:solidFill>
                <a:latin typeface="Verdana" panose="020B0604030504040204" pitchFamily="34" charset="0"/>
                <a:ea typeface="Verdana" panose="020B0604030504040204" pitchFamily="34" charset="0"/>
                <a:cs typeface="Verdana" panose="020B0604030504040204" pitchFamily="34" charset="0"/>
                <a:hlinkClick r:id="rId4"/>
              </a:rPr>
              <a:t>https://www.aardwarmteindevallei.nl/vallei-warmte</a:t>
            </a:r>
            <a:r>
              <a:rPr lang="nl-NL" sz="1600" i="1" dirty="0" smtClean="0">
                <a:solidFill>
                  <a:srgbClr val="006600"/>
                </a:solidFill>
                <a:latin typeface="Verdana" panose="020B0604030504040204" pitchFamily="34" charset="0"/>
                <a:ea typeface="Verdana" panose="020B0604030504040204" pitchFamily="34" charset="0"/>
                <a:cs typeface="Verdana" panose="020B0604030504040204" pitchFamily="34" charset="0"/>
                <a:hlinkClick r:id="rId4"/>
              </a:rPr>
              <a:t>/</a:t>
            </a:r>
            <a:endParaRPr lang="nl-NL" sz="1600" i="1" dirty="0" smtClean="0">
              <a:solidFill>
                <a:srgbClr val="006600"/>
              </a:solidFill>
              <a:latin typeface="Verdana" panose="020B0604030504040204" pitchFamily="34" charset="0"/>
              <a:ea typeface="Verdana" panose="020B0604030504040204" pitchFamily="34" charset="0"/>
              <a:cs typeface="Verdana" panose="020B0604030504040204" pitchFamily="34" charset="0"/>
            </a:endParaRPr>
          </a:p>
          <a:p>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pic>
        <p:nvPicPr>
          <p:cNvPr id="13" name="Picture 2"/>
          <p:cNvPicPr>
            <a:picLocks noChangeAspect="1" noChangeArrowheads="1"/>
          </p:cNvPicPr>
          <p:nvPr/>
        </p:nvPicPr>
        <p:blipFill>
          <a:blip r:embed="rId3" cstate="print"/>
          <a:srcRect/>
          <a:stretch>
            <a:fillRect/>
          </a:stretch>
        </p:blipFill>
        <p:spPr bwMode="auto">
          <a:xfrm>
            <a:off x="1907704" y="1916832"/>
            <a:ext cx="4608512" cy="3804451"/>
          </a:xfrm>
          <a:prstGeom prst="rect">
            <a:avLst/>
          </a:prstGeom>
          <a:noFill/>
          <a:ln w="9525">
            <a:noFill/>
            <a:miter lim="800000"/>
            <a:headEnd/>
            <a:tailEnd/>
          </a:ln>
        </p:spPr>
      </p:pic>
      <p:sp>
        <p:nvSpPr>
          <p:cNvPr id="11" name="Rectangle 2"/>
          <p:cNvSpPr txBox="1">
            <a:spLocks noChangeArrowheads="1"/>
          </p:cNvSpPr>
          <p:nvPr/>
        </p:nvSpPr>
        <p:spPr bwMode="auto">
          <a:xfrm>
            <a:off x="3131840" y="944724"/>
            <a:ext cx="378978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1800" b="1" kern="0" dirty="0" smtClean="0">
                <a:solidFill>
                  <a:srgbClr val="6BA42C"/>
                </a:solidFill>
                <a:latin typeface="Verdana" pitchFamily="34" charset="0"/>
                <a:ea typeface="+mj-ea"/>
                <a:cs typeface="+mj-cs"/>
              </a:rPr>
              <a:t>Voor iedere wijk een plan… waar begin je dan?</a:t>
            </a:r>
            <a:r>
              <a:rPr kumimoji="0" lang="nl-NL" altLang="nl-NL" sz="1800" b="1" i="0" u="none" strike="noStrike" kern="0" cap="none" spc="0" normalizeH="0" baseline="0" noProof="0" dirty="0" smtClean="0">
                <a:ln>
                  <a:noFill/>
                </a:ln>
                <a:solidFill>
                  <a:srgbClr val="6BA42C"/>
                </a:solidFill>
                <a:effectLst/>
                <a:uLnTx/>
                <a:uFillTx/>
                <a:latin typeface="Verdana" pitchFamily="34" charset="0"/>
                <a:ea typeface="+mj-ea"/>
                <a:cs typeface="+mj-cs"/>
              </a:rPr>
              <a:t> </a:t>
            </a:r>
          </a:p>
        </p:txBody>
      </p:sp>
      <p:pic>
        <p:nvPicPr>
          <p:cNvPr id="14" name="Afbeelding 13" descr="logo-wageningen-klimaatneutraal.jpg"/>
          <p:cNvPicPr>
            <a:picLocks noChangeAspect="1"/>
          </p:cNvPicPr>
          <p:nvPr/>
        </p:nvPicPr>
        <p:blipFill>
          <a:blip r:embed="rId4" cstate="print"/>
          <a:stretch>
            <a:fillRect/>
          </a:stretch>
        </p:blipFill>
        <p:spPr>
          <a:xfrm>
            <a:off x="323528" y="404664"/>
            <a:ext cx="2658758" cy="1080120"/>
          </a:xfrm>
          <a:prstGeom prst="rect">
            <a:avLst/>
          </a:prstGeom>
        </p:spPr>
      </p:pic>
      <p:sp>
        <p:nvSpPr>
          <p:cNvPr id="12" name="Rectangle 2"/>
          <p:cNvSpPr txBox="1">
            <a:spLocks noChangeArrowheads="1"/>
          </p:cNvSpPr>
          <p:nvPr/>
        </p:nvSpPr>
        <p:spPr bwMode="auto">
          <a:xfrm>
            <a:off x="1907704" y="5693276"/>
            <a:ext cx="4608512"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1800" b="1" kern="0" noProof="0" dirty="0" smtClean="0">
                <a:solidFill>
                  <a:srgbClr val="6BA42C"/>
                </a:solidFill>
                <a:latin typeface="Verdana" pitchFamily="34" charset="0"/>
                <a:ea typeface="+mj-ea"/>
                <a:cs typeface="+mj-cs"/>
              </a:rPr>
              <a:t>2018                    &gt;                 2030</a:t>
            </a:r>
            <a:r>
              <a:rPr kumimoji="0" lang="nl-NL" altLang="nl-NL" sz="1800" b="1" i="0" u="none" strike="noStrike" kern="0" cap="none" spc="0" normalizeH="0" baseline="0" noProof="0" dirty="0" smtClean="0">
                <a:ln>
                  <a:noFill/>
                </a:ln>
                <a:solidFill>
                  <a:srgbClr val="6BA42C"/>
                </a:solidFill>
                <a:effectLst/>
                <a:uLnTx/>
                <a:uFillTx/>
                <a:latin typeface="Verdana" pitchFamily="34" charset="0"/>
                <a:ea typeface="+mj-ea"/>
                <a:cs typeface="+mj-cs"/>
              </a:rPr>
              <a:t> </a:t>
            </a:r>
          </a:p>
        </p:txBody>
      </p:sp>
    </p:spTree>
    <p:extLst>
      <p:ext uri="{BB962C8B-B14F-4D97-AF65-F5344CB8AC3E}">
        <p14:creationId xmlns:p14="http://schemas.microsoft.com/office/powerpoint/2010/main" val="105049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11" name="Rectangle 2"/>
          <p:cNvSpPr txBox="1">
            <a:spLocks noChangeArrowheads="1"/>
          </p:cNvSpPr>
          <p:nvPr/>
        </p:nvSpPr>
        <p:spPr bwMode="auto">
          <a:xfrm>
            <a:off x="3203848" y="971498"/>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1800" b="1" kern="0" noProof="0" dirty="0" smtClean="0">
                <a:solidFill>
                  <a:srgbClr val="6BA42C"/>
                </a:solidFill>
                <a:latin typeface="Verdana" pitchFamily="34" charset="0"/>
                <a:ea typeface="+mj-ea"/>
                <a:cs typeface="+mj-cs"/>
              </a:rPr>
              <a:t>Ouderdom gasnet</a:t>
            </a:r>
            <a:endParaRPr kumimoji="0" lang="nl-NL" altLang="nl-NL" sz="1800" b="1" i="0" u="none" strike="noStrike" kern="0" cap="none" spc="0" normalizeH="0" baseline="0" noProof="0" dirty="0" smtClean="0">
              <a:ln>
                <a:noFill/>
              </a:ln>
              <a:solidFill>
                <a:srgbClr val="6BA42C"/>
              </a:solidFill>
              <a:effectLst/>
              <a:uLnTx/>
              <a:uFillTx/>
              <a:latin typeface="Verdana" pitchFamily="34" charset="0"/>
              <a:ea typeface="+mj-ea"/>
              <a:cs typeface="+mj-cs"/>
            </a:endParaRPr>
          </a:p>
        </p:txBody>
      </p:sp>
      <p:pic>
        <p:nvPicPr>
          <p:cNvPr id="14" name="Afbeelding 13" descr="logo-wageningen-klimaatneutraal.jpg"/>
          <p:cNvPicPr>
            <a:picLocks noChangeAspect="1"/>
          </p:cNvPicPr>
          <p:nvPr/>
        </p:nvPicPr>
        <p:blipFill>
          <a:blip r:embed="rId3" cstate="print"/>
          <a:stretch>
            <a:fillRect/>
          </a:stretch>
        </p:blipFill>
        <p:spPr>
          <a:xfrm>
            <a:off x="323528" y="404664"/>
            <a:ext cx="2658758" cy="1080120"/>
          </a:xfrm>
          <a:prstGeom prst="rect">
            <a:avLst/>
          </a:prstGeom>
        </p:spPr>
      </p:pic>
      <p:pic>
        <p:nvPicPr>
          <p:cNvPr id="3" name="Afbeelding 2"/>
          <p:cNvPicPr>
            <a:picLocks noChangeAspect="1"/>
          </p:cNvPicPr>
          <p:nvPr/>
        </p:nvPicPr>
        <p:blipFill>
          <a:blip r:embed="rId4"/>
          <a:stretch>
            <a:fillRect/>
          </a:stretch>
        </p:blipFill>
        <p:spPr>
          <a:xfrm>
            <a:off x="2555776" y="1841686"/>
            <a:ext cx="6029076" cy="4179602"/>
          </a:xfrm>
          <a:prstGeom prst="rect">
            <a:avLst/>
          </a:prstGeom>
        </p:spPr>
      </p:pic>
    </p:spTree>
    <p:extLst>
      <p:ext uri="{BB962C8B-B14F-4D97-AF65-F5344CB8AC3E}">
        <p14:creationId xmlns:p14="http://schemas.microsoft.com/office/powerpoint/2010/main" val="191364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11" name="Rectangle 2"/>
          <p:cNvSpPr txBox="1">
            <a:spLocks noChangeArrowheads="1"/>
          </p:cNvSpPr>
          <p:nvPr/>
        </p:nvSpPr>
        <p:spPr bwMode="auto">
          <a:xfrm>
            <a:off x="3203848" y="971498"/>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1800" b="1" kern="0" noProof="0" dirty="0" smtClean="0">
                <a:solidFill>
                  <a:srgbClr val="6BA42C"/>
                </a:solidFill>
                <a:latin typeface="Verdana" pitchFamily="34" charset="0"/>
                <a:ea typeface="+mj-ea"/>
                <a:cs typeface="+mj-cs"/>
              </a:rPr>
              <a:t>Ouderdom riolering</a:t>
            </a:r>
            <a:endParaRPr kumimoji="0" lang="nl-NL" altLang="nl-NL" sz="1800" b="1" i="0" u="none" strike="noStrike" kern="0" cap="none" spc="0" normalizeH="0" baseline="0" noProof="0" dirty="0" smtClean="0">
              <a:ln>
                <a:noFill/>
              </a:ln>
              <a:solidFill>
                <a:srgbClr val="6BA42C"/>
              </a:solidFill>
              <a:effectLst/>
              <a:uLnTx/>
              <a:uFillTx/>
              <a:latin typeface="Verdana" pitchFamily="34" charset="0"/>
              <a:ea typeface="+mj-ea"/>
              <a:cs typeface="+mj-cs"/>
            </a:endParaRPr>
          </a:p>
        </p:txBody>
      </p:sp>
      <p:pic>
        <p:nvPicPr>
          <p:cNvPr id="14" name="Afbeelding 13" descr="logo-wageningen-klimaatneutraal.jpg"/>
          <p:cNvPicPr>
            <a:picLocks noChangeAspect="1"/>
          </p:cNvPicPr>
          <p:nvPr/>
        </p:nvPicPr>
        <p:blipFill>
          <a:blip r:embed="rId3" cstate="print"/>
          <a:stretch>
            <a:fillRect/>
          </a:stretch>
        </p:blipFill>
        <p:spPr>
          <a:xfrm>
            <a:off x="323528" y="404664"/>
            <a:ext cx="2658758" cy="1080120"/>
          </a:xfrm>
          <a:prstGeom prst="rect">
            <a:avLst/>
          </a:prstGeom>
        </p:spPr>
      </p:pic>
      <p:pic>
        <p:nvPicPr>
          <p:cNvPr id="3" name="Afbeelding 2"/>
          <p:cNvPicPr>
            <a:picLocks noChangeAspect="1"/>
          </p:cNvPicPr>
          <p:nvPr/>
        </p:nvPicPr>
        <p:blipFill>
          <a:blip r:embed="rId4"/>
          <a:stretch>
            <a:fillRect/>
          </a:stretch>
        </p:blipFill>
        <p:spPr>
          <a:xfrm>
            <a:off x="2915816" y="1988840"/>
            <a:ext cx="5467350" cy="3819525"/>
          </a:xfrm>
          <a:prstGeom prst="rect">
            <a:avLst/>
          </a:prstGeom>
        </p:spPr>
      </p:pic>
    </p:spTree>
    <p:extLst>
      <p:ext uri="{BB962C8B-B14F-4D97-AF65-F5344CB8AC3E}">
        <p14:creationId xmlns:p14="http://schemas.microsoft.com/office/powerpoint/2010/main" val="4037774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AutoShape 7"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3" name="AutoShape 9" descr="Afbeeldingsresultaat voor besparen"/>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4" name="AutoShape 11"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5" name="AutoShape 13"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4106" name="AutoShape 15" descr="Afbeeldingsresultaat voor trias energetica"/>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nl-NL"/>
          </a:p>
        </p:txBody>
      </p:sp>
      <p:sp>
        <p:nvSpPr>
          <p:cNvPr id="11" name="Rectangle 2"/>
          <p:cNvSpPr txBox="1">
            <a:spLocks noChangeArrowheads="1"/>
          </p:cNvSpPr>
          <p:nvPr/>
        </p:nvSpPr>
        <p:spPr bwMode="auto">
          <a:xfrm>
            <a:off x="3203848" y="971498"/>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1800" b="1" kern="0" dirty="0" err="1" smtClean="0">
                <a:solidFill>
                  <a:srgbClr val="6BA42C"/>
                </a:solidFill>
                <a:latin typeface="Verdana" pitchFamily="34" charset="0"/>
                <a:ea typeface="+mj-ea"/>
                <a:cs typeface="+mj-cs"/>
              </a:rPr>
              <a:t>Waterwin</a:t>
            </a:r>
            <a:r>
              <a:rPr lang="nl-NL" altLang="nl-NL" sz="1800" b="1" kern="0" dirty="0" smtClean="0">
                <a:solidFill>
                  <a:srgbClr val="6BA42C"/>
                </a:solidFill>
                <a:latin typeface="Verdana" pitchFamily="34" charset="0"/>
                <a:ea typeface="+mj-ea"/>
                <a:cs typeface="+mj-cs"/>
              </a:rPr>
              <a:t> beschermingsgebieden</a:t>
            </a:r>
            <a:endParaRPr kumimoji="0" lang="nl-NL" altLang="nl-NL" sz="1800" b="1" i="0" u="none" strike="noStrike" kern="0" cap="none" spc="0" normalizeH="0" baseline="0" noProof="0" dirty="0" smtClean="0">
              <a:ln>
                <a:noFill/>
              </a:ln>
              <a:solidFill>
                <a:srgbClr val="6BA42C"/>
              </a:solidFill>
              <a:effectLst/>
              <a:uLnTx/>
              <a:uFillTx/>
              <a:latin typeface="Verdana" pitchFamily="34" charset="0"/>
              <a:ea typeface="+mj-ea"/>
              <a:cs typeface="+mj-cs"/>
            </a:endParaRPr>
          </a:p>
        </p:txBody>
      </p:sp>
      <p:pic>
        <p:nvPicPr>
          <p:cNvPr id="14" name="Afbeelding 13" descr="logo-wageningen-klimaatneutraal.jpg"/>
          <p:cNvPicPr>
            <a:picLocks noChangeAspect="1"/>
          </p:cNvPicPr>
          <p:nvPr/>
        </p:nvPicPr>
        <p:blipFill>
          <a:blip r:embed="rId3" cstate="print"/>
          <a:stretch>
            <a:fillRect/>
          </a:stretch>
        </p:blipFill>
        <p:spPr>
          <a:xfrm>
            <a:off x="323528" y="404664"/>
            <a:ext cx="2658758" cy="1080120"/>
          </a:xfrm>
          <a:prstGeom prst="rect">
            <a:avLst/>
          </a:prstGeom>
        </p:spPr>
      </p:pic>
      <p:pic>
        <p:nvPicPr>
          <p:cNvPr id="2" name="Afbeelding 1"/>
          <p:cNvPicPr>
            <a:picLocks noChangeAspect="1"/>
          </p:cNvPicPr>
          <p:nvPr/>
        </p:nvPicPr>
        <p:blipFill>
          <a:blip r:embed="rId4"/>
          <a:stretch>
            <a:fillRect/>
          </a:stretch>
        </p:blipFill>
        <p:spPr>
          <a:xfrm>
            <a:off x="755576" y="1767210"/>
            <a:ext cx="5238750" cy="4314825"/>
          </a:xfrm>
          <a:prstGeom prst="rect">
            <a:avLst/>
          </a:prstGeom>
        </p:spPr>
      </p:pic>
      <p:sp>
        <p:nvSpPr>
          <p:cNvPr id="4" name="Tekstvak 3"/>
          <p:cNvSpPr txBox="1"/>
          <p:nvPr/>
        </p:nvSpPr>
        <p:spPr>
          <a:xfrm>
            <a:off x="755576" y="6133628"/>
            <a:ext cx="7983276" cy="461665"/>
          </a:xfrm>
          <a:prstGeom prst="rect">
            <a:avLst/>
          </a:prstGeom>
          <a:noFill/>
        </p:spPr>
        <p:txBody>
          <a:bodyPr wrap="none" rtlCol="0">
            <a:spAutoFit/>
          </a:bodyPr>
          <a:lstStyle/>
          <a:p>
            <a:r>
              <a:rPr lang="nl-NL" dirty="0" smtClean="0"/>
              <a:t>Bron: http</a:t>
            </a:r>
            <a:r>
              <a:rPr lang="nl-NL" dirty="0"/>
              <a:t>://kaarten.gelderland.nl/viewer/app/thema_drinkwater</a:t>
            </a:r>
          </a:p>
        </p:txBody>
      </p:sp>
      <p:pic>
        <p:nvPicPr>
          <p:cNvPr id="5" name="Afbeelding 4"/>
          <p:cNvPicPr>
            <a:picLocks noChangeAspect="1"/>
          </p:cNvPicPr>
          <p:nvPr/>
        </p:nvPicPr>
        <p:blipFill>
          <a:blip r:embed="rId5"/>
          <a:stretch>
            <a:fillRect/>
          </a:stretch>
        </p:blipFill>
        <p:spPr>
          <a:xfrm>
            <a:off x="6215888" y="1762646"/>
            <a:ext cx="2460568" cy="2762926"/>
          </a:xfrm>
          <a:prstGeom prst="rect">
            <a:avLst/>
          </a:prstGeom>
        </p:spPr>
      </p:pic>
    </p:spTree>
    <p:extLst>
      <p:ext uri="{BB962C8B-B14F-4D97-AF65-F5344CB8AC3E}">
        <p14:creationId xmlns:p14="http://schemas.microsoft.com/office/powerpoint/2010/main" val="21927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3442</TotalTime>
  <Words>751</Words>
  <Application>Microsoft Office PowerPoint</Application>
  <PresentationFormat>Diavoorstelling (4:3)</PresentationFormat>
  <Paragraphs>118</Paragraphs>
  <Slides>11</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Antique Olive</vt:lpstr>
      <vt:lpstr>Arial</vt:lpstr>
      <vt:lpstr>Calibri</vt:lpstr>
      <vt:lpstr>Simplified Arabic</vt:lpstr>
      <vt:lpstr>Times New Roman</vt:lpstr>
      <vt:lpstr>Verdana</vt:lpstr>
      <vt:lpstr>Standaardontwerp</vt:lpstr>
      <vt:lpstr>PowerPoint-presentatie</vt:lpstr>
      <vt:lpstr>PowerPoint-presentatie</vt:lpstr>
      <vt:lpstr>Wat betekent de warmtetransitie voor Wageningen? en de rest van Nederland…</vt:lpstr>
      <vt:lpstr>Veel meer opwekken</vt:lpstr>
      <vt:lpstr>Groot warmtenet in Wageningen? Bron restwarmte Parenco  (3000 wo) Bron ultra diepe geothermie  (16.000 wo)</vt:lpstr>
      <vt:lpstr>PowerPoint-presentatie</vt:lpstr>
      <vt:lpstr>PowerPoint-presentatie</vt:lpstr>
      <vt:lpstr>PowerPoint-presentatie</vt:lpstr>
      <vt:lpstr>PowerPoint-presentatie</vt:lpstr>
      <vt:lpstr>PowerPoint-presentatie</vt:lpstr>
      <vt:lpstr>Enkele zekerheden……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Toelichting  op de startnotitie voor  de routekaart naar klimaatneutraal</dc:title>
  <dc:creator>Ine</dc:creator>
  <cp:lastModifiedBy>Meelker, Sanne</cp:lastModifiedBy>
  <cp:revision>252</cp:revision>
  <cp:lastPrinted>2018-02-22T12:59:30Z</cp:lastPrinted>
  <dcterms:created xsi:type="dcterms:W3CDTF">2011-05-22T18:44:31Z</dcterms:created>
  <dcterms:modified xsi:type="dcterms:W3CDTF">2018-09-18T12:31:11Z</dcterms:modified>
</cp:coreProperties>
</file>